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b" ContentType="application/vnd.ms-excel.sheet.binary.macroEnabled.12"/>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9.xml" ContentType="application/vnd.openxmlformats-officedocument.them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10.xml" ContentType="application/vnd.openxmlformats-officedocument.them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1.xml" ContentType="application/vnd.openxmlformats-officedocument.theme+xml"/>
  <Override PartName="/ppt/tags/tag72.xml" ContentType="application/vnd.openxmlformats-officedocument.presentationml.tags+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12.xml" ContentType="application/vnd.openxmlformats-officedocument.theme+xml"/>
  <Override PartName="/ppt/tags/tag73.xml" ContentType="application/vnd.openxmlformats-officedocument.presentationml.tags+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3.xml" ContentType="application/vnd.openxmlformats-officedocument.theme+xml"/>
  <Override PartName="/ppt/tags/tag74.xml" ContentType="application/vnd.openxmlformats-officedocument.presentationml.tags+xml"/>
  <Override PartName="/ppt/theme/theme14.xml" ContentType="application/vnd.openxmlformats-officedocument.theme+xml"/>
  <Override PartName="/ppt/theme/theme15.xml" ContentType="application/vnd.openxmlformats-officedocument.theme+xml"/>
  <Override PartName="/ppt/tags/tag75.xml" ContentType="application/vnd.openxmlformats-officedocument.presentationml.tags+xml"/>
  <Override PartName="/ppt/tags/tag7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notesSlides/notesSlide6.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tags/tag139.xml" ContentType="application/vnd.openxmlformats-officedocument.presentationml.tags+xml"/>
  <Override PartName="/ppt/tags/tag140.xml" ContentType="application/vnd.openxmlformats-officedocument.presentationml.tags+xml"/>
  <Override PartName="/ppt/notesSlides/notesSlide7.xml" ContentType="application/vnd.openxmlformats-officedocument.presentationml.notesSlid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notesSlides/notesSlide8.xml" ContentType="application/vnd.openxmlformats-officedocument.presentationml.notesSlide+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notesSlides/notesSlide9.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notesSlides/notesSlide10.xml" ContentType="application/vnd.openxmlformats-officedocument.presentationml.notesSlide+xml"/>
  <Override PartName="/ppt/charts/chart11.xml" ContentType="application/vnd.openxmlformats-officedocument.drawingml.chart+xml"/>
  <Override PartName="/ppt/tags/tag216.xml" ContentType="application/vnd.openxmlformats-officedocument.presentationml.tags+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3" r:id="rId4"/>
    <p:sldMasterId id="2147483792" r:id="rId5"/>
    <p:sldMasterId id="2147483801" r:id="rId6"/>
    <p:sldMasterId id="2147483810" r:id="rId7"/>
    <p:sldMasterId id="2147483821" r:id="rId8"/>
    <p:sldMasterId id="2147483830" r:id="rId9"/>
    <p:sldMasterId id="2147483839" r:id="rId10"/>
    <p:sldMasterId id="2147483850" r:id="rId11"/>
    <p:sldMasterId id="2147483859" r:id="rId12"/>
    <p:sldMasterId id="2147483868" r:id="rId13"/>
    <p:sldMasterId id="2147483885" r:id="rId14"/>
    <p:sldMasterId id="2147483936" r:id="rId15"/>
    <p:sldMasterId id="2147484025" r:id="rId16"/>
  </p:sldMasterIdLst>
  <p:notesMasterIdLst>
    <p:notesMasterId r:id="rId30"/>
  </p:notesMasterIdLst>
  <p:handoutMasterIdLst>
    <p:handoutMasterId r:id="rId31"/>
  </p:handoutMasterIdLst>
  <p:sldIdLst>
    <p:sldId id="887" r:id="rId17"/>
    <p:sldId id="639" r:id="rId18"/>
    <p:sldId id="953" r:id="rId19"/>
    <p:sldId id="1376" r:id="rId20"/>
    <p:sldId id="733" r:id="rId21"/>
    <p:sldId id="1373" r:id="rId22"/>
    <p:sldId id="1385" r:id="rId23"/>
    <p:sldId id="977" r:id="rId24"/>
    <p:sldId id="1384" r:id="rId25"/>
    <p:sldId id="1379" r:id="rId26"/>
    <p:sldId id="1382" r:id="rId27"/>
    <p:sldId id="271" r:id="rId28"/>
    <p:sldId id="905" r:id="rId29"/>
  </p:sldIdLst>
  <p:sldSz cx="12192000" cy="6858000"/>
  <p:notesSz cx="7019925" cy="9305925"/>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6D8C6D9-2294-49B8-80B3-9CFB89ABBF5F}">
          <p14:sldIdLst>
            <p14:sldId id="887"/>
            <p14:sldId id="639"/>
            <p14:sldId id="953"/>
            <p14:sldId id="1376"/>
            <p14:sldId id="733"/>
            <p14:sldId id="1373"/>
            <p14:sldId id="1385"/>
            <p14:sldId id="977"/>
            <p14:sldId id="1384"/>
            <p14:sldId id="1379"/>
            <p14:sldId id="1382"/>
            <p14:sldId id="271"/>
            <p14:sldId id="905"/>
          </p14:sldIdLst>
        </p14:section>
      </p14:sectionLst>
    </p:ext>
    <p:ext uri="{EFAFB233-063F-42B5-8137-9DF3F51BA10A}">
      <p15:sldGuideLst xmlns:p15="http://schemas.microsoft.com/office/powerpoint/2012/main">
        <p15:guide id="1" orient="horz" pos="2160" userDrawn="1">
          <p15:clr>
            <a:srgbClr val="A4A3A4"/>
          </p15:clr>
        </p15:guide>
        <p15:guide id="2" pos="3888" userDrawn="1">
          <p15:clr>
            <a:srgbClr val="A4A3A4"/>
          </p15:clr>
        </p15:guide>
        <p15:guide id="3" pos="7512" userDrawn="1">
          <p15:clr>
            <a:srgbClr val="A4A3A4"/>
          </p15:clr>
        </p15:guide>
        <p15:guide id="4" pos="192" userDrawn="1">
          <p15:clr>
            <a:srgbClr val="A4A3A4"/>
          </p15:clr>
        </p15:guide>
        <p15:guide id="5" orient="horz" pos="417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244E065-66C4-D9A3-26CD-A1CB20575357}" name="Awrad Alenezi" initials="AA" userId="S::AAlenezi@agility.com::26d2f56a-2752-4d67-be29-8f2f0d1c05b4" providerId="AD"/>
  <p188:author id="{EF5CE775-2A5F-5D81-68F9-F686979A9659}" name="Henadi Al Saleh" initials="HAS" userId="S::HaAlSaleh@agility.com::08d0eb33-ecc7-481c-a033-9489b7938128" providerId="AD"/>
  <p188:author id="{B18E93F7-EB7A-14A6-CB39-024196E2B1AE}" name="Soriana Borjas" initials="SB" userId="S::SBorjas@agility.com::56b27fb7-e855-4130-bf61-b6d5584d312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Henadi Al Saleh" initials="HAS" lastIdx="17" clrIdx="4">
    <p:extLst>
      <p:ext uri="{19B8F6BF-5375-455C-9EA6-DF929625EA0E}">
        <p15:presenceInfo xmlns:p15="http://schemas.microsoft.com/office/powerpoint/2012/main" userId="S-1-5-21-2060214353-2027774246-4111902719-9239" providerId="AD"/>
      </p:ext>
    </p:extLst>
  </p:cmAuthor>
  <p:cmAuthor id="8" name="Soriana Borjas" initials="SB" lastIdx="15" clrIdx="5">
    <p:extLst>
      <p:ext uri="{19B8F6BF-5375-455C-9EA6-DF929625EA0E}">
        <p15:presenceInfo xmlns:p15="http://schemas.microsoft.com/office/powerpoint/2012/main" userId="S-1-5-21-2060214353-2027774246-4111902719-35781" providerId="AD"/>
      </p:ext>
    </p:extLst>
  </p:cmAuthor>
  <p:cmAuthor id="3" name="Imen Helali" initials="IH" lastIdx="10" clrIdx="0">
    <p:extLst>
      <p:ext uri="{19B8F6BF-5375-455C-9EA6-DF929625EA0E}">
        <p15:presenceInfo xmlns:p15="http://schemas.microsoft.com/office/powerpoint/2012/main" userId="S-1-5-21-2060214353-2027774246-4111902719-164904" providerId="AD"/>
      </p:ext>
    </p:extLst>
  </p:cmAuthor>
  <p:cmAuthor id="4" name="Awrad Alenezi" initials="AA" lastIdx="20" clrIdx="1">
    <p:extLst>
      <p:ext uri="{19B8F6BF-5375-455C-9EA6-DF929625EA0E}">
        <p15:presenceInfo xmlns:p15="http://schemas.microsoft.com/office/powerpoint/2012/main" userId="S-1-5-21-2060214353-2027774246-4111902719-109962" providerId="AD"/>
      </p:ext>
    </p:extLst>
  </p:cmAuthor>
  <p:cmAuthor id="5" name="Mariam Al Foudery" initials="MAF" lastIdx="145" clrIdx="2">
    <p:extLst>
      <p:ext uri="{19B8F6BF-5375-455C-9EA6-DF929625EA0E}">
        <p15:presenceInfo xmlns:p15="http://schemas.microsoft.com/office/powerpoint/2012/main" userId="S-1-5-21-2060214353-2027774246-4111902719-12986" providerId="AD"/>
      </p:ext>
    </p:extLst>
  </p:cmAuthor>
  <p:cmAuthor id="6" name="Deena Al Shatti" initials="DAS" lastIdx="44" clrIdx="3">
    <p:extLst>
      <p:ext uri="{19B8F6BF-5375-455C-9EA6-DF929625EA0E}">
        <p15:presenceInfo xmlns:p15="http://schemas.microsoft.com/office/powerpoint/2012/main" userId="S-1-5-21-2060214353-2027774246-4111902719-1144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4C6B"/>
    <a:srgbClr val="D86018"/>
    <a:srgbClr val="AF272F"/>
    <a:srgbClr val="C4BFB6"/>
    <a:srgbClr val="8C857B"/>
    <a:srgbClr val="474647"/>
    <a:srgbClr val="0A7960"/>
    <a:srgbClr val="DDCBA4"/>
    <a:srgbClr val="805475"/>
    <a:srgbClr val="7C9F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53" autoAdjust="0"/>
    <p:restoredTop sz="89447" autoAdjust="0"/>
  </p:normalViewPr>
  <p:slideViewPr>
    <p:cSldViewPr snapToGrid="0">
      <p:cViewPr varScale="1">
        <p:scale>
          <a:sx n="68" d="100"/>
          <a:sy n="68" d="100"/>
        </p:scale>
        <p:origin x="700" y="64"/>
      </p:cViewPr>
      <p:guideLst>
        <p:guide orient="horz" pos="2160"/>
        <p:guide pos="3888"/>
        <p:guide pos="7512"/>
        <p:guide pos="192"/>
        <p:guide orient="horz" pos="4176"/>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2.xml"/><Relationship Id="rId26" Type="http://schemas.openxmlformats.org/officeDocument/2006/relationships/slide" Target="slides/slide10.xml"/><Relationship Id="rId21" Type="http://schemas.openxmlformats.org/officeDocument/2006/relationships/slide" Target="slides/slide5.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commentAuthors" Target="commentAuthor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4.xml"/><Relationship Id="rId29"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8.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3.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notesMaster" Target="notesMasters/notesMaster1.xml"/><Relationship Id="rId35"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Binary_Worksheet9.xlsb"/></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Binary_Worksheet10.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Binary_Worksheet8.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00492459218221E-2"/>
          <c:y val="0.20461384152457371"/>
          <c:w val="0.96799015081563555"/>
          <c:h val="0.65295887662988972"/>
        </c:manualLayout>
      </c:layout>
      <c:barChart>
        <c:barDir val="col"/>
        <c:grouping val="stacked"/>
        <c:varyColors val="0"/>
        <c:ser>
          <c:idx val="0"/>
          <c:order val="0"/>
          <c:spPr>
            <a:solidFill>
              <a:schemeClr val="accent3"/>
            </a:solidFill>
            <a:ln>
              <a:noFill/>
            </a:ln>
          </c:spPr>
          <c:invertIfNegative val="0"/>
          <c:dPt>
            <c:idx val="0"/>
            <c:invertIfNegative val="0"/>
            <c:bubble3D val="0"/>
            <c:spPr>
              <a:solidFill>
                <a:schemeClr val="accent6"/>
              </a:solidFill>
              <a:ln>
                <a:noFill/>
              </a:ln>
            </c:spPr>
            <c:extLst>
              <c:ext xmlns:c16="http://schemas.microsoft.com/office/drawing/2014/chart" uri="{C3380CC4-5D6E-409C-BE32-E72D297353CC}">
                <c16:uniqueId val="{00000000-9FC1-4F6C-A59D-ED3EF1CD1E32}"/>
              </c:ext>
            </c:extLst>
          </c:dPt>
          <c:dLbls>
            <c:dLbl>
              <c:idx val="0"/>
              <c:layout>
                <c:manualLayout>
                  <c:x val="0"/>
                  <c:y val="-0.2938816449348044"/>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FC1-4F6C-A59D-ED3EF1CD1E32}"/>
                </c:ext>
              </c:extLst>
            </c:dLbl>
            <c:dLbl>
              <c:idx val="1"/>
              <c:layout>
                <c:manualLayout>
                  <c:x val="0"/>
                  <c:y val="-0.38916750250752258"/>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FC1-4F6C-A59D-ED3EF1CD1E3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256.3</c:v>
                </c:pt>
                <c:pt idx="1">
                  <c:v>360.8</c:v>
                </c:pt>
              </c:numCache>
            </c:numRef>
          </c:val>
          <c:extLst>
            <c:ext xmlns:c16="http://schemas.microsoft.com/office/drawing/2014/chart" uri="{C3380CC4-5D6E-409C-BE32-E72D297353CC}">
              <c16:uniqueId val="{00000002-9FC1-4F6C-A59D-ED3EF1CD1E32}"/>
            </c:ext>
          </c:extLst>
        </c:ser>
        <c:dLbls>
          <c:showLegendKey val="0"/>
          <c:showVal val="0"/>
          <c:showCatName val="0"/>
          <c:showSerName val="0"/>
          <c:showPercent val="0"/>
          <c:showBubbleSize val="0"/>
        </c:dLbls>
        <c:gapWidth val="80"/>
        <c:overlap val="100"/>
        <c:axId val="681850784"/>
        <c:axId val="1"/>
      </c:barChart>
      <c:catAx>
        <c:axId val="681850784"/>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360.8"/>
          <c:min val="0"/>
        </c:scaling>
        <c:delete val="1"/>
        <c:axPos val="l"/>
        <c:numFmt formatCode="General" sourceLinked="1"/>
        <c:majorTickMark val="out"/>
        <c:minorTickMark val="none"/>
        <c:tickLblPos val="nextTo"/>
        <c:crossAx val="681850784"/>
        <c:crosses val="min"/>
        <c:crossBetween val="between"/>
      </c:val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556224144415192E-2"/>
          <c:y val="8.3333333333333329E-2"/>
          <c:w val="0.96088755171116957"/>
          <c:h val="0.83333333333333337"/>
        </c:manualLayout>
      </c:layout>
      <c:barChart>
        <c:barDir val="col"/>
        <c:grouping val="stacked"/>
        <c:varyColors val="0"/>
        <c:ser>
          <c:idx val="0"/>
          <c:order val="0"/>
          <c:spPr>
            <a:noFill/>
            <a:ln>
              <a:noFill/>
            </a:ln>
          </c:spPr>
          <c:invertIfNegative val="0"/>
          <c:dPt>
            <c:idx val="0"/>
            <c:invertIfNegative val="0"/>
            <c:bubble3D val="0"/>
            <c:spPr>
              <a:solidFill>
                <a:schemeClr val="accent1"/>
              </a:solidFill>
              <a:ln>
                <a:noFill/>
              </a:ln>
            </c:spPr>
            <c:extLst>
              <c:ext xmlns:c16="http://schemas.microsoft.com/office/drawing/2014/chart" uri="{C3380CC4-5D6E-409C-BE32-E72D297353CC}">
                <c16:uniqueId val="{00000000-349C-4F7C-B257-07CA91F01323}"/>
              </c:ext>
            </c:extLst>
          </c:dPt>
          <c:dPt>
            <c:idx val="6"/>
            <c:invertIfNegative val="0"/>
            <c:bubble3D val="0"/>
            <c:spPr>
              <a:solidFill>
                <a:schemeClr val="accent1"/>
              </a:solidFill>
              <a:ln>
                <a:noFill/>
              </a:ln>
            </c:spPr>
            <c:extLst>
              <c:ext xmlns:c16="http://schemas.microsoft.com/office/drawing/2014/chart" uri="{C3380CC4-5D6E-409C-BE32-E72D297353CC}">
                <c16:uniqueId val="{00000001-349C-4F7C-B257-07CA91F01323}"/>
              </c:ext>
            </c:extLst>
          </c:dPt>
          <c:val>
            <c:numRef>
              <c:f>Sheet1!$A$1:$G$1</c:f>
              <c:numCache>
                <c:formatCode>General</c:formatCode>
                <c:ptCount val="7"/>
                <c:pt idx="0">
                  <c:v>231.81883116883114</c:v>
                </c:pt>
                <c:pt idx="1">
                  <c:v>33.748831168831202</c:v>
                </c:pt>
                <c:pt idx="2">
                  <c:v>33.748831168831202</c:v>
                </c:pt>
                <c:pt idx="3">
                  <c:v>148.23883116883121</c:v>
                </c:pt>
                <c:pt idx="4">
                  <c:v>164.10883116883122</c:v>
                </c:pt>
                <c:pt idx="5">
                  <c:v>311.30883116883126</c:v>
                </c:pt>
                <c:pt idx="6">
                  <c:v>311.30883116883138</c:v>
                </c:pt>
              </c:numCache>
            </c:numRef>
          </c:val>
          <c:extLst>
            <c:ext xmlns:c16="http://schemas.microsoft.com/office/drawing/2014/chart" uri="{C3380CC4-5D6E-409C-BE32-E72D297353CC}">
              <c16:uniqueId val="{00000002-349C-4F7C-B257-07CA91F01323}"/>
            </c:ext>
          </c:extLst>
        </c:ser>
        <c:ser>
          <c:idx val="1"/>
          <c:order val="1"/>
          <c:spPr>
            <a:solidFill>
              <a:schemeClr val="accent1"/>
            </a:solidFill>
            <a:ln>
              <a:noFill/>
            </a:ln>
          </c:spPr>
          <c:invertIfNegative val="0"/>
          <c:dLbls>
            <c:dLbl>
              <c:idx val="1"/>
              <c:layout>
                <c:manualLayout>
                  <c:x val="0"/>
                  <c:y val="-1.2919896640826874E-3"/>
                </c:manualLayout>
              </c:layout>
              <c:numFmt formatCode="#,##0;#,##0" sourceLinked="0"/>
              <c:spPr>
                <a:noFill/>
                <a:ln>
                  <a:noFill/>
                </a:ln>
              </c:spPr>
              <c:txPr>
                <a:bodyPr wrap="none"/>
                <a:lstStyle/>
                <a:p>
                  <a:pPr>
                    <a:defRPr sz="9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349C-4F7C-B257-07CA91F01323}"/>
                </c:ext>
              </c:extLst>
            </c:dLbl>
            <c:dLbl>
              <c:idx val="2"/>
              <c:layout>
                <c:manualLayout>
                  <c:x val="0"/>
                  <c:y val="-1.2919896640826874E-3"/>
                </c:manualLayout>
              </c:layout>
              <c:numFmt formatCode="#,##0;#,##0" sourceLinked="0"/>
              <c:spPr>
                <a:noFill/>
                <a:ln>
                  <a:noFill/>
                </a:ln>
              </c:spPr>
              <c:txPr>
                <a:bodyPr wrap="none"/>
                <a:lstStyle/>
                <a:p>
                  <a:pPr>
                    <a:defRPr sz="900" kern="1200">
                      <a:solidFill>
                        <a:srgbClr val="FFFFFF"/>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349C-4F7C-B257-07CA91F01323}"/>
                </c:ext>
              </c:extLst>
            </c:dLbl>
            <c:dLbl>
              <c:idx val="3"/>
              <c:layout>
                <c:manualLayout>
                  <c:x val="0"/>
                  <c:y val="-1.2919896640826874E-3"/>
                </c:manualLayout>
              </c:layout>
              <c:numFmt formatCode="#,##0;#,##0" sourceLinked="0"/>
              <c:spPr>
                <a:noFill/>
                <a:ln>
                  <a:noFill/>
                </a:ln>
              </c:spPr>
              <c:txPr>
                <a:bodyPr wrap="none"/>
                <a:lstStyle/>
                <a:p>
                  <a:pPr>
                    <a:defRPr sz="900" kern="1200">
                      <a:solidFill>
                        <a:srgbClr val="FFFFFF"/>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349C-4F7C-B257-07CA91F01323}"/>
                </c:ext>
              </c:extLst>
            </c:dLbl>
            <c:dLbl>
              <c:idx val="4"/>
              <c:layout>
                <c:manualLayout>
                  <c:x val="0"/>
                  <c:y val="-1.2919896640826874E-3"/>
                </c:manualLayout>
              </c:layout>
              <c:numFmt formatCode="#,##0;#,##0" sourceLinked="0"/>
              <c:spPr>
                <a:noFill/>
                <a:ln>
                  <a:noFill/>
                </a:ln>
              </c:spPr>
              <c:txPr>
                <a:bodyPr wrap="none"/>
                <a:lstStyle/>
                <a:p>
                  <a:pPr>
                    <a:defRPr sz="900" kern="1200">
                      <a:solidFill>
                        <a:srgbClr val="FFFFFF"/>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349C-4F7C-B257-07CA91F0132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Sheet1!$A$2:$G$2</c:f>
              <c:numCache>
                <c:formatCode>General</c:formatCode>
                <c:ptCount val="7"/>
                <c:pt idx="1">
                  <c:v>198.06999999999994</c:v>
                </c:pt>
                <c:pt idx="2">
                  <c:v>114.49000000000001</c:v>
                </c:pt>
                <c:pt idx="3">
                  <c:v>15.870000000000005</c:v>
                </c:pt>
                <c:pt idx="4">
                  <c:v>158.38</c:v>
                </c:pt>
                <c:pt idx="5">
                  <c:v>11.17999999999995</c:v>
                </c:pt>
              </c:numCache>
            </c:numRef>
          </c:val>
          <c:extLst>
            <c:ext xmlns:c16="http://schemas.microsoft.com/office/drawing/2014/chart" uri="{C3380CC4-5D6E-409C-BE32-E72D297353CC}">
              <c16:uniqueId val="{00000007-349C-4F7C-B257-07CA91F01323}"/>
            </c:ext>
          </c:extLst>
        </c:ser>
        <c:dLbls>
          <c:showLegendKey val="0"/>
          <c:showVal val="0"/>
          <c:showCatName val="0"/>
          <c:showSerName val="0"/>
          <c:showPercent val="0"/>
          <c:showBubbleSize val="0"/>
        </c:dLbls>
        <c:gapWidth val="80"/>
        <c:overlap val="100"/>
        <c:axId val="1686188064"/>
        <c:axId val="1"/>
      </c:barChart>
      <c:catAx>
        <c:axId val="1686188064"/>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322.48883116883121"/>
          <c:min val="0"/>
        </c:scaling>
        <c:delete val="1"/>
        <c:axPos val="l"/>
        <c:numFmt formatCode="General" sourceLinked="1"/>
        <c:majorTickMark val="out"/>
        <c:minorTickMark val="none"/>
        <c:tickLblPos val="nextTo"/>
        <c:crossAx val="1686188064"/>
        <c:crosses val="min"/>
        <c:crossBetween val="between"/>
      </c:valAx>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054598754122389E-2"/>
          <c:y val="6.0891938250428816E-2"/>
          <c:w val="0.96189080249175518"/>
          <c:h val="0.87821612349914235"/>
        </c:manualLayout>
      </c:layout>
      <c:barChart>
        <c:barDir val="col"/>
        <c:grouping val="stacked"/>
        <c:varyColors val="0"/>
        <c:ser>
          <c:idx val="0"/>
          <c:order val="0"/>
          <c:spPr>
            <a:solidFill>
              <a:schemeClr val="accent4"/>
            </a:solidFill>
            <a:ln>
              <a:noFill/>
            </a:ln>
          </c:spPr>
          <c:invertIfNegative val="0"/>
          <c:dLbls>
            <c:dLbl>
              <c:idx val="0"/>
              <c:layout>
                <c:manualLayout>
                  <c:x val="0"/>
                  <c:y val="-1.2864493996569469E-3"/>
                </c:manualLayout>
              </c:layout>
              <c:numFmt formatCode="#,##0&quot;%&quot;;&quot;-&quot;#,##0&quot;%&quot;" sourceLinked="0"/>
              <c:spPr>
                <a:noFill/>
                <a:ln>
                  <a:noFill/>
                </a:ln>
              </c:spPr>
              <c:txPr>
                <a:bodyPr wrap="none"/>
                <a:lstStyle/>
                <a:p>
                  <a:pPr>
                    <a:defRPr sz="1000" kern="1200">
                      <a:solidFill>
                        <a:schemeClr val="bg1"/>
                      </a:solidFill>
                      <a:latin typeface="Arial"/>
                      <a:ea typeface="Arial"/>
                      <a:cs typeface="Arial"/>
                      <a:sym typeface="Arial"/>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65D-4650-862F-2E4B33CE95C0}"/>
                </c:ext>
              </c:extLst>
            </c:dLbl>
            <c:dLbl>
              <c:idx val="1"/>
              <c:layout>
                <c:manualLayout>
                  <c:x val="0"/>
                  <c:y val="-1.2864493996569469E-3"/>
                </c:manualLayout>
              </c:layout>
              <c:numFmt formatCode="#,##0&quot;%&quot;;&quot;-&quot;#,##0&quot;%&quot;" sourceLinked="0"/>
              <c:spPr>
                <a:noFill/>
                <a:ln>
                  <a:noFill/>
                </a:ln>
              </c:spPr>
              <c:txPr>
                <a:bodyPr wrap="none"/>
                <a:lstStyle/>
                <a:p>
                  <a:pPr>
                    <a:defRPr sz="1000" kern="1200">
                      <a:solidFill>
                        <a:schemeClr val="bg1"/>
                      </a:solidFill>
                      <a:latin typeface="Arial"/>
                      <a:ea typeface="Arial"/>
                      <a:cs typeface="Arial"/>
                      <a:sym typeface="Arial"/>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65D-4650-862F-2E4B33CE95C0}"/>
                </c:ext>
              </c:extLst>
            </c:dLbl>
            <c:dLbl>
              <c:idx val="2"/>
              <c:layout>
                <c:manualLayout>
                  <c:x val="0"/>
                  <c:y val="-1.2864493996569469E-3"/>
                </c:manualLayout>
              </c:layout>
              <c:numFmt formatCode="#,##0&quot;%&quot;;&quot;-&quot;#,##0&quot;%&quot;" sourceLinked="0"/>
              <c:spPr>
                <a:noFill/>
                <a:ln>
                  <a:noFill/>
                </a:ln>
              </c:spPr>
              <c:txPr>
                <a:bodyPr wrap="none"/>
                <a:lstStyle/>
                <a:p>
                  <a:pPr>
                    <a:defRPr sz="1000" kern="1200">
                      <a:solidFill>
                        <a:schemeClr val="bg1"/>
                      </a:solidFill>
                      <a:latin typeface="Arial"/>
                      <a:ea typeface="Arial"/>
                      <a:cs typeface="Arial"/>
                      <a:sym typeface="Arial"/>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65D-4650-862F-2E4B33CE95C0}"/>
                </c:ext>
              </c:extLst>
            </c:dLbl>
            <c:dLbl>
              <c:idx val="3"/>
              <c:layout>
                <c:manualLayout>
                  <c:x val="0"/>
                  <c:y val="-1.2864493996569469E-3"/>
                </c:manualLayout>
              </c:layout>
              <c:numFmt formatCode="#,##0&quot;%&quot;;&quot;-&quot;#,##0&quot;%&quot;" sourceLinked="0"/>
              <c:spPr>
                <a:noFill/>
                <a:ln>
                  <a:noFill/>
                </a:ln>
              </c:spPr>
              <c:txPr>
                <a:bodyPr wrap="none"/>
                <a:lstStyle/>
                <a:p>
                  <a:pPr>
                    <a:defRPr sz="1000" kern="1200">
                      <a:solidFill>
                        <a:schemeClr val="bg1"/>
                      </a:solidFill>
                      <a:latin typeface="Arial"/>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65D-4650-862F-2E4B33CE95C0}"/>
                </c:ext>
              </c:extLst>
            </c:dLbl>
            <c:dLbl>
              <c:idx val="4"/>
              <c:layout>
                <c:manualLayout>
                  <c:x val="0"/>
                  <c:y val="-1.2864493996569469E-3"/>
                </c:manualLayout>
              </c:layout>
              <c:numFmt formatCode="#,##0&quot;%&quot;;&quot;-&quot;#,##0&quot;%&quot;" sourceLinked="0"/>
              <c:spPr>
                <a:noFill/>
                <a:ln>
                  <a:noFill/>
                </a:ln>
              </c:spPr>
              <c:txPr>
                <a:bodyPr wrap="none"/>
                <a:lstStyle/>
                <a:p>
                  <a:pPr>
                    <a:defRPr sz="1000" kern="1200">
                      <a:solidFill>
                        <a:schemeClr val="bg1"/>
                      </a:solidFill>
                      <a:latin typeface="Arial"/>
                      <a:ea typeface="+mn-ea"/>
                      <a:cs typeface="+mn-cs"/>
                      <a:sym typeface="Arial"/>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B65D-4650-862F-2E4B33CE95C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49.925911291119242</c:v>
                </c:pt>
                <c:pt idx="1">
                  <c:v>49.499538035109339</c:v>
                </c:pt>
                <c:pt idx="2">
                  <c:v>36.024087748225675</c:v>
                </c:pt>
                <c:pt idx="3">
                  <c:v>84.869566746539022</c:v>
                </c:pt>
                <c:pt idx="4">
                  <c:v>60.714285714285708</c:v>
                </c:pt>
              </c:numCache>
            </c:numRef>
          </c:val>
          <c:extLst>
            <c:ext xmlns:c16="http://schemas.microsoft.com/office/drawing/2014/chart" uri="{C3380CC4-5D6E-409C-BE32-E72D297353CC}">
              <c16:uniqueId val="{00000005-B65D-4650-862F-2E4B33CE95C0}"/>
            </c:ext>
          </c:extLst>
        </c:ser>
        <c:ser>
          <c:idx val="1"/>
          <c:order val="1"/>
          <c:spPr>
            <a:solidFill>
              <a:schemeClr val="accent3"/>
            </a:solidFill>
            <a:ln>
              <a:noFill/>
            </a:ln>
          </c:spPr>
          <c:invertIfNegative val="0"/>
          <c:dLbls>
            <c:dLbl>
              <c:idx val="0"/>
              <c:layout>
                <c:manualLayout>
                  <c:x val="0"/>
                  <c:y val="-1.2864493996569469E-3"/>
                </c:manualLayout>
              </c:layout>
              <c:numFmt formatCode="#,##0&quot;%&quot;;&quot;-&quot;#,##0&quot;%&quot;" sourceLinked="0"/>
              <c:spPr>
                <a:noFill/>
                <a:ln>
                  <a:noFill/>
                </a:ln>
              </c:spPr>
              <c:txPr>
                <a:bodyPr wrap="none"/>
                <a:lstStyle/>
                <a:p>
                  <a:pPr>
                    <a:defRPr sz="1000" kern="1200">
                      <a:solidFill>
                        <a:schemeClr val="bg1"/>
                      </a:solidFill>
                      <a:latin typeface="Arial"/>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65D-4650-862F-2E4B33CE95C0}"/>
                </c:ext>
              </c:extLst>
            </c:dLbl>
            <c:dLbl>
              <c:idx val="1"/>
              <c:layout>
                <c:manualLayout>
                  <c:x val="0"/>
                  <c:y val="-1.2864493996569469E-3"/>
                </c:manualLayout>
              </c:layout>
              <c:numFmt formatCode="#,##0&quot;%&quot;;&quot;-&quot;#,##0&quot;%&quot;" sourceLinked="0"/>
              <c:spPr>
                <a:noFill/>
                <a:ln>
                  <a:noFill/>
                </a:ln>
              </c:spPr>
              <c:txPr>
                <a:bodyPr wrap="none"/>
                <a:lstStyle/>
                <a:p>
                  <a:pPr>
                    <a:defRPr sz="1000" kern="1200">
                      <a:solidFill>
                        <a:schemeClr val="bg1"/>
                      </a:solidFill>
                      <a:latin typeface="Arial"/>
                      <a:ea typeface="Arial"/>
                      <a:cs typeface="Arial"/>
                      <a:sym typeface="Arial"/>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65D-4650-862F-2E4B33CE95C0}"/>
                </c:ext>
              </c:extLst>
            </c:dLbl>
            <c:dLbl>
              <c:idx val="2"/>
              <c:layout>
                <c:manualLayout>
                  <c:x val="0"/>
                  <c:y val="-1.2864493996569469E-3"/>
                </c:manualLayout>
              </c:layout>
              <c:numFmt formatCode="#,##0&quot;%&quot;;&quot;-&quot;#,##0&quot;%&quot;" sourceLinked="0"/>
              <c:spPr>
                <a:noFill/>
                <a:ln>
                  <a:noFill/>
                </a:ln>
              </c:spPr>
              <c:txPr>
                <a:bodyPr wrap="none"/>
                <a:lstStyle/>
                <a:p>
                  <a:pPr>
                    <a:defRPr sz="1000" kern="1200">
                      <a:solidFill>
                        <a:schemeClr val="bg1"/>
                      </a:solidFill>
                      <a:latin typeface="Arial"/>
                      <a:ea typeface="Arial"/>
                      <a:cs typeface="Arial"/>
                      <a:sym typeface="Arial"/>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B65D-4650-862F-2E4B33CE95C0}"/>
                </c:ext>
              </c:extLst>
            </c:dLbl>
            <c:dLbl>
              <c:idx val="3"/>
              <c:layout>
                <c:manualLayout>
                  <c:x val="0"/>
                  <c:y val="-1.2864493996569469E-3"/>
                </c:manualLayout>
              </c:layout>
              <c:numFmt formatCode="#,##0&quot;%&quot;;&quot;-&quot;#,##0&quot;%&quot;" sourceLinked="0"/>
              <c:spPr>
                <a:noFill/>
                <a:ln>
                  <a:noFill/>
                </a:ln>
              </c:spPr>
              <c:txPr>
                <a:bodyPr wrap="none"/>
                <a:lstStyle/>
                <a:p>
                  <a:pPr>
                    <a:defRPr sz="1000" kern="1200">
                      <a:solidFill>
                        <a:schemeClr val="bg1"/>
                      </a:solidFill>
                      <a:latin typeface="Arial"/>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B65D-4650-862F-2E4B33CE95C0}"/>
                </c:ext>
              </c:extLst>
            </c:dLbl>
            <c:dLbl>
              <c:idx val="4"/>
              <c:layout>
                <c:manualLayout>
                  <c:x val="0"/>
                  <c:y val="-1.2864493996569469E-3"/>
                </c:manualLayout>
              </c:layout>
              <c:numFmt formatCode="#,##0&quot;%&quot;;&quot;-&quot;#,##0&quot;%&quot;" sourceLinked="0"/>
              <c:spPr>
                <a:noFill/>
                <a:ln>
                  <a:noFill/>
                </a:ln>
              </c:spPr>
              <c:txPr>
                <a:bodyPr wrap="none"/>
                <a:lstStyle/>
                <a:p>
                  <a:pPr>
                    <a:defRPr sz="1000" kern="1200">
                      <a:solidFill>
                        <a:schemeClr val="bg1"/>
                      </a:solidFill>
                      <a:latin typeface="Arial"/>
                      <a:ea typeface="+mn-ea"/>
                      <a:cs typeface="+mn-cs"/>
                      <a:sym typeface="Arial"/>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B65D-4650-862F-2E4B33CE95C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Sheet1!$A$2:$E$2</c:f>
              <c:numCache>
                <c:formatCode>General</c:formatCode>
                <c:ptCount val="5"/>
                <c:pt idx="0">
                  <c:v>50.074088708880758</c:v>
                </c:pt>
                <c:pt idx="1">
                  <c:v>50.500461964890661</c:v>
                </c:pt>
                <c:pt idx="2">
                  <c:v>63.975912251774311</c:v>
                </c:pt>
                <c:pt idx="3">
                  <c:v>15.130433253460962</c:v>
                </c:pt>
                <c:pt idx="4">
                  <c:v>39.285714285714278</c:v>
                </c:pt>
              </c:numCache>
            </c:numRef>
          </c:val>
          <c:extLst>
            <c:ext xmlns:c16="http://schemas.microsoft.com/office/drawing/2014/chart" uri="{C3380CC4-5D6E-409C-BE32-E72D297353CC}">
              <c16:uniqueId val="{0000000B-B65D-4650-862F-2E4B33CE95C0}"/>
            </c:ext>
          </c:extLst>
        </c:ser>
        <c:dLbls>
          <c:showLegendKey val="0"/>
          <c:showVal val="0"/>
          <c:showCatName val="0"/>
          <c:showSerName val="0"/>
          <c:showPercent val="0"/>
          <c:showBubbleSize val="0"/>
        </c:dLbls>
        <c:gapWidth val="80"/>
        <c:overlap val="100"/>
        <c:axId val="2040124432"/>
        <c:axId val="1"/>
      </c:barChart>
      <c:catAx>
        <c:axId val="2040124432"/>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
          <c:min val="0"/>
        </c:scaling>
        <c:delete val="1"/>
        <c:axPos val="l"/>
        <c:numFmt formatCode="General" sourceLinked="1"/>
        <c:majorTickMark val="out"/>
        <c:minorTickMark val="none"/>
        <c:tickLblPos val="nextTo"/>
        <c:crossAx val="2040124432"/>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00492459218221E-2"/>
          <c:y val="0.20461384152457371"/>
          <c:w val="0.96799015081563555"/>
          <c:h val="0.65295887662988972"/>
        </c:manualLayout>
      </c:layout>
      <c:barChart>
        <c:barDir val="col"/>
        <c:grouping val="stacked"/>
        <c:varyColors val="0"/>
        <c:ser>
          <c:idx val="0"/>
          <c:order val="0"/>
          <c:spPr>
            <a:solidFill>
              <a:schemeClr val="accent3"/>
            </a:solidFill>
            <a:ln>
              <a:noFill/>
            </a:ln>
          </c:spPr>
          <c:invertIfNegative val="0"/>
          <c:dPt>
            <c:idx val="0"/>
            <c:invertIfNegative val="0"/>
            <c:bubble3D val="0"/>
            <c:spPr>
              <a:solidFill>
                <a:schemeClr val="accent6"/>
              </a:solidFill>
              <a:ln>
                <a:noFill/>
              </a:ln>
            </c:spPr>
            <c:extLst>
              <c:ext xmlns:c16="http://schemas.microsoft.com/office/drawing/2014/chart" uri="{C3380CC4-5D6E-409C-BE32-E72D297353CC}">
                <c16:uniqueId val="{00000000-8467-47F8-8798-04CE0E526772}"/>
              </c:ext>
            </c:extLst>
          </c:dPt>
          <c:dLbls>
            <c:dLbl>
              <c:idx val="0"/>
              <c:layout>
                <c:manualLayout>
                  <c:x val="0"/>
                  <c:y val="-0.284854563691073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467-47F8-8798-04CE0E526772}"/>
                </c:ext>
              </c:extLst>
            </c:dLbl>
            <c:dLbl>
              <c:idx val="1"/>
              <c:layout>
                <c:manualLayout>
                  <c:x val="0"/>
                  <c:y val="-0.38916750250752258"/>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467-47F8-8798-04CE0E52677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145.53</c:v>
                </c:pt>
                <c:pt idx="1">
                  <c:v>212.82</c:v>
                </c:pt>
              </c:numCache>
            </c:numRef>
          </c:val>
          <c:extLst>
            <c:ext xmlns:c16="http://schemas.microsoft.com/office/drawing/2014/chart" uri="{C3380CC4-5D6E-409C-BE32-E72D297353CC}">
              <c16:uniqueId val="{00000002-8467-47F8-8798-04CE0E526772}"/>
            </c:ext>
          </c:extLst>
        </c:ser>
        <c:dLbls>
          <c:showLegendKey val="0"/>
          <c:showVal val="0"/>
          <c:showCatName val="0"/>
          <c:showSerName val="0"/>
          <c:showPercent val="0"/>
          <c:showBubbleSize val="0"/>
        </c:dLbls>
        <c:gapWidth val="80"/>
        <c:overlap val="100"/>
        <c:axId val="681849392"/>
        <c:axId val="1"/>
      </c:barChart>
      <c:catAx>
        <c:axId val="681849392"/>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212.82"/>
          <c:min val="0"/>
        </c:scaling>
        <c:delete val="1"/>
        <c:axPos val="l"/>
        <c:numFmt formatCode="General" sourceLinked="1"/>
        <c:majorTickMark val="out"/>
        <c:minorTickMark val="none"/>
        <c:tickLblPos val="nextTo"/>
        <c:crossAx val="681849392"/>
        <c:crosses val="min"/>
        <c:crossBetween val="between"/>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00492459218221E-2"/>
          <c:y val="0.22295081967213115"/>
          <c:w val="0.96799015081563555"/>
          <c:h val="0.62185792349726776"/>
        </c:manualLayout>
      </c:layout>
      <c:barChart>
        <c:barDir val="col"/>
        <c:grouping val="stacked"/>
        <c:varyColors val="0"/>
        <c:ser>
          <c:idx val="0"/>
          <c:order val="0"/>
          <c:spPr>
            <a:solidFill>
              <a:schemeClr val="accent3"/>
            </a:solidFill>
            <a:ln>
              <a:noFill/>
            </a:ln>
          </c:spPr>
          <c:invertIfNegative val="0"/>
          <c:dPt>
            <c:idx val="0"/>
            <c:invertIfNegative val="0"/>
            <c:bubble3D val="0"/>
            <c:spPr>
              <a:solidFill>
                <a:schemeClr val="accent6"/>
              </a:solidFill>
              <a:ln>
                <a:noFill/>
              </a:ln>
            </c:spPr>
            <c:extLst>
              <c:ext xmlns:c16="http://schemas.microsoft.com/office/drawing/2014/chart" uri="{C3380CC4-5D6E-409C-BE32-E72D297353CC}">
                <c16:uniqueId val="{00000000-8724-4E2D-A421-57C8395E7749}"/>
              </c:ext>
            </c:extLst>
          </c:dPt>
          <c:dLbls>
            <c:dLbl>
              <c:idx val="0"/>
              <c:layout>
                <c:manualLayout>
                  <c:x val="0"/>
                  <c:y val="-0.31038251366120218"/>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724-4E2D-A421-57C8395E7749}"/>
                </c:ext>
              </c:extLst>
            </c:dLbl>
            <c:dLbl>
              <c:idx val="1"/>
              <c:layout>
                <c:manualLayout>
                  <c:x val="0"/>
                  <c:y val="-0.37923497267759565"/>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724-4E2D-A421-57C8395E774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45.844999999999999</c:v>
                </c:pt>
                <c:pt idx="1">
                  <c:v>58.75</c:v>
                </c:pt>
              </c:numCache>
            </c:numRef>
          </c:val>
          <c:extLst>
            <c:ext xmlns:c16="http://schemas.microsoft.com/office/drawing/2014/chart" uri="{C3380CC4-5D6E-409C-BE32-E72D297353CC}">
              <c16:uniqueId val="{00000002-8724-4E2D-A421-57C8395E7749}"/>
            </c:ext>
          </c:extLst>
        </c:ser>
        <c:dLbls>
          <c:showLegendKey val="0"/>
          <c:showVal val="0"/>
          <c:showCatName val="0"/>
          <c:showSerName val="0"/>
          <c:showPercent val="0"/>
          <c:showBubbleSize val="0"/>
        </c:dLbls>
        <c:gapWidth val="80"/>
        <c:overlap val="100"/>
        <c:axId val="681855888"/>
        <c:axId val="1"/>
      </c:barChart>
      <c:catAx>
        <c:axId val="681855888"/>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58.75"/>
          <c:min val="0"/>
        </c:scaling>
        <c:delete val="1"/>
        <c:axPos val="l"/>
        <c:numFmt formatCode="General" sourceLinked="1"/>
        <c:majorTickMark val="out"/>
        <c:minorTickMark val="none"/>
        <c:tickLblPos val="nextTo"/>
        <c:crossAx val="681855888"/>
        <c:crosses val="min"/>
        <c:crossBetween val="between"/>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00492459218221E-2"/>
          <c:y val="0.22295081967213115"/>
          <c:w val="0.96799015081563555"/>
          <c:h val="0.62185792349726776"/>
        </c:manualLayout>
      </c:layout>
      <c:barChart>
        <c:barDir val="col"/>
        <c:grouping val="stacked"/>
        <c:varyColors val="0"/>
        <c:ser>
          <c:idx val="0"/>
          <c:order val="0"/>
          <c:spPr>
            <a:solidFill>
              <a:schemeClr val="accent3"/>
            </a:solidFill>
            <a:ln>
              <a:noFill/>
            </a:ln>
          </c:spPr>
          <c:invertIfNegative val="0"/>
          <c:dPt>
            <c:idx val="0"/>
            <c:invertIfNegative val="0"/>
            <c:bubble3D val="0"/>
            <c:spPr>
              <a:solidFill>
                <a:schemeClr val="accent6"/>
              </a:solidFill>
              <a:ln>
                <a:noFill/>
              </a:ln>
            </c:spPr>
            <c:extLst>
              <c:ext xmlns:c16="http://schemas.microsoft.com/office/drawing/2014/chart" uri="{C3380CC4-5D6E-409C-BE32-E72D297353CC}">
                <c16:uniqueId val="{00000000-EF3E-4B0E-B976-38A5C838A5C7}"/>
              </c:ext>
            </c:extLst>
          </c:dPt>
          <c:dLbls>
            <c:dLbl>
              <c:idx val="0"/>
              <c:layout>
                <c:manualLayout>
                  <c:x val="0"/>
                  <c:y val="-0.20655737704918034"/>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F3E-4B0E-B976-38A5C838A5C7}"/>
                </c:ext>
              </c:extLst>
            </c:dLbl>
            <c:dLbl>
              <c:idx val="1"/>
              <c:layout>
                <c:manualLayout>
                  <c:x val="0"/>
                  <c:y val="-0.37923497267759565"/>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F3E-4B0E-B976-38A5C838A5C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12.574</c:v>
                </c:pt>
                <c:pt idx="1">
                  <c:v>28.045000000000002</c:v>
                </c:pt>
              </c:numCache>
            </c:numRef>
          </c:val>
          <c:extLst>
            <c:ext xmlns:c16="http://schemas.microsoft.com/office/drawing/2014/chart" uri="{C3380CC4-5D6E-409C-BE32-E72D297353CC}">
              <c16:uniqueId val="{00000002-EF3E-4B0E-B976-38A5C838A5C7}"/>
            </c:ext>
          </c:extLst>
        </c:ser>
        <c:dLbls>
          <c:showLegendKey val="0"/>
          <c:showVal val="0"/>
          <c:showCatName val="0"/>
          <c:showSerName val="0"/>
          <c:showPercent val="0"/>
          <c:showBubbleSize val="0"/>
        </c:dLbls>
        <c:gapWidth val="80"/>
        <c:overlap val="100"/>
        <c:axId val="898402912"/>
        <c:axId val="1"/>
      </c:barChart>
      <c:catAx>
        <c:axId val="898402912"/>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28.045000000000002"/>
          <c:min val="0"/>
        </c:scaling>
        <c:delete val="1"/>
        <c:axPos val="l"/>
        <c:numFmt formatCode="General" sourceLinked="1"/>
        <c:majorTickMark val="out"/>
        <c:minorTickMark val="none"/>
        <c:tickLblPos val="nextTo"/>
        <c:crossAx val="898402912"/>
        <c:crosses val="min"/>
        <c:crossBetween val="between"/>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00492459218221E-2"/>
          <c:y val="0.20461384152457371"/>
          <c:w val="0.96799015081563555"/>
          <c:h val="0.65295887662988972"/>
        </c:manualLayout>
      </c:layout>
      <c:barChart>
        <c:barDir val="col"/>
        <c:grouping val="stacked"/>
        <c:varyColors val="0"/>
        <c:ser>
          <c:idx val="0"/>
          <c:order val="0"/>
          <c:spPr>
            <a:solidFill>
              <a:schemeClr val="accent3"/>
            </a:solidFill>
            <a:ln>
              <a:noFill/>
            </a:ln>
          </c:spPr>
          <c:invertIfNegative val="0"/>
          <c:dPt>
            <c:idx val="0"/>
            <c:invertIfNegative val="0"/>
            <c:bubble3D val="0"/>
            <c:spPr>
              <a:solidFill>
                <a:schemeClr val="accent6"/>
              </a:solidFill>
              <a:ln>
                <a:noFill/>
              </a:ln>
            </c:spPr>
            <c:extLst>
              <c:ext xmlns:c16="http://schemas.microsoft.com/office/drawing/2014/chart" uri="{C3380CC4-5D6E-409C-BE32-E72D297353CC}">
                <c16:uniqueId val="{00000000-168E-431A-B73E-FCD8247604E1}"/>
              </c:ext>
            </c:extLst>
          </c:dPt>
          <c:dLbls>
            <c:dLbl>
              <c:idx val="0"/>
              <c:layout>
                <c:manualLayout>
                  <c:x val="0"/>
                  <c:y val="-0.23269809428284854"/>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68E-431A-B73E-FCD8247604E1}"/>
                </c:ext>
              </c:extLst>
            </c:dLbl>
            <c:dLbl>
              <c:idx val="1"/>
              <c:layout>
                <c:manualLayout>
                  <c:x val="0"/>
                  <c:y val="-0.38916750250752258"/>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68E-431A-B73E-FCD8247604E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526.85400000000004</c:v>
                </c:pt>
                <c:pt idx="1">
                  <c:v>1009.164</c:v>
                </c:pt>
              </c:numCache>
            </c:numRef>
          </c:val>
          <c:extLst>
            <c:ext xmlns:c16="http://schemas.microsoft.com/office/drawing/2014/chart" uri="{C3380CC4-5D6E-409C-BE32-E72D297353CC}">
              <c16:uniqueId val="{00000002-168E-431A-B73E-FCD8247604E1}"/>
            </c:ext>
          </c:extLst>
        </c:ser>
        <c:dLbls>
          <c:showLegendKey val="0"/>
          <c:showVal val="0"/>
          <c:showCatName val="0"/>
          <c:showSerName val="0"/>
          <c:showPercent val="0"/>
          <c:showBubbleSize val="0"/>
        </c:dLbls>
        <c:gapWidth val="80"/>
        <c:overlap val="100"/>
        <c:axId val="1070036272"/>
        <c:axId val="1"/>
      </c:barChart>
      <c:catAx>
        <c:axId val="1070036272"/>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9.164"/>
          <c:min val="0"/>
        </c:scaling>
        <c:delete val="1"/>
        <c:axPos val="l"/>
        <c:numFmt formatCode="General" sourceLinked="1"/>
        <c:majorTickMark val="out"/>
        <c:minorTickMark val="none"/>
        <c:tickLblPos val="nextTo"/>
        <c:crossAx val="1070036272"/>
        <c:crosses val="min"/>
        <c:crossBetween val="between"/>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00492459218221E-2"/>
          <c:y val="0.20461384152457371"/>
          <c:w val="0.96799015081563555"/>
          <c:h val="0.65295887662988972"/>
        </c:manualLayout>
      </c:layout>
      <c:barChart>
        <c:barDir val="col"/>
        <c:grouping val="stacked"/>
        <c:varyColors val="0"/>
        <c:ser>
          <c:idx val="0"/>
          <c:order val="0"/>
          <c:spPr>
            <a:solidFill>
              <a:schemeClr val="accent3"/>
            </a:solidFill>
            <a:ln>
              <a:noFill/>
            </a:ln>
          </c:spPr>
          <c:invertIfNegative val="0"/>
          <c:dPt>
            <c:idx val="0"/>
            <c:invertIfNegative val="0"/>
            <c:bubble3D val="0"/>
            <c:spPr>
              <a:solidFill>
                <a:schemeClr val="accent6"/>
              </a:solidFill>
              <a:ln>
                <a:noFill/>
              </a:ln>
            </c:spPr>
            <c:extLst>
              <c:ext xmlns:c16="http://schemas.microsoft.com/office/drawing/2014/chart" uri="{C3380CC4-5D6E-409C-BE32-E72D297353CC}">
                <c16:uniqueId val="{00000000-B3D5-427C-8A3B-9E694592ECA9}"/>
              </c:ext>
            </c:extLst>
          </c:dPt>
          <c:dLbls>
            <c:dLbl>
              <c:idx val="0"/>
              <c:layout>
                <c:manualLayout>
                  <c:x val="0"/>
                  <c:y val="-0.21664994984954863"/>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3D5-427C-8A3B-9E694592ECA9}"/>
                </c:ext>
              </c:extLst>
            </c:dLbl>
            <c:dLbl>
              <c:idx val="1"/>
              <c:layout>
                <c:manualLayout>
                  <c:x val="0"/>
                  <c:y val="-0.38916750250752258"/>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3D5-427C-8A3B-9E694592ECA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284.72000000000003</c:v>
                </c:pt>
                <c:pt idx="1">
                  <c:v>599.69600000000003</c:v>
                </c:pt>
              </c:numCache>
            </c:numRef>
          </c:val>
          <c:extLst>
            <c:ext xmlns:c16="http://schemas.microsoft.com/office/drawing/2014/chart" uri="{C3380CC4-5D6E-409C-BE32-E72D297353CC}">
              <c16:uniqueId val="{00000002-B3D5-427C-8A3B-9E694592ECA9}"/>
            </c:ext>
          </c:extLst>
        </c:ser>
        <c:dLbls>
          <c:showLegendKey val="0"/>
          <c:showVal val="0"/>
          <c:showCatName val="0"/>
          <c:showSerName val="0"/>
          <c:showPercent val="0"/>
          <c:showBubbleSize val="0"/>
        </c:dLbls>
        <c:gapWidth val="80"/>
        <c:overlap val="100"/>
        <c:axId val="1074718416"/>
        <c:axId val="1"/>
      </c:barChart>
      <c:catAx>
        <c:axId val="1074718416"/>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599.69600000000003"/>
          <c:min val="0"/>
        </c:scaling>
        <c:delete val="1"/>
        <c:axPos val="l"/>
        <c:numFmt formatCode="General" sourceLinked="1"/>
        <c:majorTickMark val="out"/>
        <c:minorTickMark val="none"/>
        <c:tickLblPos val="nextTo"/>
        <c:crossAx val="1074718416"/>
        <c:crosses val="min"/>
        <c:crossBetween val="between"/>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00492459218221E-2"/>
          <c:y val="0.22295081967213115"/>
          <c:w val="0.96799015081563555"/>
          <c:h val="0.62185792349726776"/>
        </c:manualLayout>
      </c:layout>
      <c:barChart>
        <c:barDir val="col"/>
        <c:grouping val="stacked"/>
        <c:varyColors val="0"/>
        <c:ser>
          <c:idx val="0"/>
          <c:order val="0"/>
          <c:spPr>
            <a:solidFill>
              <a:schemeClr val="accent3"/>
            </a:solidFill>
            <a:ln>
              <a:noFill/>
            </a:ln>
          </c:spPr>
          <c:invertIfNegative val="0"/>
          <c:dPt>
            <c:idx val="0"/>
            <c:invertIfNegative val="0"/>
            <c:bubble3D val="0"/>
            <c:spPr>
              <a:solidFill>
                <a:schemeClr val="accent6"/>
              </a:solidFill>
              <a:ln>
                <a:noFill/>
              </a:ln>
            </c:spPr>
            <c:extLst>
              <c:ext xmlns:c16="http://schemas.microsoft.com/office/drawing/2014/chart" uri="{C3380CC4-5D6E-409C-BE32-E72D297353CC}">
                <c16:uniqueId val="{00000000-E34C-416C-ABFA-B64037FE340F}"/>
              </c:ext>
            </c:extLst>
          </c:dPt>
          <c:dLbls>
            <c:dLbl>
              <c:idx val="0"/>
              <c:layout>
                <c:manualLayout>
                  <c:x val="0"/>
                  <c:y val="-0.26994535519125684"/>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34C-416C-ABFA-B64037FE340F}"/>
                </c:ext>
              </c:extLst>
            </c:dLbl>
            <c:dLbl>
              <c:idx val="1"/>
              <c:layout>
                <c:manualLayout>
                  <c:x val="0"/>
                  <c:y val="-0.37923497267759565"/>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34C-416C-ABFA-B64037FE340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116.76600000000001</c:v>
                </c:pt>
                <c:pt idx="1">
                  <c:v>179.625</c:v>
                </c:pt>
              </c:numCache>
            </c:numRef>
          </c:val>
          <c:extLst>
            <c:ext xmlns:c16="http://schemas.microsoft.com/office/drawing/2014/chart" uri="{C3380CC4-5D6E-409C-BE32-E72D297353CC}">
              <c16:uniqueId val="{00000002-E34C-416C-ABFA-B64037FE340F}"/>
            </c:ext>
          </c:extLst>
        </c:ser>
        <c:dLbls>
          <c:showLegendKey val="0"/>
          <c:showVal val="0"/>
          <c:showCatName val="0"/>
          <c:showSerName val="0"/>
          <c:showPercent val="0"/>
          <c:showBubbleSize val="0"/>
        </c:dLbls>
        <c:gapWidth val="80"/>
        <c:overlap val="100"/>
        <c:axId val="371723583"/>
        <c:axId val="1"/>
      </c:barChart>
      <c:catAx>
        <c:axId val="371723583"/>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79.625"/>
          <c:min val="0"/>
        </c:scaling>
        <c:delete val="1"/>
        <c:axPos val="l"/>
        <c:numFmt formatCode="General" sourceLinked="1"/>
        <c:majorTickMark val="out"/>
        <c:minorTickMark val="none"/>
        <c:tickLblPos val="nextTo"/>
        <c:crossAx val="371723583"/>
        <c:crosses val="min"/>
        <c:crossBetween val="between"/>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00492459218221E-2"/>
          <c:y val="0.22295081967213115"/>
          <c:w val="0.96799015081563555"/>
          <c:h val="0.62185792349726776"/>
        </c:manualLayout>
      </c:layout>
      <c:barChart>
        <c:barDir val="col"/>
        <c:grouping val="stacked"/>
        <c:varyColors val="0"/>
        <c:ser>
          <c:idx val="0"/>
          <c:order val="0"/>
          <c:spPr>
            <a:solidFill>
              <a:schemeClr val="accent3"/>
            </a:solidFill>
            <a:ln>
              <a:noFill/>
            </a:ln>
          </c:spPr>
          <c:invertIfNegative val="0"/>
          <c:dPt>
            <c:idx val="0"/>
            <c:invertIfNegative val="0"/>
            <c:bubble3D val="0"/>
            <c:spPr>
              <a:solidFill>
                <a:schemeClr val="accent6"/>
              </a:solidFill>
              <a:ln>
                <a:noFill/>
              </a:ln>
            </c:spPr>
            <c:extLst>
              <c:ext xmlns:c16="http://schemas.microsoft.com/office/drawing/2014/chart" uri="{C3380CC4-5D6E-409C-BE32-E72D297353CC}">
                <c16:uniqueId val="{00000000-74FD-4290-8AA4-BCB53417B7EB}"/>
              </c:ext>
            </c:extLst>
          </c:dPt>
          <c:dLbls>
            <c:dLbl>
              <c:idx val="0"/>
              <c:layout>
                <c:manualLayout>
                  <c:x val="0"/>
                  <c:y val="-0.29071038251366121"/>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4FD-4290-8AA4-BCB53417B7EB}"/>
                </c:ext>
              </c:extLst>
            </c:dLbl>
            <c:dLbl>
              <c:idx val="1"/>
              <c:layout>
                <c:manualLayout>
                  <c:x val="0"/>
                  <c:y val="-0.37923497267759565"/>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4FD-4290-8AA4-BCB53417B7E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41.393000000000001</c:v>
                </c:pt>
                <c:pt idx="1">
                  <c:v>57.527999999999999</c:v>
                </c:pt>
              </c:numCache>
            </c:numRef>
          </c:val>
          <c:extLst>
            <c:ext xmlns:c16="http://schemas.microsoft.com/office/drawing/2014/chart" uri="{C3380CC4-5D6E-409C-BE32-E72D297353CC}">
              <c16:uniqueId val="{00000002-74FD-4290-8AA4-BCB53417B7EB}"/>
            </c:ext>
          </c:extLst>
        </c:ser>
        <c:dLbls>
          <c:showLegendKey val="0"/>
          <c:showVal val="0"/>
          <c:showCatName val="0"/>
          <c:showSerName val="0"/>
          <c:showPercent val="0"/>
          <c:showBubbleSize val="0"/>
        </c:dLbls>
        <c:gapWidth val="80"/>
        <c:overlap val="100"/>
        <c:axId val="601824111"/>
        <c:axId val="1"/>
      </c:barChart>
      <c:catAx>
        <c:axId val="601824111"/>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57.527999999999999"/>
          <c:min val="0"/>
        </c:scaling>
        <c:delete val="1"/>
        <c:axPos val="l"/>
        <c:numFmt formatCode="General" sourceLinked="1"/>
        <c:majorTickMark val="out"/>
        <c:minorTickMark val="none"/>
        <c:tickLblPos val="nextTo"/>
        <c:crossAx val="601824111"/>
        <c:crosses val="min"/>
        <c:crossBetween val="between"/>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252128841169936E-2"/>
          <c:y val="9.1403699673558214E-2"/>
          <c:w val="0.96149574231766011"/>
          <c:h val="0.81719260065288357"/>
        </c:manualLayout>
      </c:layout>
      <c:barChart>
        <c:barDir val="bar"/>
        <c:grouping val="stacked"/>
        <c:varyColors val="0"/>
        <c:ser>
          <c:idx val="0"/>
          <c:order val="0"/>
          <c:spPr>
            <a:solidFill>
              <a:srgbClr val="EC9351"/>
            </a:solidFill>
            <a:ln>
              <a:noFill/>
            </a:ln>
          </c:spPr>
          <c:invertIfNegative val="0"/>
          <c:dLbls>
            <c:dLbl>
              <c:idx val="0"/>
              <c:layout>
                <c:manualLayout>
                  <c:x val="0"/>
                  <c:y val="1.632208922742111E-3"/>
                </c:manualLayout>
              </c:layout>
              <c:numFmt formatCode="#,##0&quot;%&quot;;&quot;-&quot;#,##0&quot;%&quot;"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21E-475B-9A48-46622D164CAB}"/>
                </c:ext>
              </c:extLst>
            </c:dLbl>
            <c:dLbl>
              <c:idx val="1"/>
              <c:layout>
                <c:manualLayout>
                  <c:x val="-3.7023324694557573E-4"/>
                  <c:y val="1.632208922742111E-3"/>
                </c:manualLayout>
              </c:layout>
              <c:numFmt formatCode="#,##0&quot;%&quot;;&quot;-&quot;#,##0&quot;%&quot;"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21E-475B-9A48-46622D164CA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9.1</c:v>
                </c:pt>
                <c:pt idx="1">
                  <c:v>36.700000000000003</c:v>
                </c:pt>
              </c:numCache>
            </c:numRef>
          </c:val>
          <c:extLst>
            <c:ext xmlns:c16="http://schemas.microsoft.com/office/drawing/2014/chart" uri="{C3380CC4-5D6E-409C-BE32-E72D297353CC}">
              <c16:uniqueId val="{00000002-C21E-475B-9A48-46622D164CAB}"/>
            </c:ext>
          </c:extLst>
        </c:ser>
        <c:ser>
          <c:idx val="1"/>
          <c:order val="1"/>
          <c:spPr>
            <a:solidFill>
              <a:srgbClr val="FADFCE"/>
            </a:solidFill>
            <a:ln>
              <a:noFill/>
            </a:ln>
          </c:spPr>
          <c:invertIfNegative val="0"/>
          <c:dLbls>
            <c:dLbl>
              <c:idx val="0"/>
              <c:layout>
                <c:manualLayout>
                  <c:x val="0"/>
                  <c:y val="1.632208922742111E-3"/>
                </c:manualLayout>
              </c:layout>
              <c:numFmt formatCode="#,##0&quot;%&quot;;&quot;-&quot;#,##0&quot;%&quot;"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21E-475B-9A48-46622D164CAB}"/>
                </c:ext>
              </c:extLst>
            </c:dLbl>
            <c:dLbl>
              <c:idx val="1"/>
              <c:layout>
                <c:manualLayout>
                  <c:x val="0"/>
                  <c:y val="1.632208922742111E-3"/>
                </c:manualLayout>
              </c:layout>
              <c:numFmt formatCode="#,##0&quot;%&quot;;&quot;-&quot;#,##0&quot;%&quot;"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21E-475B-9A48-46622D164CA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Sheet1!$A$2:$B$2</c:f>
              <c:numCache>
                <c:formatCode>General</c:formatCode>
                <c:ptCount val="2"/>
                <c:pt idx="0">
                  <c:v>88.7</c:v>
                </c:pt>
                <c:pt idx="1">
                  <c:v>52</c:v>
                </c:pt>
              </c:numCache>
            </c:numRef>
          </c:val>
          <c:extLst>
            <c:ext xmlns:c16="http://schemas.microsoft.com/office/drawing/2014/chart" uri="{C3380CC4-5D6E-409C-BE32-E72D297353CC}">
              <c16:uniqueId val="{00000005-C21E-475B-9A48-46622D164CAB}"/>
            </c:ext>
          </c:extLst>
        </c:ser>
        <c:ser>
          <c:idx val="2"/>
          <c:order val="2"/>
          <c:spPr>
            <a:solidFill>
              <a:srgbClr val="C3CFE1"/>
            </a:solidFill>
            <a:ln>
              <a:noFill/>
            </a:ln>
          </c:spPr>
          <c:invertIfNegative val="0"/>
          <c:dPt>
            <c:idx val="1"/>
            <c:invertIfNegative val="0"/>
            <c:bubble3D val="0"/>
            <c:spPr>
              <a:solidFill>
                <a:srgbClr val="DFE5EF"/>
              </a:solidFill>
              <a:ln>
                <a:noFill/>
              </a:ln>
            </c:spPr>
            <c:extLst>
              <c:ext xmlns:c16="http://schemas.microsoft.com/office/drawing/2014/chart" uri="{C3380CC4-5D6E-409C-BE32-E72D297353CC}">
                <c16:uniqueId val="{00000006-C21E-475B-9A48-46622D164CAB}"/>
              </c:ext>
            </c:extLst>
          </c:dPt>
          <c:dLbls>
            <c:dLbl>
              <c:idx val="1"/>
              <c:layout>
                <c:manualLayout>
                  <c:x val="0"/>
                  <c:y val="1.632208922742111E-3"/>
                </c:manualLayout>
              </c:layout>
              <c:numFmt formatCode="#,##0&quot;%&quot;;&quot;-&quot;#,##0&quot;%&quot;"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21E-475B-9A48-46622D164CA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Sheet1!$A$3:$B$3</c:f>
              <c:numCache>
                <c:formatCode>General</c:formatCode>
                <c:ptCount val="2"/>
                <c:pt idx="0">
                  <c:v>2.200000000000002</c:v>
                </c:pt>
                <c:pt idx="1">
                  <c:v>11.299999999999999</c:v>
                </c:pt>
              </c:numCache>
            </c:numRef>
          </c:val>
          <c:extLst>
            <c:ext xmlns:c16="http://schemas.microsoft.com/office/drawing/2014/chart" uri="{C3380CC4-5D6E-409C-BE32-E72D297353CC}">
              <c16:uniqueId val="{00000007-C21E-475B-9A48-46622D164CAB}"/>
            </c:ext>
          </c:extLst>
        </c:ser>
        <c:dLbls>
          <c:showLegendKey val="0"/>
          <c:showVal val="0"/>
          <c:showCatName val="0"/>
          <c:showSerName val="0"/>
          <c:showPercent val="0"/>
          <c:showBubbleSize val="0"/>
        </c:dLbls>
        <c:gapWidth val="80"/>
        <c:overlap val="100"/>
        <c:axId val="1024686576"/>
        <c:axId val="1"/>
      </c:barChart>
      <c:catAx>
        <c:axId val="1024686576"/>
        <c:scaling>
          <c:orientation val="maxMin"/>
        </c:scaling>
        <c:delete val="0"/>
        <c:axPos val="l"/>
        <c:majorGridlines>
          <c:spPr>
            <a:ln>
              <a:noFill/>
            </a:ln>
          </c:spPr>
        </c:majorGridlines>
        <c:majorTickMark val="none"/>
        <c:minorTickMark val="none"/>
        <c:tickLblPos val="none"/>
        <c:spPr>
          <a:ln w="9525" cmpd="sng" algn="ctr">
            <a:solidFill>
              <a:schemeClr val="bg1"/>
            </a:solidFill>
            <a:prstDash val="solid"/>
          </a:ln>
        </c:spPr>
        <c:crossAx val="1"/>
        <c:crosses val="min"/>
        <c:auto val="0"/>
        <c:lblAlgn val="ctr"/>
        <c:lblOffset val="100"/>
        <c:noMultiLvlLbl val="0"/>
      </c:catAx>
      <c:valAx>
        <c:axId val="1"/>
        <c:scaling>
          <c:orientation val="minMax"/>
          <c:max val="100"/>
          <c:min val="0"/>
        </c:scaling>
        <c:delete val="1"/>
        <c:axPos val="t"/>
        <c:numFmt formatCode="General" sourceLinked="1"/>
        <c:majorTickMark val="out"/>
        <c:minorTickMark val="none"/>
        <c:tickLblPos val="nextTo"/>
        <c:crossAx val="1024686576"/>
        <c:crosses val="min"/>
        <c:crossBetween val="between"/>
      </c:valAx>
    </c:plotArea>
    <c:plotVisOnly val="0"/>
    <c:dispBlanksAs val="gap"/>
    <c:showDLblsOverMax val="1"/>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77" tIns="46639" rIns="93277" bIns="46639"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6912"/>
          </a:xfrm>
          <a:prstGeom prst="rect">
            <a:avLst/>
          </a:prstGeom>
        </p:spPr>
        <p:txBody>
          <a:bodyPr vert="horz" lIns="93277" tIns="46639" rIns="93277" bIns="46639" rtlCol="0"/>
          <a:lstStyle>
            <a:lvl1pPr algn="r">
              <a:defRPr sz="1200"/>
            </a:lvl1pPr>
          </a:lstStyle>
          <a:p>
            <a:fld id="{089524C6-C594-400B-8083-B2346933AE92}" type="datetimeFigureOut">
              <a:rPr lang="en-US" smtClean="0"/>
              <a:t>11/16/2023</a:t>
            </a:fld>
            <a:endParaRPr lang="en-US"/>
          </a:p>
        </p:txBody>
      </p:sp>
      <p:sp>
        <p:nvSpPr>
          <p:cNvPr id="4" name="Footer Placeholder 3"/>
          <p:cNvSpPr>
            <a:spLocks noGrp="1"/>
          </p:cNvSpPr>
          <p:nvPr>
            <p:ph type="ftr" sz="quarter" idx="2"/>
          </p:nvPr>
        </p:nvSpPr>
        <p:spPr>
          <a:xfrm>
            <a:off x="0" y="8839015"/>
            <a:ext cx="3041968" cy="466911"/>
          </a:xfrm>
          <a:prstGeom prst="rect">
            <a:avLst/>
          </a:prstGeom>
        </p:spPr>
        <p:txBody>
          <a:bodyPr vert="horz" lIns="93277" tIns="46639" rIns="93277" bIns="46639"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5"/>
            <a:ext cx="3041968" cy="466911"/>
          </a:xfrm>
          <a:prstGeom prst="rect">
            <a:avLst/>
          </a:prstGeom>
        </p:spPr>
        <p:txBody>
          <a:bodyPr vert="horz" lIns="93277" tIns="46639" rIns="93277" bIns="46639" rtlCol="0" anchor="b"/>
          <a:lstStyle>
            <a:lvl1pPr algn="r">
              <a:defRPr sz="1200"/>
            </a:lvl1pPr>
          </a:lstStyle>
          <a:p>
            <a:fld id="{08E44230-2EB9-4D46-87CF-26DE68F618F4}" type="slidenum">
              <a:rPr lang="en-US" smtClean="0"/>
              <a:t>‹#›</a:t>
            </a:fld>
            <a:endParaRPr lang="en-US"/>
          </a:p>
        </p:txBody>
      </p:sp>
    </p:spTree>
    <p:extLst>
      <p:ext uri="{BB962C8B-B14F-4D97-AF65-F5344CB8AC3E}">
        <p14:creationId xmlns:p14="http://schemas.microsoft.com/office/powerpoint/2010/main" val="42158569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77" tIns="46639" rIns="93277" bIns="46639" rtlCol="0"/>
          <a:lstStyle>
            <a:lvl1pPr algn="l">
              <a:defRPr sz="1200"/>
            </a:lvl1pPr>
          </a:lstStyle>
          <a:p>
            <a:endParaRPr lang="en-US"/>
          </a:p>
        </p:txBody>
      </p:sp>
      <p:sp>
        <p:nvSpPr>
          <p:cNvPr id="3" name="Date Placeholder 2"/>
          <p:cNvSpPr>
            <a:spLocks noGrp="1"/>
          </p:cNvSpPr>
          <p:nvPr>
            <p:ph type="dt" idx="1"/>
          </p:nvPr>
        </p:nvSpPr>
        <p:spPr>
          <a:xfrm>
            <a:off x="3976333" y="0"/>
            <a:ext cx="3041968" cy="466912"/>
          </a:xfrm>
          <a:prstGeom prst="rect">
            <a:avLst/>
          </a:prstGeom>
        </p:spPr>
        <p:txBody>
          <a:bodyPr vert="horz" lIns="93277" tIns="46639" rIns="93277" bIns="46639" rtlCol="0"/>
          <a:lstStyle>
            <a:lvl1pPr algn="r">
              <a:defRPr sz="1200"/>
            </a:lvl1pPr>
          </a:lstStyle>
          <a:p>
            <a:fld id="{E87BAC9F-1DF7-4539-9CDA-EFD70BB7F612}" type="datetimeFigureOut">
              <a:rPr lang="en-US" smtClean="0"/>
              <a:t>11/16/2023</a:t>
            </a:fld>
            <a:endParaRPr lang="en-US"/>
          </a:p>
        </p:txBody>
      </p:sp>
      <p:sp>
        <p:nvSpPr>
          <p:cNvPr id="4" name="Slide Image Placeholder 3"/>
          <p:cNvSpPr>
            <a:spLocks noGrp="1" noRot="1" noChangeAspect="1"/>
          </p:cNvSpPr>
          <p:nvPr>
            <p:ph type="sldImg" idx="2"/>
          </p:nvPr>
        </p:nvSpPr>
        <p:spPr>
          <a:xfrm>
            <a:off x="719138" y="1163638"/>
            <a:ext cx="5581650" cy="3140075"/>
          </a:xfrm>
          <a:prstGeom prst="rect">
            <a:avLst/>
          </a:prstGeom>
          <a:noFill/>
          <a:ln w="12700">
            <a:solidFill>
              <a:prstClr val="black"/>
            </a:solidFill>
          </a:ln>
        </p:spPr>
        <p:txBody>
          <a:bodyPr vert="horz" lIns="93277" tIns="46639" rIns="93277" bIns="46639" rtlCol="0" anchor="ctr"/>
          <a:lstStyle/>
          <a:p>
            <a:endParaRPr lang="en-US"/>
          </a:p>
        </p:txBody>
      </p:sp>
      <p:sp>
        <p:nvSpPr>
          <p:cNvPr id="5" name="Notes Placeholder 4"/>
          <p:cNvSpPr>
            <a:spLocks noGrp="1"/>
          </p:cNvSpPr>
          <p:nvPr>
            <p:ph type="body" sz="quarter" idx="3"/>
          </p:nvPr>
        </p:nvSpPr>
        <p:spPr>
          <a:xfrm>
            <a:off x="701993" y="4478476"/>
            <a:ext cx="5615940" cy="3664208"/>
          </a:xfrm>
          <a:prstGeom prst="rect">
            <a:avLst/>
          </a:prstGeom>
        </p:spPr>
        <p:txBody>
          <a:bodyPr vert="horz" lIns="93277" tIns="46639" rIns="93277" bIns="4663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015"/>
            <a:ext cx="3041968" cy="466911"/>
          </a:xfrm>
          <a:prstGeom prst="rect">
            <a:avLst/>
          </a:prstGeom>
        </p:spPr>
        <p:txBody>
          <a:bodyPr vert="horz" lIns="93277" tIns="46639" rIns="93277" bIns="46639"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5"/>
            <a:ext cx="3041968" cy="466911"/>
          </a:xfrm>
          <a:prstGeom prst="rect">
            <a:avLst/>
          </a:prstGeom>
        </p:spPr>
        <p:txBody>
          <a:bodyPr vert="horz" lIns="93277" tIns="46639" rIns="93277" bIns="46639" rtlCol="0" anchor="b"/>
          <a:lstStyle>
            <a:lvl1pPr algn="r">
              <a:defRPr sz="1200"/>
            </a:lvl1pPr>
          </a:lstStyle>
          <a:p>
            <a:fld id="{93372132-DBB3-42D4-98EE-E6F532012678}" type="slidenum">
              <a:rPr lang="en-US" smtClean="0"/>
              <a:t>‹#›</a:t>
            </a:fld>
            <a:endParaRPr lang="en-US"/>
          </a:p>
        </p:txBody>
      </p:sp>
    </p:spTree>
    <p:extLst>
      <p:ext uri="{BB962C8B-B14F-4D97-AF65-F5344CB8AC3E}">
        <p14:creationId xmlns:p14="http://schemas.microsoft.com/office/powerpoint/2010/main" val="143455216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lgn="l" defTabSz="914308" fontAlgn="base">
              <a:spcBef>
                <a:spcPct val="0"/>
              </a:spcBef>
              <a:spcAft>
                <a:spcPct val="0"/>
              </a:spcAft>
              <a:defRPr/>
            </a:pPr>
            <a:fld id="{0994DFE8-8EE7-C149-B909-6AE5F0665A86}" type="slidenum">
              <a:rPr lang="en-US" sz="1800">
                <a:solidFill>
                  <a:prstClr val="black"/>
                </a:solidFill>
                <a:latin typeface="Calibri" charset="0"/>
                <a:ea typeface="ＭＳ Ｐゴシック" charset="0"/>
              </a:rPr>
              <a:pPr algn="l" defTabSz="914308" fontAlgn="base">
                <a:spcBef>
                  <a:spcPct val="0"/>
                </a:spcBef>
                <a:spcAft>
                  <a:spcPct val="0"/>
                </a:spcAft>
                <a:defRPr/>
              </a:pPr>
              <a:t>2</a:t>
            </a:fld>
            <a:endParaRPr lang="en-US" sz="1800" dirty="0">
              <a:solidFill>
                <a:prstClr val="black"/>
              </a:solidFill>
              <a:latin typeface="Calibri" charset="0"/>
              <a:ea typeface="ＭＳ Ｐゴシック" charset="0"/>
            </a:endParaRPr>
          </a:p>
        </p:txBody>
      </p:sp>
    </p:spTree>
    <p:extLst>
      <p:ext uri="{BB962C8B-B14F-4D97-AF65-F5344CB8AC3E}">
        <p14:creationId xmlns:p14="http://schemas.microsoft.com/office/powerpoint/2010/main" val="3192382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lgn="l" defTabSz="914308" fontAlgn="base">
              <a:spcBef>
                <a:spcPct val="0"/>
              </a:spcBef>
              <a:spcAft>
                <a:spcPct val="0"/>
              </a:spcAft>
              <a:defRPr/>
            </a:pPr>
            <a:fld id="{0994DFE8-8EE7-C149-B909-6AE5F0665A86}" type="slidenum">
              <a:rPr lang="en-US" sz="1800">
                <a:solidFill>
                  <a:prstClr val="black"/>
                </a:solidFill>
                <a:latin typeface="Calibri" charset="0"/>
                <a:ea typeface="ＭＳ Ｐゴシック" charset="0"/>
              </a:rPr>
              <a:pPr algn="l" defTabSz="914308" fontAlgn="base">
                <a:spcBef>
                  <a:spcPct val="0"/>
                </a:spcBef>
                <a:spcAft>
                  <a:spcPct val="0"/>
                </a:spcAft>
                <a:defRPr/>
              </a:pPr>
              <a:t>11</a:t>
            </a:fld>
            <a:endParaRPr lang="en-US" sz="1800">
              <a:solidFill>
                <a:prstClr val="black"/>
              </a:solidFill>
              <a:latin typeface="Calibri" charset="0"/>
              <a:ea typeface="ＭＳ Ｐゴシック" charset="0"/>
            </a:endParaRPr>
          </a:p>
        </p:txBody>
      </p:sp>
    </p:spTree>
    <p:extLst>
      <p:ext uri="{BB962C8B-B14F-4D97-AF65-F5344CB8AC3E}">
        <p14:creationId xmlns:p14="http://schemas.microsoft.com/office/powerpoint/2010/main" val="2685549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994DFE8-8EE7-C149-B909-6AE5F0665A86}" type="slidenum">
              <a:rPr lang="en-US" smtClean="0"/>
              <a:pPr>
                <a:defRPr/>
              </a:pPr>
              <a:t>12</a:t>
            </a:fld>
            <a:endParaRPr lang="en-US"/>
          </a:p>
        </p:txBody>
      </p:sp>
    </p:spTree>
    <p:extLst>
      <p:ext uri="{BB962C8B-B14F-4D97-AF65-F5344CB8AC3E}">
        <p14:creationId xmlns:p14="http://schemas.microsoft.com/office/powerpoint/2010/main" val="299877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372132-DBB3-42D4-98EE-E6F532012678}" type="slidenum">
              <a:rPr lang="en-US" smtClean="0"/>
              <a:t>3</a:t>
            </a:fld>
            <a:endParaRPr lang="en-US"/>
          </a:p>
        </p:txBody>
      </p:sp>
    </p:spTree>
    <p:extLst>
      <p:ext uri="{BB962C8B-B14F-4D97-AF65-F5344CB8AC3E}">
        <p14:creationId xmlns:p14="http://schemas.microsoft.com/office/powerpoint/2010/main" val="2311815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32" indent="-171432">
              <a:buFontTx/>
              <a:buChar char="-"/>
            </a:pPr>
            <a:endParaRPr lang="en-US" dirty="0"/>
          </a:p>
        </p:txBody>
      </p:sp>
      <p:sp>
        <p:nvSpPr>
          <p:cNvPr id="4" name="Slide Number Placeholder 3"/>
          <p:cNvSpPr>
            <a:spLocks noGrp="1"/>
          </p:cNvSpPr>
          <p:nvPr>
            <p:ph type="sldNum" sz="quarter" idx="5"/>
          </p:nvPr>
        </p:nvSpPr>
        <p:spPr/>
        <p:txBody>
          <a:bodyPr/>
          <a:lstStyle/>
          <a:p>
            <a:pPr algn="l" defTabSz="914308" fontAlgn="base">
              <a:spcBef>
                <a:spcPct val="0"/>
              </a:spcBef>
              <a:spcAft>
                <a:spcPct val="0"/>
              </a:spcAft>
              <a:defRPr/>
            </a:pPr>
            <a:fld id="{0994DFE8-8EE7-C149-B909-6AE5F0665A86}" type="slidenum">
              <a:rPr lang="en-US" sz="1800">
                <a:solidFill>
                  <a:prstClr val="black"/>
                </a:solidFill>
                <a:latin typeface="Calibri" charset="0"/>
                <a:ea typeface="ＭＳ Ｐゴシック" charset="0"/>
              </a:rPr>
              <a:pPr algn="l" defTabSz="914308" fontAlgn="base">
                <a:spcBef>
                  <a:spcPct val="0"/>
                </a:spcBef>
                <a:spcAft>
                  <a:spcPct val="0"/>
                </a:spcAft>
                <a:defRPr/>
              </a:pPr>
              <a:t>4</a:t>
            </a:fld>
            <a:endParaRPr lang="en-US" sz="1800">
              <a:solidFill>
                <a:prstClr val="black"/>
              </a:solidFill>
              <a:latin typeface="Calibri" charset="0"/>
              <a:ea typeface="ＭＳ Ｐゴシック" charset="0"/>
            </a:endParaRPr>
          </a:p>
        </p:txBody>
      </p:sp>
    </p:spTree>
    <p:extLst>
      <p:ext uri="{BB962C8B-B14F-4D97-AF65-F5344CB8AC3E}">
        <p14:creationId xmlns:p14="http://schemas.microsoft.com/office/powerpoint/2010/main" val="851855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372132-DBB3-42D4-98EE-E6F532012678}" type="slidenum">
              <a:rPr lang="en-US" smtClean="0"/>
              <a:t>5</a:t>
            </a:fld>
            <a:endParaRPr lang="en-US"/>
          </a:p>
        </p:txBody>
      </p:sp>
    </p:spTree>
    <p:extLst>
      <p:ext uri="{BB962C8B-B14F-4D97-AF65-F5344CB8AC3E}">
        <p14:creationId xmlns:p14="http://schemas.microsoft.com/office/powerpoint/2010/main" val="3969274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32" indent="-171432">
              <a:buFontTx/>
              <a:buChar char="-"/>
            </a:pPr>
            <a:endParaRPr lang="en-US" dirty="0"/>
          </a:p>
        </p:txBody>
      </p:sp>
      <p:sp>
        <p:nvSpPr>
          <p:cNvPr id="4" name="Slide Number Placeholder 3"/>
          <p:cNvSpPr>
            <a:spLocks noGrp="1"/>
          </p:cNvSpPr>
          <p:nvPr>
            <p:ph type="sldNum" sz="quarter" idx="5"/>
          </p:nvPr>
        </p:nvSpPr>
        <p:spPr/>
        <p:txBody>
          <a:bodyPr/>
          <a:lstStyle/>
          <a:p>
            <a:pPr algn="l" defTabSz="914308" fontAlgn="base">
              <a:spcBef>
                <a:spcPct val="0"/>
              </a:spcBef>
              <a:spcAft>
                <a:spcPct val="0"/>
              </a:spcAft>
              <a:defRPr/>
            </a:pPr>
            <a:fld id="{0994DFE8-8EE7-C149-B909-6AE5F0665A86}" type="slidenum">
              <a:rPr lang="en-US" sz="1800">
                <a:solidFill>
                  <a:prstClr val="black"/>
                </a:solidFill>
                <a:latin typeface="Calibri" charset="0"/>
                <a:ea typeface="ＭＳ Ｐゴシック" charset="0"/>
              </a:rPr>
              <a:pPr algn="l" defTabSz="914308" fontAlgn="base">
                <a:spcBef>
                  <a:spcPct val="0"/>
                </a:spcBef>
                <a:spcAft>
                  <a:spcPct val="0"/>
                </a:spcAft>
                <a:defRPr/>
              </a:pPr>
              <a:t>6</a:t>
            </a:fld>
            <a:endParaRPr lang="en-US" sz="1800">
              <a:solidFill>
                <a:prstClr val="black"/>
              </a:solidFill>
              <a:latin typeface="Calibri" charset="0"/>
              <a:ea typeface="ＭＳ Ｐゴシック" charset="0"/>
            </a:endParaRPr>
          </a:p>
        </p:txBody>
      </p:sp>
    </p:spTree>
    <p:extLst>
      <p:ext uri="{BB962C8B-B14F-4D97-AF65-F5344CB8AC3E}">
        <p14:creationId xmlns:p14="http://schemas.microsoft.com/office/powerpoint/2010/main" val="3498224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32" indent="-171432">
              <a:buFontTx/>
              <a:buChar char="-"/>
            </a:pPr>
            <a:endParaRPr lang="en-US" dirty="0"/>
          </a:p>
        </p:txBody>
      </p:sp>
      <p:sp>
        <p:nvSpPr>
          <p:cNvPr id="4" name="Slide Number Placeholder 3"/>
          <p:cNvSpPr>
            <a:spLocks noGrp="1"/>
          </p:cNvSpPr>
          <p:nvPr>
            <p:ph type="sldNum" sz="quarter" idx="5"/>
          </p:nvPr>
        </p:nvSpPr>
        <p:spPr/>
        <p:txBody>
          <a:bodyPr/>
          <a:lstStyle/>
          <a:p>
            <a:pPr algn="l" defTabSz="914308" fontAlgn="base">
              <a:spcBef>
                <a:spcPct val="0"/>
              </a:spcBef>
              <a:spcAft>
                <a:spcPct val="0"/>
              </a:spcAft>
              <a:defRPr/>
            </a:pPr>
            <a:fld id="{0994DFE8-8EE7-C149-B909-6AE5F0665A86}" type="slidenum">
              <a:rPr lang="en-US" sz="1800">
                <a:solidFill>
                  <a:prstClr val="black"/>
                </a:solidFill>
                <a:latin typeface="Calibri" charset="0"/>
                <a:ea typeface="ＭＳ Ｐゴシック" charset="0"/>
              </a:rPr>
              <a:pPr algn="l" defTabSz="914308" fontAlgn="base">
                <a:spcBef>
                  <a:spcPct val="0"/>
                </a:spcBef>
                <a:spcAft>
                  <a:spcPct val="0"/>
                </a:spcAft>
                <a:defRPr/>
              </a:pPr>
              <a:t>7</a:t>
            </a:fld>
            <a:endParaRPr lang="en-US" sz="1800">
              <a:solidFill>
                <a:prstClr val="black"/>
              </a:solidFill>
              <a:latin typeface="Calibri" charset="0"/>
              <a:ea typeface="ＭＳ Ｐゴシック" charset="0"/>
            </a:endParaRPr>
          </a:p>
        </p:txBody>
      </p:sp>
    </p:spTree>
    <p:extLst>
      <p:ext uri="{BB962C8B-B14F-4D97-AF65-F5344CB8AC3E}">
        <p14:creationId xmlns:p14="http://schemas.microsoft.com/office/powerpoint/2010/main" val="2772090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32" indent="-171432">
              <a:buFontTx/>
              <a:buChar char="-"/>
            </a:pPr>
            <a:endParaRPr lang="en-US" dirty="0"/>
          </a:p>
        </p:txBody>
      </p:sp>
      <p:sp>
        <p:nvSpPr>
          <p:cNvPr id="4" name="Slide Number Placeholder 3"/>
          <p:cNvSpPr>
            <a:spLocks noGrp="1"/>
          </p:cNvSpPr>
          <p:nvPr>
            <p:ph type="sldNum" sz="quarter" idx="5"/>
          </p:nvPr>
        </p:nvSpPr>
        <p:spPr/>
        <p:txBody>
          <a:bodyPr/>
          <a:lstStyle/>
          <a:p>
            <a:pPr algn="l" defTabSz="914308" fontAlgn="base">
              <a:spcBef>
                <a:spcPct val="0"/>
              </a:spcBef>
              <a:spcAft>
                <a:spcPct val="0"/>
              </a:spcAft>
              <a:defRPr/>
            </a:pPr>
            <a:fld id="{0994DFE8-8EE7-C149-B909-6AE5F0665A86}" type="slidenum">
              <a:rPr lang="en-US" sz="1800">
                <a:solidFill>
                  <a:prstClr val="black"/>
                </a:solidFill>
                <a:latin typeface="Calibri" charset="0"/>
                <a:ea typeface="ＭＳ Ｐゴシック" charset="0"/>
              </a:rPr>
              <a:pPr algn="l" defTabSz="914308" fontAlgn="base">
                <a:spcBef>
                  <a:spcPct val="0"/>
                </a:spcBef>
                <a:spcAft>
                  <a:spcPct val="0"/>
                </a:spcAft>
                <a:defRPr/>
              </a:pPr>
              <a:t>8</a:t>
            </a:fld>
            <a:endParaRPr lang="en-US" sz="1800">
              <a:solidFill>
                <a:prstClr val="black"/>
              </a:solidFill>
              <a:latin typeface="Calibri" charset="0"/>
              <a:ea typeface="ＭＳ Ｐゴシック" charset="0"/>
            </a:endParaRPr>
          </a:p>
        </p:txBody>
      </p:sp>
    </p:spTree>
    <p:extLst>
      <p:ext uri="{BB962C8B-B14F-4D97-AF65-F5344CB8AC3E}">
        <p14:creationId xmlns:p14="http://schemas.microsoft.com/office/powerpoint/2010/main" val="3452201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200400" lvl="7" indent="0">
              <a:buFontTx/>
              <a:buNone/>
            </a:pPr>
            <a:endParaRPr lang="en-US" baseline="0" dirty="0"/>
          </a:p>
        </p:txBody>
      </p:sp>
      <p:sp>
        <p:nvSpPr>
          <p:cNvPr id="4" name="Slide Number Placeholder 3"/>
          <p:cNvSpPr>
            <a:spLocks noGrp="1"/>
          </p:cNvSpPr>
          <p:nvPr>
            <p:ph type="sldNum" sz="quarter" idx="5"/>
          </p:nvPr>
        </p:nvSpPr>
        <p:spPr/>
        <p:txBody>
          <a:bodyPr/>
          <a:lstStyle/>
          <a:p>
            <a:pPr marL="0" marR="0" lvl="0" indent="0" algn="l" defTabSz="914308" rtl="0" eaLnBrk="1" fontAlgn="base" latinLnBrk="0" hangingPunct="1">
              <a:lnSpc>
                <a:spcPct val="100000"/>
              </a:lnSpc>
              <a:spcBef>
                <a:spcPct val="0"/>
              </a:spcBef>
              <a:spcAft>
                <a:spcPct val="0"/>
              </a:spcAft>
              <a:buClrTx/>
              <a:buSzTx/>
              <a:buFontTx/>
              <a:buNone/>
              <a:tabLst/>
              <a:defRPr/>
            </a:pPr>
            <a:fld id="{0994DFE8-8EE7-C149-B909-6AE5F0665A86}" type="slidenum">
              <a:rPr kumimoji="0" lang="en-US" sz="1800" b="0" i="0" u="none" strike="noStrike" kern="1200" cap="none" spc="0" normalizeH="0" baseline="0" noProof="0">
                <a:ln>
                  <a:noFill/>
                </a:ln>
                <a:solidFill>
                  <a:prstClr val="black"/>
                </a:solidFill>
                <a:effectLst/>
                <a:uLnTx/>
                <a:uFillTx/>
                <a:latin typeface="Calibri" charset="0"/>
                <a:ea typeface="ＭＳ Ｐゴシック" charset="0"/>
                <a:cs typeface="+mn-cs"/>
              </a:rPr>
              <a:pPr marL="0" marR="0" lvl="0" indent="0" algn="l" defTabSz="914308" rtl="0" eaLnBrk="1" fontAlgn="base" latinLnBrk="0" hangingPunct="1">
                <a:lnSpc>
                  <a:spcPct val="100000"/>
                </a:lnSpc>
                <a:spcBef>
                  <a:spcPct val="0"/>
                </a:spcBef>
                <a:spcAft>
                  <a:spcPct val="0"/>
                </a:spcAft>
                <a:buClrTx/>
                <a:buSzTx/>
                <a:buFontTx/>
                <a:buNone/>
                <a:tabLst/>
                <a:defRPr/>
              </a:pPr>
              <a:t>9</a:t>
            </a:fld>
            <a:endParaRPr kumimoji="0" lang="en-US" sz="1800" b="0" i="0" u="none" strike="noStrike" kern="1200" cap="none" spc="0" normalizeH="0" baseline="0" noProof="0">
              <a:ln>
                <a:noFill/>
              </a:ln>
              <a:solidFill>
                <a:prstClr val="black"/>
              </a:solidFill>
              <a:effectLst/>
              <a:uLnTx/>
              <a:uFillTx/>
              <a:latin typeface="Calibri" charset="0"/>
              <a:ea typeface="ＭＳ Ｐゴシック" charset="0"/>
              <a:cs typeface="+mn-cs"/>
            </a:endParaRPr>
          </a:p>
        </p:txBody>
      </p:sp>
    </p:spTree>
    <p:extLst>
      <p:ext uri="{BB962C8B-B14F-4D97-AF65-F5344CB8AC3E}">
        <p14:creationId xmlns:p14="http://schemas.microsoft.com/office/powerpoint/2010/main" val="2265981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200400" lvl="7" indent="0" algn="l">
              <a:buFontTx/>
              <a:buNone/>
            </a:pPr>
            <a:endParaRPr lang="en-US" baseline="0" dirty="0"/>
          </a:p>
        </p:txBody>
      </p:sp>
      <p:sp>
        <p:nvSpPr>
          <p:cNvPr id="4" name="Slide Number Placeholder 3"/>
          <p:cNvSpPr>
            <a:spLocks noGrp="1"/>
          </p:cNvSpPr>
          <p:nvPr>
            <p:ph type="sldNum" sz="quarter" idx="5"/>
          </p:nvPr>
        </p:nvSpPr>
        <p:spPr/>
        <p:txBody>
          <a:bodyPr/>
          <a:lstStyle/>
          <a:p>
            <a:pPr marL="0" marR="0" lvl="0" indent="0" algn="l" defTabSz="914308" rtl="0" eaLnBrk="1" fontAlgn="base" latinLnBrk="0" hangingPunct="1">
              <a:lnSpc>
                <a:spcPct val="100000"/>
              </a:lnSpc>
              <a:spcBef>
                <a:spcPct val="0"/>
              </a:spcBef>
              <a:spcAft>
                <a:spcPct val="0"/>
              </a:spcAft>
              <a:buClrTx/>
              <a:buSzTx/>
              <a:buFontTx/>
              <a:buNone/>
              <a:tabLst/>
              <a:defRPr/>
            </a:pPr>
            <a:fld id="{0994DFE8-8EE7-C149-B909-6AE5F0665A86}" type="slidenum">
              <a:rPr kumimoji="0" lang="en-US" sz="1800" b="0" i="0" u="none" strike="noStrike" kern="1200" cap="none" spc="0" normalizeH="0" baseline="0" noProof="0">
                <a:ln>
                  <a:noFill/>
                </a:ln>
                <a:solidFill>
                  <a:prstClr val="black"/>
                </a:solidFill>
                <a:effectLst/>
                <a:uLnTx/>
                <a:uFillTx/>
                <a:latin typeface="Calibri" charset="0"/>
                <a:ea typeface="ＭＳ Ｐゴシック" charset="0"/>
                <a:cs typeface="+mn-cs"/>
              </a:rPr>
              <a:pPr marL="0" marR="0" lvl="0" indent="0" algn="l" defTabSz="914308" rtl="0" eaLnBrk="1" fontAlgn="base" latinLnBrk="0" hangingPunct="1">
                <a:lnSpc>
                  <a:spcPct val="100000"/>
                </a:lnSpc>
                <a:spcBef>
                  <a:spcPct val="0"/>
                </a:spcBef>
                <a:spcAft>
                  <a:spcPct val="0"/>
                </a:spcAft>
                <a:buClrTx/>
                <a:buSzTx/>
                <a:buFontTx/>
                <a:buNone/>
                <a:tabLst/>
                <a:defRPr/>
              </a:pPr>
              <a:t>10</a:t>
            </a:fld>
            <a:endParaRPr kumimoji="0" lang="en-US" sz="1800" b="0" i="0" u="none" strike="noStrike" kern="1200" cap="none" spc="0" normalizeH="0" baseline="0" noProof="0">
              <a:ln>
                <a:noFill/>
              </a:ln>
              <a:solidFill>
                <a:prstClr val="black"/>
              </a:solidFill>
              <a:effectLst/>
              <a:uLnTx/>
              <a:uFillTx/>
              <a:latin typeface="Calibri" charset="0"/>
              <a:ea typeface="ＭＳ Ｐゴシック" charset="0"/>
              <a:cs typeface="+mn-cs"/>
            </a:endParaRPr>
          </a:p>
        </p:txBody>
      </p:sp>
    </p:spTree>
    <p:extLst>
      <p:ext uri="{BB962C8B-B14F-4D97-AF65-F5344CB8AC3E}">
        <p14:creationId xmlns:p14="http://schemas.microsoft.com/office/powerpoint/2010/main" val="90448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emf"/><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2.emf"/><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3.jpeg"/><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emf"/><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g"/><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g"/><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g"/><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jpg"/><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jpg"/><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jpg"/><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jpg"/><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image" Target="../media/image5.png"/></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emf"/><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2.emf"/><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emf"/><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g"/><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g"/><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tags" Target="../tags/tag15.xml"/><Relationship Id="rId4" Type="http://schemas.openxmlformats.org/officeDocument/2006/relationships/image" Target="../media/image5.png"/></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g"/><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jpg"/><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jpg"/><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jpg"/><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jpg"/><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3.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3.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3.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3.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3.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3.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3.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3.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3.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3.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3.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3.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3.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emf"/><Relationship Id="rId1" Type="http://schemas.openxmlformats.org/officeDocument/2006/relationships/slideMaster" Target="../slideMasters/slideMaster13.xml"/></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2.emf"/><Relationship Id="rId1" Type="http://schemas.openxmlformats.org/officeDocument/2006/relationships/slideMaster" Target="../slideMasters/slideMaster13.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3.xml"/><Relationship Id="rId1" Type="http://schemas.openxmlformats.org/officeDocument/2006/relationships/tags" Target="../tags/tag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3.xml"/><Relationship Id="rId1" Type="http://schemas.openxmlformats.org/officeDocument/2006/relationships/tags" Target="../tags/tag22.xml"/><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4.xml"/><Relationship Id="rId1" Type="http://schemas.openxmlformats.org/officeDocument/2006/relationships/tags" Target="../tags/tag2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4.xml"/><Relationship Id="rId1" Type="http://schemas.openxmlformats.org/officeDocument/2006/relationships/tags" Target="../tags/tag29.xml"/><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image" Target="../media/image5.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5.xml"/><Relationship Id="rId1" Type="http://schemas.openxmlformats.org/officeDocument/2006/relationships/tags" Target="../tags/tag3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5.xml"/><Relationship Id="rId1" Type="http://schemas.openxmlformats.org/officeDocument/2006/relationships/tags" Target="../tags/tag36.xml"/><Relationship Id="rId4" Type="http://schemas.openxmlformats.org/officeDocument/2006/relationships/image" Target="../media/image5.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image" Target="../media/image5.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6.xml"/><Relationship Id="rId1" Type="http://schemas.openxmlformats.org/officeDocument/2006/relationships/tags" Target="../tags/tag4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6.xml"/><Relationship Id="rId1" Type="http://schemas.openxmlformats.org/officeDocument/2006/relationships/tags" Target="../tags/tag43.xml"/><Relationship Id="rId4" Type="http://schemas.openxmlformats.org/officeDocument/2006/relationships/image" Target="../media/image5.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image" Target="../media/image5.png"/></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48.xml"/><Relationship Id="rId1" Type="http://schemas.openxmlformats.org/officeDocument/2006/relationships/tags" Target="../tags/tag47.xml"/><Relationship Id="rId4" Type="http://schemas.openxmlformats.org/officeDocument/2006/relationships/image" Target="../media/image5.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7.xml"/><Relationship Id="rId1" Type="http://schemas.openxmlformats.org/officeDocument/2006/relationships/tags" Target="../tags/tag4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7.xml"/><Relationship Id="rId1" Type="http://schemas.openxmlformats.org/officeDocument/2006/relationships/tags" Target="../tags/tag50.xml"/><Relationship Id="rId4" Type="http://schemas.openxmlformats.org/officeDocument/2006/relationships/image" Target="../media/image5.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55.xml"/><Relationship Id="rId1" Type="http://schemas.openxmlformats.org/officeDocument/2006/relationships/tags" Target="../tags/tag54.xml"/><Relationship Id="rId4" Type="http://schemas.openxmlformats.org/officeDocument/2006/relationships/image" Target="../media/image5.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8.xml"/><Relationship Id="rId1" Type="http://schemas.openxmlformats.org/officeDocument/2006/relationships/tags" Target="../tags/tag5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8.xml"/><Relationship Id="rId1" Type="http://schemas.openxmlformats.org/officeDocument/2006/relationships/tags" Target="../tags/tag57.xml"/><Relationship Id="rId4" Type="http://schemas.openxmlformats.org/officeDocument/2006/relationships/image" Target="../media/image5.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62.xml"/><Relationship Id="rId1" Type="http://schemas.openxmlformats.org/officeDocument/2006/relationships/tags" Target="../tags/tag6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9.xml"/><Relationship Id="rId1" Type="http://schemas.openxmlformats.org/officeDocument/2006/relationships/tags" Target="../tags/tag6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9.xml"/><Relationship Id="rId1" Type="http://schemas.openxmlformats.org/officeDocument/2006/relationships/tags" Target="../tags/tag64.xml"/><Relationship Id="rId4" Type="http://schemas.openxmlformats.org/officeDocument/2006/relationships/image" Target="../media/image5.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69.xml"/><Relationship Id="rId1" Type="http://schemas.openxmlformats.org/officeDocument/2006/relationships/tags" Target="../tags/tag68.xml"/><Relationship Id="rId4" Type="http://schemas.openxmlformats.org/officeDocument/2006/relationships/image" Target="../media/image5.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0.xml"/><Relationship Id="rId1" Type="http://schemas.openxmlformats.org/officeDocument/2006/relationships/tags" Target="../tags/tag7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5.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0.xml"/><Relationship Id="rId1" Type="http://schemas.openxmlformats.org/officeDocument/2006/relationships/tags" Target="../tags/tag71.xml"/><Relationship Id="rId4" Type="http://schemas.openxmlformats.org/officeDocument/2006/relationships/image" Target="../media/image5.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emf"/><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g"/><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g"/><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g"/><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jpg"/><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jpg"/><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jpg"/><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jpg"/><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plhTitle"/>
          <p:cNvSpPr>
            <a:spLocks noGrp="1"/>
          </p:cNvSpPr>
          <p:nvPr>
            <p:ph type="title"/>
          </p:nvPr>
        </p:nvSpPr>
        <p:spPr>
          <a:xfrm>
            <a:off x="507998" y="337075"/>
            <a:ext cx="11176001" cy="470647"/>
          </a:xfrm>
        </p:spPr>
        <p:txBody>
          <a:bodyPr lIns="0" rIns="0"/>
          <a:lstStyle>
            <a:lvl1pPr>
              <a:defRPr sz="2400">
                <a:latin typeface="+mj-lt"/>
                <a:cs typeface="Calibri" pitchFamily="34" charset="0"/>
              </a:defRPr>
            </a:lvl1pPr>
          </a:lstStyle>
          <a:p>
            <a:r>
              <a:rPr lang="en-US" dirty="0"/>
              <a:t>Click to edit Master title style</a:t>
            </a:r>
          </a:p>
        </p:txBody>
      </p:sp>
      <p:sp>
        <p:nvSpPr>
          <p:cNvPr id="12" name="plhSubheader"/>
          <p:cNvSpPr>
            <a:spLocks noGrp="1"/>
          </p:cNvSpPr>
          <p:nvPr>
            <p:ph type="body" sz="quarter" idx="13" hasCustomPrompt="1"/>
          </p:nvPr>
        </p:nvSpPr>
        <p:spPr>
          <a:xfrm>
            <a:off x="508000" y="819150"/>
            <a:ext cx="11176001" cy="336176"/>
          </a:xfrm>
          <a:noFill/>
          <a:ln w="9525">
            <a:noFill/>
            <a:miter lim="800000"/>
            <a:headEnd/>
            <a:tailEnd/>
          </a:ln>
          <a:effectLst/>
        </p:spPr>
        <p:txBody>
          <a:bodyPr lIns="0" tIns="0" rIns="0" bIns="0"/>
          <a:lstStyle>
            <a:lvl1pPr marL="0" indent="0" algn="l" rtl="0" fontAlgn="base">
              <a:spcBef>
                <a:spcPct val="0"/>
              </a:spcBef>
              <a:spcAft>
                <a:spcPct val="0"/>
              </a:spcAft>
              <a:buNone/>
              <a:defRPr lang="en-US" sz="1400" b="1" kern="1200" dirty="0" smtClean="0">
                <a:solidFill>
                  <a:srgbClr val="7E8083"/>
                </a:solidFill>
                <a:latin typeface="+mj-lt"/>
                <a:ea typeface="+mn-ea"/>
                <a:cs typeface="Calibri" pitchFamily="34" charset="0"/>
              </a:defRPr>
            </a:lvl1pPr>
            <a:lvl2pPr algn="l" rtl="0" fontAlgn="base">
              <a:spcBef>
                <a:spcPct val="0"/>
              </a:spcBef>
              <a:spcAft>
                <a:spcPct val="0"/>
              </a:spcAft>
              <a:buNone/>
              <a:defRPr lang="en-US" sz="1400" b="1" kern="1200" dirty="0" smtClean="0">
                <a:solidFill>
                  <a:schemeClr val="tx1"/>
                </a:solidFill>
                <a:latin typeface="Arial" charset="0"/>
                <a:ea typeface="+mn-ea"/>
                <a:cs typeface="Arial" charset="0"/>
              </a:defRPr>
            </a:lvl2pPr>
            <a:lvl3pPr algn="l" rtl="0" fontAlgn="base">
              <a:spcBef>
                <a:spcPct val="0"/>
              </a:spcBef>
              <a:spcAft>
                <a:spcPct val="0"/>
              </a:spcAft>
              <a:buNone/>
              <a:defRPr lang="en-US" sz="1400" b="1" kern="1200" dirty="0" smtClean="0">
                <a:solidFill>
                  <a:schemeClr val="tx1"/>
                </a:solidFill>
                <a:latin typeface="Arial" charset="0"/>
                <a:ea typeface="+mn-ea"/>
                <a:cs typeface="Arial" charset="0"/>
              </a:defRPr>
            </a:lvl3pPr>
            <a:lvl4pPr algn="l" rtl="0" fontAlgn="base">
              <a:spcBef>
                <a:spcPct val="0"/>
              </a:spcBef>
              <a:spcAft>
                <a:spcPct val="0"/>
              </a:spcAft>
              <a:buNone/>
              <a:defRPr lang="en-US" sz="1400" b="1" kern="1200" dirty="0" smtClean="0">
                <a:solidFill>
                  <a:schemeClr val="tx1"/>
                </a:solidFill>
                <a:latin typeface="Arial" charset="0"/>
                <a:ea typeface="+mn-ea"/>
                <a:cs typeface="Arial" charset="0"/>
              </a:defRPr>
            </a:lvl4pPr>
            <a:lvl5pPr algn="l" rtl="0" fontAlgn="base">
              <a:spcBef>
                <a:spcPct val="0"/>
              </a:spcBef>
              <a:spcAft>
                <a:spcPct val="0"/>
              </a:spcAft>
              <a:buNone/>
              <a:defRPr lang="en-US" sz="1400" b="1" kern="1200" dirty="0">
                <a:solidFill>
                  <a:schemeClr val="tx1"/>
                </a:solidFill>
                <a:latin typeface="Arial" charset="0"/>
                <a:ea typeface="+mn-ea"/>
                <a:cs typeface="Arial" charset="0"/>
              </a:defRPr>
            </a:lvl5pPr>
          </a:lstStyle>
          <a:p>
            <a:pPr lvl="0"/>
            <a:r>
              <a:rPr lang="en-US" dirty="0"/>
              <a:t>Sub-Header: Enter your optional sub-heading here </a:t>
            </a:r>
          </a:p>
          <a:p>
            <a:pPr lvl="0"/>
            <a:endParaRPr lang="en-US" dirty="0"/>
          </a:p>
        </p:txBody>
      </p:sp>
      <p:sp>
        <p:nvSpPr>
          <p:cNvPr id="7" name="plhBody"/>
          <p:cNvSpPr>
            <a:spLocks noGrp="1"/>
          </p:cNvSpPr>
          <p:nvPr>
            <p:ph type="body" sz="quarter" idx="16"/>
          </p:nvPr>
        </p:nvSpPr>
        <p:spPr>
          <a:xfrm>
            <a:off x="508000" y="1333949"/>
            <a:ext cx="11176001" cy="4582758"/>
          </a:xfrm>
        </p:spPr>
        <p:txBody>
          <a:bodyPr/>
          <a:lstStyle>
            <a:lvl1pPr>
              <a:buClr>
                <a:schemeClr val="bg2"/>
              </a:buClr>
              <a:defRPr sz="1300">
                <a:latin typeface="+mn-lt"/>
                <a:cs typeface="Calibri" pitchFamily="34" charset="0"/>
              </a:defRPr>
            </a:lvl1pPr>
            <a:lvl2pPr>
              <a:buClr>
                <a:schemeClr val="bg2"/>
              </a:buClr>
              <a:defRPr sz="1300">
                <a:latin typeface="+mn-lt"/>
                <a:cs typeface="Calibri" pitchFamily="34" charset="0"/>
              </a:defRPr>
            </a:lvl2pPr>
            <a:lvl3pPr>
              <a:buClr>
                <a:schemeClr val="bg2"/>
              </a:buClr>
              <a:defRPr sz="1300">
                <a:latin typeface="+mn-lt"/>
                <a:cs typeface="Calibri" pitchFamily="34" charset="0"/>
              </a:defRPr>
            </a:lvl3pPr>
            <a:lvl4pPr>
              <a:buClr>
                <a:schemeClr val="bg2"/>
              </a:buClr>
              <a:defRPr sz="1300">
                <a:latin typeface="+mn-lt"/>
                <a:cs typeface="Calibri" pitchFamily="34" charset="0"/>
              </a:defRPr>
            </a:lvl4pPr>
            <a:lvl5pPr>
              <a:buClr>
                <a:schemeClr val="bg2"/>
              </a:buClr>
              <a:defRPr sz="1300">
                <a:latin typeface="+mn-lt"/>
                <a:cs typeface="Calibri" pitchFamily="34" charset="0"/>
              </a:defRPr>
            </a:lvl5pPr>
            <a:lvl6pPr>
              <a:defRPr/>
            </a:lvl6pPr>
            <a:lvl7pPr>
              <a:defRPr/>
            </a:lvl7pPr>
            <a:lvl8pPr>
              <a:defRPr baseline="0"/>
            </a:lvl8pPr>
            <a:lvl9pPr>
              <a:defRPr baseline="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lhSectionHeader"/>
          <p:cNvSpPr>
            <a:spLocks noGrp="1"/>
          </p:cNvSpPr>
          <p:nvPr>
            <p:ph type="body" sz="quarter" idx="18" hasCustomPrompt="1"/>
          </p:nvPr>
        </p:nvSpPr>
        <p:spPr>
          <a:xfrm>
            <a:off x="6096001" y="825646"/>
            <a:ext cx="5264727" cy="153296"/>
          </a:xfrm>
        </p:spPr>
        <p:txBody>
          <a:bodyPr wrap="none" tIns="32823" rIns="0" bIns="0"/>
          <a:lstStyle>
            <a:lvl1pPr algn="r">
              <a:buNone/>
              <a:defRPr sz="700" b="1">
                <a:solidFill>
                  <a:srgbClr val="7E8083"/>
                </a:solidFill>
                <a:latin typeface="+mn-lt"/>
                <a:cs typeface="Arial" pitchFamily="34" charset="0"/>
              </a:defRPr>
            </a:lvl1pPr>
          </a:lstStyle>
          <a:p>
            <a:pPr lvl="0"/>
            <a:r>
              <a:rPr lang="en-US" dirty="0"/>
              <a:t>Section Header (used to create Tab Pages and Table of Contents)</a:t>
            </a:r>
          </a:p>
        </p:txBody>
      </p:sp>
      <p:sp>
        <p:nvSpPr>
          <p:cNvPr id="9" name="plhFootnote"/>
          <p:cNvSpPr>
            <a:spLocks noGrp="1"/>
          </p:cNvSpPr>
          <p:nvPr>
            <p:ph type="body" sz="quarter" idx="22" hasCustomPrompt="1"/>
          </p:nvPr>
        </p:nvSpPr>
        <p:spPr>
          <a:xfrm>
            <a:off x="2844800" y="6120353"/>
            <a:ext cx="8515928" cy="358469"/>
          </a:xfrm>
        </p:spPr>
        <p:txBody>
          <a:bodyPr wrap="square" tIns="16412" bIns="16412" anchor="b" anchorCtr="0">
            <a:spAutoFit/>
          </a:bodyPr>
          <a:lstStyle>
            <a:lvl1pPr marL="0" indent="0">
              <a:lnSpc>
                <a:spcPct val="100000"/>
              </a:lnSpc>
              <a:spcBef>
                <a:spcPts val="0"/>
              </a:spcBef>
              <a:buNone/>
              <a:defRPr sz="700" i="1">
                <a:solidFill>
                  <a:srgbClr val="4B4B4B"/>
                </a:solidFill>
              </a:defRPr>
            </a:lvl1pPr>
            <a:lvl2pPr marL="156708" indent="-156708">
              <a:lnSpc>
                <a:spcPct val="100000"/>
              </a:lnSpc>
              <a:spcBef>
                <a:spcPts val="0"/>
              </a:spcBef>
              <a:buClrTx/>
              <a:buSzPct val="100000"/>
              <a:buFont typeface="+mj-lt"/>
              <a:buAutoNum type="arabicPeriod"/>
              <a:defRPr sz="700" i="1">
                <a:solidFill>
                  <a:srgbClr val="4B4B4B"/>
                </a:solidFill>
              </a:defRPr>
            </a:lvl2pPr>
            <a:lvl3pPr marL="410291" indent="-205146">
              <a:lnSpc>
                <a:spcPct val="100000"/>
              </a:lnSpc>
              <a:spcBef>
                <a:spcPts val="0"/>
              </a:spcBef>
              <a:buClr>
                <a:schemeClr val="tx1"/>
              </a:buClr>
              <a:buFont typeface="+mj-lt"/>
              <a:buAutoNum type="alphaLcParenR"/>
              <a:defRPr sz="700" i="1"/>
            </a:lvl3pPr>
            <a:lvl4pPr marL="8548" indent="0">
              <a:lnSpc>
                <a:spcPct val="90000"/>
              </a:lnSpc>
              <a:spcBef>
                <a:spcPts val="0"/>
              </a:spcBef>
              <a:buNone/>
              <a:defRPr sz="700" i="1" u="none" strike="noStrike" normalizeH="0" baseline="0">
                <a:solidFill>
                  <a:srgbClr val="4B4B4B"/>
                </a:solidFill>
                <a:latin typeface="+mn-lt"/>
              </a:defRPr>
            </a:lvl4pPr>
            <a:lvl5pPr>
              <a:defRPr sz="700" i="1"/>
            </a:lvl5pPr>
          </a:lstStyle>
          <a:p>
            <a:pPr lvl="3"/>
            <a:r>
              <a:rPr lang="en-US" dirty="0"/>
              <a:t>___________________________</a:t>
            </a:r>
          </a:p>
          <a:p>
            <a:pPr lvl="0"/>
            <a:r>
              <a:rPr lang="en-US" dirty="0"/>
              <a:t>Source:</a:t>
            </a:r>
          </a:p>
          <a:p>
            <a:pPr lvl="1"/>
            <a:r>
              <a:rPr lang="en-US" dirty="0"/>
              <a:t>Footnotes.</a:t>
            </a:r>
          </a:p>
        </p:txBody>
      </p:sp>
      <p:sp>
        <p:nvSpPr>
          <p:cNvPr id="10" name="plhBulletedText"/>
          <p:cNvSpPr>
            <a:spLocks noGrp="1"/>
          </p:cNvSpPr>
          <p:nvPr>
            <p:ph type="body" sz="quarter" idx="20" hasCustomPrompt="1"/>
          </p:nvPr>
        </p:nvSpPr>
        <p:spPr>
          <a:xfrm>
            <a:off x="184729" y="-334581"/>
            <a:ext cx="11822545" cy="265885"/>
          </a:xfrm>
          <a:solidFill>
            <a:srgbClr val="FEDF87"/>
          </a:solidFill>
          <a:ln>
            <a:solidFill>
              <a:srgbClr val="FF0000"/>
            </a:solidFill>
          </a:ln>
        </p:spPr>
        <p:txBody>
          <a:bodyPr lIns="41029" rIns="41029"/>
          <a:lstStyle>
            <a:lvl1pPr algn="ctr">
              <a:buNone/>
              <a:defRPr baseline="0">
                <a:solidFill>
                  <a:srgbClr val="FF0000"/>
                </a:solidFill>
              </a:defRPr>
            </a:lvl1pPr>
            <a:lvl2pPr>
              <a:buNone/>
              <a:defRPr>
                <a:solidFill>
                  <a:srgbClr val="FF0000"/>
                </a:solidFill>
              </a:defRPr>
            </a:lvl2pPr>
            <a:lvl3pPr>
              <a:buNone/>
              <a:defRPr>
                <a:solidFill>
                  <a:srgbClr val="FF0000"/>
                </a:solidFill>
              </a:defRPr>
            </a:lvl3pPr>
            <a:lvl4pPr>
              <a:buNone/>
              <a:defRPr>
                <a:solidFill>
                  <a:srgbClr val="FF0000"/>
                </a:solidFill>
              </a:defRPr>
            </a:lvl4pPr>
            <a:lvl5pPr>
              <a:buNone/>
              <a:defRPr>
                <a:solidFill>
                  <a:srgbClr val="FF0000"/>
                </a:solidFill>
              </a:defRPr>
            </a:lvl5pPr>
          </a:lstStyle>
          <a:p>
            <a:pPr lvl="0"/>
            <a:r>
              <a:rPr lang="en-US" dirty="0" err="1"/>
              <a:t>PresBuilder</a:t>
            </a:r>
            <a:r>
              <a:rPr lang="en-US" dirty="0"/>
              <a:t> Placeholder – Delete this box if you see it on a slide, but DO NOT REMOVE this box from the slide layout. </a:t>
            </a:r>
          </a:p>
        </p:txBody>
      </p:sp>
      <p:sp>
        <p:nvSpPr>
          <p:cNvPr id="17" name="Slide Number Placeholder 16"/>
          <p:cNvSpPr>
            <a:spLocks noGrp="1"/>
          </p:cNvSpPr>
          <p:nvPr>
            <p:ph type="sldNum" sz="quarter" idx="23"/>
          </p:nvPr>
        </p:nvSpPr>
        <p:spPr/>
        <p:txBody>
          <a:bodyPr lIns="82058" tIns="41029" rIns="82058" bIns="41029"/>
          <a:lstStyle>
            <a:lvl1pPr algn="r" rtl="0" fontAlgn="base">
              <a:spcBef>
                <a:spcPct val="0"/>
              </a:spcBef>
              <a:spcAft>
                <a:spcPct val="0"/>
              </a:spcAft>
              <a:defRPr lang="en-US" sz="900" kern="1200" smtClean="0">
                <a:solidFill>
                  <a:srgbClr val="4B4B4B"/>
                </a:solidFill>
                <a:latin typeface="+mn-lt"/>
                <a:ea typeface="+mn-ea"/>
                <a:cs typeface="Arial" charset="0"/>
              </a:defRPr>
            </a:lvl1pPr>
          </a:lstStyle>
          <a:p>
            <a:fld id="{7BC01EA4-3BC1-4101-9AC2-FD6B853D97D7}" type="slidenum">
              <a:rPr/>
              <a:pPr/>
              <a:t>‹#›</a:t>
            </a:fld>
            <a:endParaRPr/>
          </a:p>
        </p:txBody>
      </p:sp>
    </p:spTree>
    <p:extLst>
      <p:ext uri="{BB962C8B-B14F-4D97-AF65-F5344CB8AC3E}">
        <p14:creationId xmlns:p14="http://schemas.microsoft.com/office/powerpoint/2010/main" val="3876852506"/>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ab Slide">
    <p:spTree>
      <p:nvGrpSpPr>
        <p:cNvPr id="1" name=""/>
        <p:cNvGrpSpPr/>
        <p:nvPr/>
      </p:nvGrpSpPr>
      <p:grpSpPr>
        <a:xfrm>
          <a:off x="0" y="0"/>
          <a:ext cx="0" cy="0"/>
          <a:chOff x="0" y="0"/>
          <a:chExt cx="0" cy="0"/>
        </a:xfrm>
      </p:grpSpPr>
      <p:pic>
        <p:nvPicPr>
          <p:cNvPr id="7" name="Picture 4" descr="https://www.agility.com/wp-content/uploads/2018/01/News-Tareks-Blog2.jpg"/>
          <p:cNvPicPr>
            <a:picLocks noChangeAspect="1" noChangeArrowheads="1"/>
          </p:cNvPicPr>
          <p:nvPr userDrawn="1"/>
        </p:nvPicPr>
        <p:blipFill>
          <a:blip r:embed="rId2" cstate="print">
            <a:duotone>
              <a:schemeClr val="accent4">
                <a:shade val="45000"/>
                <a:satMod val="135000"/>
              </a:schemeClr>
              <a:prstClr val="white"/>
            </a:duotone>
            <a:lum bright="40000" contrast="-30000"/>
          </a:blip>
          <a:srcRect r="18117"/>
          <a:stretch>
            <a:fillRect/>
          </a:stretch>
        </p:blipFill>
        <p:spPr bwMode="auto">
          <a:xfrm>
            <a:off x="-1" y="0"/>
            <a:ext cx="12192001" cy="6858000"/>
          </a:xfrm>
          <a:prstGeom prst="rect">
            <a:avLst/>
          </a:prstGeom>
          <a:noFill/>
        </p:spPr>
      </p:pic>
      <p:sp>
        <p:nvSpPr>
          <p:cNvPr id="5" name="Title 4"/>
          <p:cNvSpPr>
            <a:spLocks noGrp="1"/>
          </p:cNvSpPr>
          <p:nvPr>
            <p:ph type="title" hasCustomPrompt="1"/>
          </p:nvPr>
        </p:nvSpPr>
        <p:spPr>
          <a:xfrm>
            <a:off x="831274" y="2692373"/>
            <a:ext cx="10529455" cy="470647"/>
          </a:xfrm>
          <a:noFill/>
          <a:ln w="9525" algn="ctr">
            <a:noFill/>
            <a:miter lim="800000"/>
            <a:headEnd/>
            <a:tailEnd/>
          </a:ln>
          <a:effectLst/>
        </p:spPr>
        <p:txBody>
          <a:bodyPr lIns="0" tIns="0" rIns="0" bIns="0" anchor="b"/>
          <a:lstStyle>
            <a:lvl1pPr algn="l" defTabSz="914608" rtl="0" fontAlgn="base">
              <a:lnSpc>
                <a:spcPct val="80000"/>
              </a:lnSpc>
              <a:spcBef>
                <a:spcPct val="0"/>
              </a:spcBef>
              <a:spcAft>
                <a:spcPct val="0"/>
              </a:spcAft>
              <a:defRPr lang="en-US" sz="1800" b="1" kern="1200" baseline="0" dirty="0" smtClean="0">
                <a:solidFill>
                  <a:schemeClr val="bg2"/>
                </a:solidFill>
                <a:latin typeface="+mj-lt"/>
                <a:ea typeface="+mn-ea"/>
                <a:cs typeface="Times New Roman" pitchFamily="18" charset="0"/>
              </a:defRPr>
            </a:lvl1pPr>
          </a:lstStyle>
          <a:p>
            <a:r>
              <a:rPr lang="en-US" dirty="0"/>
              <a:t>Tab Text Goes Here</a:t>
            </a:r>
          </a:p>
        </p:txBody>
      </p:sp>
      <p:sp>
        <p:nvSpPr>
          <p:cNvPr id="3" name="Line 1026"/>
          <p:cNvSpPr>
            <a:spLocks noChangeShapeType="1"/>
          </p:cNvSpPr>
          <p:nvPr/>
        </p:nvSpPr>
        <p:spPr bwMode="black">
          <a:xfrm>
            <a:off x="831273" y="3227294"/>
            <a:ext cx="10508288" cy="0"/>
          </a:xfrm>
          <a:prstGeom prst="line">
            <a:avLst/>
          </a:prstGeom>
          <a:noFill/>
          <a:ln w="9525">
            <a:solidFill>
              <a:schemeClr val="tx2"/>
            </a:solidFill>
            <a:round/>
            <a:headEnd/>
            <a:tailEnd/>
          </a:ln>
          <a:effectLst/>
        </p:spPr>
        <p:txBody>
          <a:bodyPr wrap="none" lIns="82058" tIns="41029" rIns="82058" bIns="41029" anchor="ctr"/>
          <a:lstStyle/>
          <a:p>
            <a:pPr algn="ctr" fontAlgn="base">
              <a:spcBef>
                <a:spcPct val="0"/>
              </a:spcBef>
              <a:spcAft>
                <a:spcPct val="0"/>
              </a:spcAft>
            </a:pPr>
            <a:endParaRPr lang="en-US" sz="1300">
              <a:solidFill>
                <a:srgbClr val="000000"/>
              </a:solidFill>
              <a:cs typeface="Arial" charset="0"/>
            </a:endParaRPr>
          </a:p>
        </p:txBody>
      </p:sp>
    </p:spTree>
    <p:extLst>
      <p:ext uri="{BB962C8B-B14F-4D97-AF65-F5344CB8AC3E}">
        <p14:creationId xmlns:p14="http://schemas.microsoft.com/office/powerpoint/2010/main" val="4099354432"/>
      </p:ext>
    </p:extLst>
  </p:cSld>
  <p:clrMapOvr>
    <a:masterClrMapping/>
  </p:clrMapOvr>
  <p:hf hdr="0" ftr="0" dt="0"/>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2 Text + 2 Images + Footnote">
    <p:spTree>
      <p:nvGrpSpPr>
        <p:cNvPr id="1" name=""/>
        <p:cNvGrpSpPr/>
        <p:nvPr/>
      </p:nvGrpSpPr>
      <p:grpSpPr>
        <a:xfrm>
          <a:off x="0" y="0"/>
          <a:ext cx="0" cy="0"/>
          <a:chOff x="0" y="0"/>
          <a:chExt cx="0" cy="0"/>
        </a:xfrm>
      </p:grpSpPr>
      <p:pic>
        <p:nvPicPr>
          <p:cNvPr id="22" name="Imagen 21" descr="Agility_logos_ppt-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3932" y="188640"/>
            <a:ext cx="2249131" cy="630936"/>
          </a:xfrm>
          <a:prstGeom prst="rect">
            <a:avLst/>
          </a:prstGeom>
        </p:spPr>
      </p:pic>
      <p:sp>
        <p:nvSpPr>
          <p:cNvPr id="4" name="CuadroTexto 3"/>
          <p:cNvSpPr txBox="1"/>
          <p:nvPr userDrawn="1"/>
        </p:nvSpPr>
        <p:spPr>
          <a:xfrm>
            <a:off x="12099406" y="6960884"/>
            <a:ext cx="457140" cy="457200"/>
          </a:xfrm>
          <a:prstGeom prst="rect">
            <a:avLst/>
          </a:prstGeom>
          <a:noFill/>
          <a:ln>
            <a:noFill/>
          </a:ln>
        </p:spPr>
        <p:txBody>
          <a:bodyPr wrap="none" lIns="45684" tIns="0" rIns="45684" bIns="0" rtlCol="0" anchor="t" anchorCtr="0">
            <a:noAutofit/>
          </a:bodyPr>
          <a:lstStyle/>
          <a:p>
            <a:pPr marL="0">
              <a:lnSpc>
                <a:spcPts val="1749"/>
              </a:lnSpc>
            </a:pPr>
            <a:endParaRPr lang="es-ES" sz="2000" b="1" dirty="0" err="1">
              <a:latin typeface="+mj-lt"/>
              <a:cs typeface="Etelka Text Pro"/>
            </a:endParaRPr>
          </a:p>
        </p:txBody>
      </p:sp>
      <p:sp>
        <p:nvSpPr>
          <p:cNvPr id="27" name="Slide Number Placeholder 9"/>
          <p:cNvSpPr txBox="1">
            <a:spLocks/>
          </p:cNvSpPr>
          <p:nvPr userDrawn="1"/>
        </p:nvSpPr>
        <p:spPr>
          <a:xfrm>
            <a:off x="11243902" y="6381514"/>
            <a:ext cx="611901" cy="323851"/>
          </a:xfrm>
          <a:prstGeom prst="rect">
            <a:avLst/>
          </a:prstGeom>
        </p:spPr>
        <p:txBody>
          <a:bodyPr lIns="95160" tIns="47578" rIns="0" bIns="47578"/>
          <a:lstStyle>
            <a:lvl1pPr eaLnBrk="0" hangingPunct="0">
              <a:defRPr sz="5000">
                <a:solidFill>
                  <a:schemeClr val="tx1"/>
                </a:solidFill>
                <a:latin typeface="Arial" charset="0"/>
                <a:ea typeface="ＭＳ Ｐゴシック" charset="0"/>
                <a:cs typeface="MS PGothic" charset="0"/>
              </a:defRPr>
            </a:lvl1pPr>
            <a:lvl2pPr marL="742950" indent="-285750" eaLnBrk="0" hangingPunct="0">
              <a:defRPr sz="5000">
                <a:solidFill>
                  <a:schemeClr val="tx1"/>
                </a:solidFill>
                <a:latin typeface="Arial" charset="0"/>
                <a:ea typeface="MS PGothic" charset="0"/>
                <a:cs typeface="MS PGothic" charset="0"/>
              </a:defRPr>
            </a:lvl2pPr>
            <a:lvl3pPr marL="1143000" indent="-228600" eaLnBrk="0" hangingPunct="0">
              <a:defRPr sz="5000">
                <a:solidFill>
                  <a:schemeClr val="tx1"/>
                </a:solidFill>
                <a:latin typeface="Arial" charset="0"/>
                <a:ea typeface="MS PGothic" charset="0"/>
                <a:cs typeface="MS PGothic" charset="0"/>
              </a:defRPr>
            </a:lvl3pPr>
            <a:lvl4pPr marL="1600200" indent="-228600" eaLnBrk="0" hangingPunct="0">
              <a:defRPr sz="5000">
                <a:solidFill>
                  <a:schemeClr val="tx1"/>
                </a:solidFill>
                <a:latin typeface="Arial" charset="0"/>
                <a:ea typeface="MS PGothic" charset="0"/>
                <a:cs typeface="MS PGothic" charset="0"/>
              </a:defRPr>
            </a:lvl4pPr>
            <a:lvl5pPr marL="2057400" indent="-228600" eaLnBrk="0" hangingPunct="0">
              <a:defRPr sz="5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5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5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5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5000">
                <a:solidFill>
                  <a:schemeClr val="tx1"/>
                </a:solidFill>
                <a:latin typeface="Arial" charset="0"/>
                <a:ea typeface="MS PGothic" charset="0"/>
                <a:cs typeface="MS PGothic" charset="0"/>
              </a:defRPr>
            </a:lvl9pPr>
          </a:lstStyle>
          <a:p>
            <a:pPr algn="r" eaLnBrk="1" hangingPunct="1">
              <a:lnSpc>
                <a:spcPct val="120000"/>
              </a:lnSpc>
              <a:defRPr/>
            </a:pPr>
            <a:r>
              <a:rPr lang="en-US" sz="950" spc="-74" dirty="0">
                <a:solidFill>
                  <a:schemeClr val="tx1"/>
                </a:solidFill>
                <a:latin typeface="+mn-lt"/>
                <a:cs typeface="Karla"/>
              </a:rPr>
              <a:t>  </a:t>
            </a:r>
            <a:fld id="{E77AE0A1-274E-2944-95AF-27E87E012DC6}" type="slidenum">
              <a:rPr lang="en-US" sz="950" spc="-74" smtClean="0">
                <a:solidFill>
                  <a:schemeClr val="tx2"/>
                </a:solidFill>
                <a:latin typeface="+mn-lt"/>
                <a:cs typeface="Karla"/>
              </a:rPr>
              <a:pPr algn="r" eaLnBrk="1" hangingPunct="1">
                <a:lnSpc>
                  <a:spcPct val="120000"/>
                </a:lnSpc>
                <a:defRPr/>
              </a:pPr>
              <a:t>‹#›</a:t>
            </a:fld>
            <a:endParaRPr lang="en-US" sz="950" spc="-74" dirty="0">
              <a:solidFill>
                <a:schemeClr val="tx2"/>
              </a:solidFill>
              <a:latin typeface="+mn-lt"/>
              <a:cs typeface="Karla"/>
            </a:endParaRPr>
          </a:p>
        </p:txBody>
      </p:sp>
      <p:cxnSp>
        <p:nvCxnSpPr>
          <p:cNvPr id="14" name="Conector recto 13"/>
          <p:cNvCxnSpPr/>
          <p:nvPr userDrawn="1"/>
        </p:nvCxnSpPr>
        <p:spPr>
          <a:xfrm>
            <a:off x="332463" y="6543102"/>
            <a:ext cx="11051787"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2" name="Marcador de texto 6"/>
          <p:cNvSpPr>
            <a:spLocks noGrp="1"/>
          </p:cNvSpPr>
          <p:nvPr>
            <p:ph type="body" sz="quarter" idx="27" hasCustomPrompt="1"/>
          </p:nvPr>
        </p:nvSpPr>
        <p:spPr>
          <a:xfrm>
            <a:off x="4908023" y="1448780"/>
            <a:ext cx="4211920" cy="1224137"/>
          </a:xfrm>
          <a:prstGeom prst="rect">
            <a:avLst/>
          </a:prstGeom>
        </p:spPr>
        <p:txBody>
          <a:bodyPr vert="horz" lIns="0" tIns="0" rIns="0" bIns="17132" anchor="t" anchorCtr="0"/>
          <a:lstStyle>
            <a:lvl1pPr marL="0" marR="0" indent="0" algn="l" defTabSz="456796" rtl="0" eaLnBrk="0" fontAlgn="base" latinLnBrk="0" hangingPunct="0">
              <a:lnSpc>
                <a:spcPct val="100000"/>
              </a:lnSpc>
              <a:spcBef>
                <a:spcPts val="984"/>
              </a:spcBef>
              <a:spcAft>
                <a:spcPts val="600"/>
              </a:spcAft>
              <a:buClrTx/>
              <a:buSzTx/>
              <a:buFont typeface="Arial"/>
              <a:buNone/>
              <a:tabLst/>
              <a:defRPr sz="1800" b="0" i="0" spc="0" baseline="0">
                <a:solidFill>
                  <a:schemeClr val="tx1"/>
                </a:solidFill>
                <a:latin typeface="+mn-lt"/>
                <a:cs typeface="Noto Sans Regular"/>
              </a:defRPr>
            </a:lvl1pPr>
            <a:lvl2pPr marL="475828" indent="0">
              <a:buNone/>
              <a:defRPr/>
            </a:lvl2pPr>
          </a:lstStyle>
          <a:p>
            <a:pPr lvl="0"/>
            <a:r>
              <a:rPr lang="en-US" noProof="0" dirty="0"/>
              <a:t>Body Text (Noto Sans 36)</a:t>
            </a:r>
          </a:p>
        </p:txBody>
      </p:sp>
      <p:sp>
        <p:nvSpPr>
          <p:cNvPr id="13" name="Marcador de posición de imagen 2"/>
          <p:cNvSpPr>
            <a:spLocks noGrp="1"/>
          </p:cNvSpPr>
          <p:nvPr>
            <p:ph type="pic" sz="quarter" idx="28" hasCustomPrompt="1"/>
          </p:nvPr>
        </p:nvSpPr>
        <p:spPr>
          <a:xfrm>
            <a:off x="336111" y="2816932"/>
            <a:ext cx="4211919" cy="3420380"/>
          </a:xfrm>
          <a:prstGeom prst="rect">
            <a:avLst/>
          </a:prstGeom>
        </p:spPr>
        <p:txBody>
          <a:bodyPr vert="horz" lIns="34267" tIns="17132" rIns="34267" bIns="17132"/>
          <a:lstStyle>
            <a:lvl1pPr marL="356871" marR="0" indent="-356871" algn="l" defTabSz="456796" rtl="0" eaLnBrk="1" fontAlgn="base" latinLnBrk="0" hangingPunct="1">
              <a:lnSpc>
                <a:spcPct val="100000"/>
              </a:lnSpc>
              <a:spcBef>
                <a:spcPct val="20000"/>
              </a:spcBef>
              <a:spcAft>
                <a:spcPct val="0"/>
              </a:spcAft>
              <a:buClrTx/>
              <a:buSzTx/>
              <a:buFontTx/>
              <a:buChar char="•"/>
              <a:tabLst/>
              <a:defRPr sz="1250">
                <a:solidFill>
                  <a:schemeClr val="tx1"/>
                </a:solidFill>
                <a:latin typeface="+mn-lt"/>
              </a:defRPr>
            </a:lvl1pPr>
          </a:lstStyle>
          <a:p>
            <a:r>
              <a:rPr lang="en-US" noProof="0" dirty="0"/>
              <a:t>Click here to insert an image</a:t>
            </a:r>
          </a:p>
          <a:p>
            <a:endParaRPr lang="en-US" noProof="0" dirty="0"/>
          </a:p>
        </p:txBody>
      </p:sp>
      <p:sp>
        <p:nvSpPr>
          <p:cNvPr id="15" name="Marcador de posición de imagen 2"/>
          <p:cNvSpPr>
            <a:spLocks noGrp="1"/>
          </p:cNvSpPr>
          <p:nvPr>
            <p:ph type="pic" sz="quarter" idx="29" hasCustomPrompt="1"/>
          </p:nvPr>
        </p:nvSpPr>
        <p:spPr>
          <a:xfrm>
            <a:off x="4908019" y="2816932"/>
            <a:ext cx="4211712" cy="3420380"/>
          </a:xfrm>
          <a:prstGeom prst="rect">
            <a:avLst/>
          </a:prstGeom>
        </p:spPr>
        <p:txBody>
          <a:bodyPr vert="horz" lIns="34267" tIns="17132" rIns="34267" bIns="17132"/>
          <a:lstStyle>
            <a:lvl1pPr marL="356871" marR="0" indent="-356871" algn="l" defTabSz="456796" rtl="0" eaLnBrk="1" fontAlgn="base" latinLnBrk="0" hangingPunct="1">
              <a:lnSpc>
                <a:spcPct val="100000"/>
              </a:lnSpc>
              <a:spcBef>
                <a:spcPct val="20000"/>
              </a:spcBef>
              <a:spcAft>
                <a:spcPct val="0"/>
              </a:spcAft>
              <a:buClrTx/>
              <a:buSzTx/>
              <a:buFontTx/>
              <a:buChar char="•"/>
              <a:tabLst/>
              <a:defRPr sz="1250">
                <a:solidFill>
                  <a:schemeClr val="tx1"/>
                </a:solidFill>
                <a:latin typeface="+mn-lt"/>
              </a:defRPr>
            </a:lvl1pPr>
          </a:lstStyle>
          <a:p>
            <a:r>
              <a:rPr lang="en-US" noProof="0" dirty="0"/>
              <a:t>Click here to insert an image</a:t>
            </a:r>
          </a:p>
          <a:p>
            <a:endParaRPr lang="en-US" noProof="0" dirty="0"/>
          </a:p>
        </p:txBody>
      </p:sp>
      <p:sp>
        <p:nvSpPr>
          <p:cNvPr id="16" name="Marcador de texto 6"/>
          <p:cNvSpPr>
            <a:spLocks noGrp="1"/>
          </p:cNvSpPr>
          <p:nvPr>
            <p:ph type="body" sz="quarter" idx="31" hasCustomPrompt="1"/>
          </p:nvPr>
        </p:nvSpPr>
        <p:spPr>
          <a:xfrm>
            <a:off x="336111" y="1448780"/>
            <a:ext cx="4211919" cy="1224137"/>
          </a:xfrm>
          <a:prstGeom prst="rect">
            <a:avLst/>
          </a:prstGeom>
        </p:spPr>
        <p:txBody>
          <a:bodyPr vert="horz" lIns="34267" tIns="17132" rIns="34267" bIns="17132"/>
          <a:lstStyle>
            <a:lvl1pPr marL="0" marR="0" indent="0" algn="l" defTabSz="456796" rtl="0" eaLnBrk="0" fontAlgn="base" latinLnBrk="0" hangingPunct="0">
              <a:lnSpc>
                <a:spcPct val="100000"/>
              </a:lnSpc>
              <a:spcBef>
                <a:spcPct val="20000"/>
              </a:spcBef>
              <a:spcAft>
                <a:spcPct val="0"/>
              </a:spcAft>
              <a:buClrTx/>
              <a:buSzTx/>
              <a:buFontTx/>
              <a:buNone/>
              <a:tabLst/>
              <a:defRPr sz="1800" b="0" i="0" spc="0" baseline="0">
                <a:solidFill>
                  <a:schemeClr val="tx1"/>
                </a:solidFill>
                <a:latin typeface="+mn-lt"/>
                <a:cs typeface="Noto Sans Regular"/>
              </a:defRPr>
            </a:lvl1pPr>
            <a:lvl2pPr marL="475828" indent="0">
              <a:buNone/>
              <a:defRPr/>
            </a:lvl2pPr>
          </a:lstStyle>
          <a:p>
            <a:pPr lvl="0"/>
            <a:r>
              <a:rPr lang="en-US" noProof="0" dirty="0"/>
              <a:t>Body Text (Noto Sans 36)</a:t>
            </a:r>
          </a:p>
        </p:txBody>
      </p:sp>
      <p:sp>
        <p:nvSpPr>
          <p:cNvPr id="19" name="Marcador de texto 6"/>
          <p:cNvSpPr>
            <a:spLocks noGrp="1"/>
          </p:cNvSpPr>
          <p:nvPr>
            <p:ph type="body" sz="quarter" idx="30" hasCustomPrompt="1"/>
          </p:nvPr>
        </p:nvSpPr>
        <p:spPr>
          <a:xfrm>
            <a:off x="9623932" y="5877272"/>
            <a:ext cx="2231957" cy="360424"/>
          </a:xfrm>
          <a:prstGeom prst="rect">
            <a:avLst/>
          </a:prstGeom>
        </p:spPr>
        <p:txBody>
          <a:bodyPr vert="horz" lIns="34267" tIns="17132" rIns="34267" bIns="17132"/>
          <a:lstStyle>
            <a:lvl1pPr marL="0" indent="0">
              <a:lnSpc>
                <a:spcPct val="110000"/>
              </a:lnSpc>
              <a:buNone/>
              <a:defRPr sz="950" b="0" i="0" spc="0" baseline="0">
                <a:solidFill>
                  <a:schemeClr val="tx1"/>
                </a:solidFill>
                <a:latin typeface="+mn-lt"/>
                <a:cs typeface="Noto Sans Regular"/>
              </a:defRPr>
            </a:lvl1pPr>
          </a:lstStyle>
          <a:p>
            <a:pPr lvl="0"/>
            <a:r>
              <a:rPr lang="en-US" noProof="0" dirty="0"/>
              <a:t>Click here to insert complementary info (footnotes, captions, legends, </a:t>
            </a:r>
            <a:r>
              <a:rPr lang="en-US" noProof="0" dirty="0" err="1"/>
              <a:t>etc</a:t>
            </a:r>
            <a:r>
              <a:rPr lang="en-US" noProof="0" dirty="0"/>
              <a:t>)</a:t>
            </a:r>
          </a:p>
        </p:txBody>
      </p:sp>
      <p:sp>
        <p:nvSpPr>
          <p:cNvPr id="20" name="Marcador de texto 6"/>
          <p:cNvSpPr>
            <a:spLocks noGrp="1"/>
          </p:cNvSpPr>
          <p:nvPr>
            <p:ph type="body" sz="quarter" idx="34" hasCustomPrompt="1"/>
          </p:nvPr>
        </p:nvSpPr>
        <p:spPr>
          <a:xfrm>
            <a:off x="336109" y="476672"/>
            <a:ext cx="8783832" cy="756084"/>
          </a:xfrm>
          <a:prstGeom prst="rect">
            <a:avLst/>
          </a:prstGeom>
        </p:spPr>
        <p:txBody>
          <a:bodyPr vert="horz" lIns="34267" tIns="17132" rIns="34267" bIns="17132"/>
          <a:lstStyle>
            <a:lvl1pPr marL="0" marR="0" indent="0" algn="l" defTabSz="457109" rtl="0" eaLnBrk="1" fontAlgn="base" latinLnBrk="0" hangingPunct="1">
              <a:lnSpc>
                <a:spcPct val="85000"/>
              </a:lnSpc>
              <a:spcBef>
                <a:spcPct val="20000"/>
              </a:spcBef>
              <a:spcAft>
                <a:spcPct val="0"/>
              </a:spcAft>
              <a:buClrTx/>
              <a:buSzTx/>
              <a:buFontTx/>
              <a:buNone/>
              <a:tabLst/>
              <a:defRPr sz="2500" b="1" i="0" spc="-74" baseline="0">
                <a:solidFill>
                  <a:schemeClr val="tx2"/>
                </a:solidFill>
                <a:latin typeface="+mj-lt"/>
                <a:cs typeface="Karla"/>
              </a:defRPr>
            </a:lvl1pPr>
          </a:lstStyle>
          <a:p>
            <a:pPr lvl="0"/>
            <a:r>
              <a:rPr lang="en-US" noProof="0" dirty="0"/>
              <a:t>Headline (Karla 50)</a:t>
            </a:r>
          </a:p>
        </p:txBody>
      </p:sp>
    </p:spTree>
    <p:extLst>
      <p:ext uri="{BB962C8B-B14F-4D97-AF65-F5344CB8AC3E}">
        <p14:creationId xmlns:p14="http://schemas.microsoft.com/office/powerpoint/2010/main" val="57619406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 Text + 2 Images">
    <p:spTree>
      <p:nvGrpSpPr>
        <p:cNvPr id="1" name=""/>
        <p:cNvGrpSpPr/>
        <p:nvPr/>
      </p:nvGrpSpPr>
      <p:grpSpPr>
        <a:xfrm>
          <a:off x="0" y="0"/>
          <a:ext cx="0" cy="0"/>
          <a:chOff x="0" y="0"/>
          <a:chExt cx="0" cy="0"/>
        </a:xfrm>
      </p:grpSpPr>
      <p:pic>
        <p:nvPicPr>
          <p:cNvPr id="22" name="Imagen 21" descr="Agility_logos_ppt-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3932" y="188640"/>
            <a:ext cx="2249131" cy="630936"/>
          </a:xfrm>
          <a:prstGeom prst="rect">
            <a:avLst/>
          </a:prstGeom>
        </p:spPr>
      </p:pic>
      <p:sp>
        <p:nvSpPr>
          <p:cNvPr id="4" name="CuadroTexto 3"/>
          <p:cNvSpPr txBox="1"/>
          <p:nvPr userDrawn="1"/>
        </p:nvSpPr>
        <p:spPr>
          <a:xfrm>
            <a:off x="12099406" y="6960884"/>
            <a:ext cx="457140" cy="457200"/>
          </a:xfrm>
          <a:prstGeom prst="rect">
            <a:avLst/>
          </a:prstGeom>
          <a:noFill/>
          <a:ln>
            <a:noFill/>
          </a:ln>
        </p:spPr>
        <p:txBody>
          <a:bodyPr wrap="none" lIns="45684" tIns="0" rIns="45684" bIns="0" rtlCol="0" anchor="t" anchorCtr="0">
            <a:noAutofit/>
          </a:bodyPr>
          <a:lstStyle/>
          <a:p>
            <a:pPr marL="0">
              <a:lnSpc>
                <a:spcPts val="1749"/>
              </a:lnSpc>
            </a:pPr>
            <a:endParaRPr lang="es-ES" sz="2000" b="1" dirty="0" err="1">
              <a:latin typeface="+mj-lt"/>
              <a:cs typeface="Etelka Text Pro"/>
            </a:endParaRPr>
          </a:p>
        </p:txBody>
      </p:sp>
      <p:sp>
        <p:nvSpPr>
          <p:cNvPr id="27" name="Slide Number Placeholder 9"/>
          <p:cNvSpPr txBox="1">
            <a:spLocks/>
          </p:cNvSpPr>
          <p:nvPr userDrawn="1"/>
        </p:nvSpPr>
        <p:spPr>
          <a:xfrm>
            <a:off x="11243902" y="6381514"/>
            <a:ext cx="611901" cy="323851"/>
          </a:xfrm>
          <a:prstGeom prst="rect">
            <a:avLst/>
          </a:prstGeom>
        </p:spPr>
        <p:txBody>
          <a:bodyPr lIns="95160" tIns="47578" rIns="0" bIns="47578"/>
          <a:lstStyle>
            <a:lvl1pPr eaLnBrk="0" hangingPunct="0">
              <a:defRPr sz="5000">
                <a:solidFill>
                  <a:schemeClr val="tx1"/>
                </a:solidFill>
                <a:latin typeface="Arial" charset="0"/>
                <a:ea typeface="ＭＳ Ｐゴシック" charset="0"/>
                <a:cs typeface="MS PGothic" charset="0"/>
              </a:defRPr>
            </a:lvl1pPr>
            <a:lvl2pPr marL="742950" indent="-285750" eaLnBrk="0" hangingPunct="0">
              <a:defRPr sz="5000">
                <a:solidFill>
                  <a:schemeClr val="tx1"/>
                </a:solidFill>
                <a:latin typeface="Arial" charset="0"/>
                <a:ea typeface="MS PGothic" charset="0"/>
                <a:cs typeface="MS PGothic" charset="0"/>
              </a:defRPr>
            </a:lvl2pPr>
            <a:lvl3pPr marL="1143000" indent="-228600" eaLnBrk="0" hangingPunct="0">
              <a:defRPr sz="5000">
                <a:solidFill>
                  <a:schemeClr val="tx1"/>
                </a:solidFill>
                <a:latin typeface="Arial" charset="0"/>
                <a:ea typeface="MS PGothic" charset="0"/>
                <a:cs typeface="MS PGothic" charset="0"/>
              </a:defRPr>
            </a:lvl3pPr>
            <a:lvl4pPr marL="1600200" indent="-228600" eaLnBrk="0" hangingPunct="0">
              <a:defRPr sz="5000">
                <a:solidFill>
                  <a:schemeClr val="tx1"/>
                </a:solidFill>
                <a:latin typeface="Arial" charset="0"/>
                <a:ea typeface="MS PGothic" charset="0"/>
                <a:cs typeface="MS PGothic" charset="0"/>
              </a:defRPr>
            </a:lvl4pPr>
            <a:lvl5pPr marL="2057400" indent="-228600" eaLnBrk="0" hangingPunct="0">
              <a:defRPr sz="5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5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5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5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5000">
                <a:solidFill>
                  <a:schemeClr val="tx1"/>
                </a:solidFill>
                <a:latin typeface="Arial" charset="0"/>
                <a:ea typeface="MS PGothic" charset="0"/>
                <a:cs typeface="MS PGothic" charset="0"/>
              </a:defRPr>
            </a:lvl9pPr>
          </a:lstStyle>
          <a:p>
            <a:pPr algn="r" eaLnBrk="1" hangingPunct="1">
              <a:lnSpc>
                <a:spcPct val="120000"/>
              </a:lnSpc>
              <a:defRPr/>
            </a:pPr>
            <a:r>
              <a:rPr lang="en-US" sz="950" spc="-74" dirty="0">
                <a:solidFill>
                  <a:schemeClr val="tx1"/>
                </a:solidFill>
                <a:latin typeface="+mn-lt"/>
                <a:cs typeface="Karla"/>
              </a:rPr>
              <a:t>  </a:t>
            </a:r>
            <a:fld id="{E77AE0A1-274E-2944-95AF-27E87E012DC6}" type="slidenum">
              <a:rPr lang="en-US" sz="950" spc="-74" smtClean="0">
                <a:solidFill>
                  <a:schemeClr val="tx2"/>
                </a:solidFill>
                <a:latin typeface="+mn-lt"/>
                <a:cs typeface="Karla"/>
              </a:rPr>
              <a:pPr algn="r" eaLnBrk="1" hangingPunct="1">
                <a:lnSpc>
                  <a:spcPct val="120000"/>
                </a:lnSpc>
                <a:defRPr/>
              </a:pPr>
              <a:t>‹#›</a:t>
            </a:fld>
            <a:endParaRPr lang="en-US" sz="950" spc="-74" dirty="0">
              <a:solidFill>
                <a:schemeClr val="tx2"/>
              </a:solidFill>
              <a:latin typeface="+mn-lt"/>
              <a:cs typeface="Karla"/>
            </a:endParaRPr>
          </a:p>
        </p:txBody>
      </p:sp>
      <p:sp>
        <p:nvSpPr>
          <p:cNvPr id="15" name="Marcador de texto 6"/>
          <p:cNvSpPr>
            <a:spLocks noGrp="1"/>
          </p:cNvSpPr>
          <p:nvPr>
            <p:ph type="body" sz="quarter" idx="27" hasCustomPrompt="1"/>
          </p:nvPr>
        </p:nvSpPr>
        <p:spPr>
          <a:xfrm>
            <a:off x="6275934" y="1448780"/>
            <a:ext cx="5579957" cy="648072"/>
          </a:xfrm>
          <a:prstGeom prst="rect">
            <a:avLst/>
          </a:prstGeom>
        </p:spPr>
        <p:txBody>
          <a:bodyPr vert="horz" lIns="0" tIns="0" rIns="0" bIns="17132" anchor="t" anchorCtr="0"/>
          <a:lstStyle>
            <a:lvl1pPr marL="0" marR="0" indent="0" algn="l" defTabSz="456796" rtl="0" eaLnBrk="0" fontAlgn="base" latinLnBrk="0" hangingPunct="0">
              <a:lnSpc>
                <a:spcPct val="100000"/>
              </a:lnSpc>
              <a:spcBef>
                <a:spcPts val="984"/>
              </a:spcBef>
              <a:spcAft>
                <a:spcPts val="600"/>
              </a:spcAft>
              <a:buClrTx/>
              <a:buSzTx/>
              <a:buFont typeface="Arial"/>
              <a:buNone/>
              <a:tabLst/>
              <a:defRPr sz="1800" b="0" i="0" spc="0" baseline="0">
                <a:solidFill>
                  <a:schemeClr val="accent1"/>
                </a:solidFill>
                <a:latin typeface="+mn-lt"/>
                <a:cs typeface="Noto Sans Regular"/>
              </a:defRPr>
            </a:lvl1pPr>
            <a:lvl2pPr marL="475828" indent="0">
              <a:buNone/>
              <a:defRPr/>
            </a:lvl2pPr>
          </a:lstStyle>
          <a:p>
            <a:pPr lvl="0"/>
            <a:r>
              <a:rPr lang="en-US" noProof="0" dirty="0"/>
              <a:t>Subhead (Noto Sans 36)</a:t>
            </a:r>
          </a:p>
        </p:txBody>
      </p:sp>
      <p:sp>
        <p:nvSpPr>
          <p:cNvPr id="16" name="Marcador de posición de imagen 2"/>
          <p:cNvSpPr>
            <a:spLocks noGrp="1"/>
          </p:cNvSpPr>
          <p:nvPr>
            <p:ph type="pic" sz="quarter" idx="28" hasCustomPrompt="1"/>
          </p:nvPr>
        </p:nvSpPr>
        <p:spPr>
          <a:xfrm>
            <a:off x="336109" y="2240868"/>
            <a:ext cx="5579893" cy="3996445"/>
          </a:xfrm>
          <a:prstGeom prst="rect">
            <a:avLst/>
          </a:prstGeom>
        </p:spPr>
        <p:txBody>
          <a:bodyPr vert="horz" lIns="34267" tIns="17132" rIns="34267" bIns="17132"/>
          <a:lstStyle>
            <a:lvl1pPr marL="356871" marR="0" indent="-356871" algn="l" defTabSz="456796" rtl="0" eaLnBrk="1" fontAlgn="base" latinLnBrk="0" hangingPunct="1">
              <a:lnSpc>
                <a:spcPct val="100000"/>
              </a:lnSpc>
              <a:spcBef>
                <a:spcPct val="20000"/>
              </a:spcBef>
              <a:spcAft>
                <a:spcPct val="0"/>
              </a:spcAft>
              <a:buClrTx/>
              <a:buSzTx/>
              <a:buFontTx/>
              <a:buChar char="•"/>
              <a:tabLst/>
              <a:defRPr sz="1250" baseline="0">
                <a:solidFill>
                  <a:schemeClr val="tx1"/>
                </a:solidFill>
                <a:latin typeface="+mn-lt"/>
              </a:defRPr>
            </a:lvl1pPr>
          </a:lstStyle>
          <a:p>
            <a:r>
              <a:rPr lang="en-US" noProof="0" dirty="0"/>
              <a:t>Click here to insert an image</a:t>
            </a:r>
          </a:p>
          <a:p>
            <a:endParaRPr lang="en-US" noProof="0" dirty="0"/>
          </a:p>
        </p:txBody>
      </p:sp>
      <p:sp>
        <p:nvSpPr>
          <p:cNvPr id="17" name="Marcador de posición de imagen 2"/>
          <p:cNvSpPr>
            <a:spLocks noGrp="1"/>
          </p:cNvSpPr>
          <p:nvPr>
            <p:ph type="pic" sz="quarter" idx="29" hasCustomPrompt="1"/>
          </p:nvPr>
        </p:nvSpPr>
        <p:spPr>
          <a:xfrm>
            <a:off x="6275998" y="2240868"/>
            <a:ext cx="5579682" cy="3996445"/>
          </a:xfrm>
          <a:prstGeom prst="rect">
            <a:avLst/>
          </a:prstGeom>
        </p:spPr>
        <p:txBody>
          <a:bodyPr vert="horz" lIns="34267" tIns="17132" rIns="34267" bIns="17132"/>
          <a:lstStyle>
            <a:lvl1pPr marL="356871" marR="0" indent="-356871" algn="l" defTabSz="456796" rtl="0" eaLnBrk="1" fontAlgn="base" latinLnBrk="0" hangingPunct="1">
              <a:lnSpc>
                <a:spcPct val="100000"/>
              </a:lnSpc>
              <a:spcBef>
                <a:spcPct val="20000"/>
              </a:spcBef>
              <a:spcAft>
                <a:spcPct val="0"/>
              </a:spcAft>
              <a:buClrTx/>
              <a:buSzTx/>
              <a:buFontTx/>
              <a:buChar char="•"/>
              <a:tabLst/>
              <a:defRPr sz="1250">
                <a:solidFill>
                  <a:schemeClr val="tx1"/>
                </a:solidFill>
                <a:latin typeface="+mn-lt"/>
              </a:defRPr>
            </a:lvl1pPr>
          </a:lstStyle>
          <a:p>
            <a:r>
              <a:rPr lang="en-US" noProof="0" dirty="0"/>
              <a:t>Click here to insert an image</a:t>
            </a:r>
          </a:p>
          <a:p>
            <a:endParaRPr lang="en-US" noProof="0" dirty="0"/>
          </a:p>
        </p:txBody>
      </p:sp>
      <p:sp>
        <p:nvSpPr>
          <p:cNvPr id="19" name="Marcador de texto 6"/>
          <p:cNvSpPr>
            <a:spLocks noGrp="1"/>
          </p:cNvSpPr>
          <p:nvPr>
            <p:ph type="body" sz="quarter" idx="31" hasCustomPrompt="1"/>
          </p:nvPr>
        </p:nvSpPr>
        <p:spPr>
          <a:xfrm>
            <a:off x="336109" y="1448780"/>
            <a:ext cx="5579893" cy="648072"/>
          </a:xfrm>
          <a:prstGeom prst="rect">
            <a:avLst/>
          </a:prstGeom>
        </p:spPr>
        <p:txBody>
          <a:bodyPr vert="horz" lIns="34267" tIns="17132" rIns="34267" bIns="17132"/>
          <a:lstStyle>
            <a:lvl1pPr marL="0" marR="0" indent="0" algn="l" defTabSz="456796" rtl="0" eaLnBrk="0" fontAlgn="base" latinLnBrk="0" hangingPunct="0">
              <a:lnSpc>
                <a:spcPct val="100000"/>
              </a:lnSpc>
              <a:spcBef>
                <a:spcPct val="20000"/>
              </a:spcBef>
              <a:spcAft>
                <a:spcPct val="0"/>
              </a:spcAft>
              <a:buClrTx/>
              <a:buSzTx/>
              <a:buFontTx/>
              <a:buNone/>
              <a:tabLst/>
              <a:defRPr sz="1800" b="0" i="0" spc="0" baseline="0">
                <a:solidFill>
                  <a:schemeClr val="accent1"/>
                </a:solidFill>
                <a:latin typeface="+mn-lt"/>
                <a:cs typeface="Noto Sans Regular"/>
              </a:defRPr>
            </a:lvl1pPr>
            <a:lvl2pPr marL="475828" indent="0">
              <a:buNone/>
              <a:defRPr/>
            </a:lvl2pPr>
          </a:lstStyle>
          <a:p>
            <a:pPr lvl="0"/>
            <a:r>
              <a:rPr lang="en-US" noProof="0" dirty="0"/>
              <a:t>Subhead (Noto Sans 36)</a:t>
            </a:r>
          </a:p>
        </p:txBody>
      </p:sp>
      <p:cxnSp>
        <p:nvCxnSpPr>
          <p:cNvPr id="20" name="Conector recto 19"/>
          <p:cNvCxnSpPr/>
          <p:nvPr userDrawn="1"/>
        </p:nvCxnSpPr>
        <p:spPr>
          <a:xfrm>
            <a:off x="332463" y="6543102"/>
            <a:ext cx="11051787"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1" name="Marcador de texto 6"/>
          <p:cNvSpPr>
            <a:spLocks noGrp="1"/>
          </p:cNvSpPr>
          <p:nvPr>
            <p:ph type="body" sz="quarter" idx="34" hasCustomPrompt="1"/>
          </p:nvPr>
        </p:nvSpPr>
        <p:spPr>
          <a:xfrm>
            <a:off x="336109" y="476672"/>
            <a:ext cx="8783832" cy="756084"/>
          </a:xfrm>
          <a:prstGeom prst="rect">
            <a:avLst/>
          </a:prstGeom>
        </p:spPr>
        <p:txBody>
          <a:bodyPr vert="horz" lIns="34267" tIns="17132" rIns="34267" bIns="17132"/>
          <a:lstStyle>
            <a:lvl1pPr marL="0" marR="0" indent="0" algn="l" defTabSz="457109" rtl="0" eaLnBrk="1" fontAlgn="base" latinLnBrk="0" hangingPunct="1">
              <a:lnSpc>
                <a:spcPct val="85000"/>
              </a:lnSpc>
              <a:spcBef>
                <a:spcPct val="20000"/>
              </a:spcBef>
              <a:spcAft>
                <a:spcPct val="0"/>
              </a:spcAft>
              <a:buClrTx/>
              <a:buSzTx/>
              <a:buFontTx/>
              <a:buNone/>
              <a:tabLst/>
              <a:defRPr sz="2500" b="1" i="0" spc="-74" baseline="0">
                <a:solidFill>
                  <a:schemeClr val="tx2"/>
                </a:solidFill>
                <a:latin typeface="+mj-lt"/>
                <a:cs typeface="Karla"/>
              </a:defRPr>
            </a:lvl1pPr>
          </a:lstStyle>
          <a:p>
            <a:pPr lvl="0"/>
            <a:r>
              <a:rPr lang="en-US" noProof="0" dirty="0"/>
              <a:t>Headline (Karla 50)</a:t>
            </a:r>
            <a:endParaRPr lang="es-ES_tradnl" dirty="0"/>
          </a:p>
        </p:txBody>
      </p:sp>
    </p:spTree>
    <p:extLst>
      <p:ext uri="{BB962C8B-B14F-4D97-AF65-F5344CB8AC3E}">
        <p14:creationId xmlns:p14="http://schemas.microsoft.com/office/powerpoint/2010/main" val="95489235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 Text Boxes + Subheads">
    <p:spTree>
      <p:nvGrpSpPr>
        <p:cNvPr id="1" name=""/>
        <p:cNvGrpSpPr/>
        <p:nvPr/>
      </p:nvGrpSpPr>
      <p:grpSpPr>
        <a:xfrm>
          <a:off x="0" y="0"/>
          <a:ext cx="0" cy="0"/>
          <a:chOff x="0" y="0"/>
          <a:chExt cx="0" cy="0"/>
        </a:xfrm>
      </p:grpSpPr>
      <p:pic>
        <p:nvPicPr>
          <p:cNvPr id="22" name="Imagen 21" descr="Agility_logos_ppt-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3932" y="188640"/>
            <a:ext cx="2249131" cy="630936"/>
          </a:xfrm>
          <a:prstGeom prst="rect">
            <a:avLst/>
          </a:prstGeom>
        </p:spPr>
      </p:pic>
      <p:sp>
        <p:nvSpPr>
          <p:cNvPr id="4" name="CuadroTexto 3"/>
          <p:cNvSpPr txBox="1"/>
          <p:nvPr userDrawn="1"/>
        </p:nvSpPr>
        <p:spPr>
          <a:xfrm>
            <a:off x="12099406" y="6960884"/>
            <a:ext cx="457140" cy="457200"/>
          </a:xfrm>
          <a:prstGeom prst="rect">
            <a:avLst/>
          </a:prstGeom>
          <a:noFill/>
          <a:ln>
            <a:noFill/>
          </a:ln>
        </p:spPr>
        <p:txBody>
          <a:bodyPr wrap="none" lIns="45684" tIns="0" rIns="45684" bIns="0" rtlCol="0" anchor="t" anchorCtr="0">
            <a:noAutofit/>
          </a:bodyPr>
          <a:lstStyle/>
          <a:p>
            <a:pPr marL="0">
              <a:lnSpc>
                <a:spcPts val="1749"/>
              </a:lnSpc>
            </a:pPr>
            <a:endParaRPr lang="es-ES" sz="2000" b="1" dirty="0" err="1">
              <a:latin typeface="+mn-lt"/>
              <a:cs typeface="Etelka Text Pro"/>
            </a:endParaRPr>
          </a:p>
        </p:txBody>
      </p:sp>
      <p:sp>
        <p:nvSpPr>
          <p:cNvPr id="27" name="Slide Number Placeholder 9"/>
          <p:cNvSpPr txBox="1">
            <a:spLocks/>
          </p:cNvSpPr>
          <p:nvPr userDrawn="1"/>
        </p:nvSpPr>
        <p:spPr>
          <a:xfrm>
            <a:off x="11243902" y="6381514"/>
            <a:ext cx="611901" cy="323851"/>
          </a:xfrm>
          <a:prstGeom prst="rect">
            <a:avLst/>
          </a:prstGeom>
        </p:spPr>
        <p:txBody>
          <a:bodyPr lIns="95160" tIns="47578" rIns="0" bIns="47578"/>
          <a:lstStyle>
            <a:lvl1pPr eaLnBrk="0" hangingPunct="0">
              <a:defRPr sz="5000">
                <a:solidFill>
                  <a:schemeClr val="tx1"/>
                </a:solidFill>
                <a:latin typeface="Arial" charset="0"/>
                <a:ea typeface="ＭＳ Ｐゴシック" charset="0"/>
                <a:cs typeface="MS PGothic" charset="0"/>
              </a:defRPr>
            </a:lvl1pPr>
            <a:lvl2pPr marL="742950" indent="-285750" eaLnBrk="0" hangingPunct="0">
              <a:defRPr sz="5000">
                <a:solidFill>
                  <a:schemeClr val="tx1"/>
                </a:solidFill>
                <a:latin typeface="Arial" charset="0"/>
                <a:ea typeface="MS PGothic" charset="0"/>
                <a:cs typeface="MS PGothic" charset="0"/>
              </a:defRPr>
            </a:lvl2pPr>
            <a:lvl3pPr marL="1143000" indent="-228600" eaLnBrk="0" hangingPunct="0">
              <a:defRPr sz="5000">
                <a:solidFill>
                  <a:schemeClr val="tx1"/>
                </a:solidFill>
                <a:latin typeface="Arial" charset="0"/>
                <a:ea typeface="MS PGothic" charset="0"/>
                <a:cs typeface="MS PGothic" charset="0"/>
              </a:defRPr>
            </a:lvl3pPr>
            <a:lvl4pPr marL="1600200" indent="-228600" eaLnBrk="0" hangingPunct="0">
              <a:defRPr sz="5000">
                <a:solidFill>
                  <a:schemeClr val="tx1"/>
                </a:solidFill>
                <a:latin typeface="Arial" charset="0"/>
                <a:ea typeface="MS PGothic" charset="0"/>
                <a:cs typeface="MS PGothic" charset="0"/>
              </a:defRPr>
            </a:lvl4pPr>
            <a:lvl5pPr marL="2057400" indent="-228600" eaLnBrk="0" hangingPunct="0">
              <a:defRPr sz="5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5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5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5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5000">
                <a:solidFill>
                  <a:schemeClr val="tx1"/>
                </a:solidFill>
                <a:latin typeface="Arial" charset="0"/>
                <a:ea typeface="MS PGothic" charset="0"/>
                <a:cs typeface="MS PGothic" charset="0"/>
              </a:defRPr>
            </a:lvl9pPr>
          </a:lstStyle>
          <a:p>
            <a:pPr algn="r" eaLnBrk="1" hangingPunct="1">
              <a:lnSpc>
                <a:spcPct val="120000"/>
              </a:lnSpc>
              <a:defRPr/>
            </a:pPr>
            <a:r>
              <a:rPr lang="en-US" sz="950" spc="-74" dirty="0">
                <a:solidFill>
                  <a:schemeClr val="tx1"/>
                </a:solidFill>
                <a:latin typeface="+mn-lt"/>
                <a:cs typeface="Karla"/>
              </a:rPr>
              <a:t>  </a:t>
            </a:r>
            <a:fld id="{E77AE0A1-274E-2944-95AF-27E87E012DC6}" type="slidenum">
              <a:rPr lang="en-US" sz="950" spc="-74" smtClean="0">
                <a:solidFill>
                  <a:schemeClr val="tx2"/>
                </a:solidFill>
                <a:latin typeface="+mn-lt"/>
                <a:cs typeface="Karla"/>
              </a:rPr>
              <a:pPr algn="r" eaLnBrk="1" hangingPunct="1">
                <a:lnSpc>
                  <a:spcPct val="120000"/>
                </a:lnSpc>
                <a:defRPr/>
              </a:pPr>
              <a:t>‹#›</a:t>
            </a:fld>
            <a:endParaRPr lang="en-US" sz="950" spc="-74" dirty="0">
              <a:solidFill>
                <a:schemeClr val="tx2"/>
              </a:solidFill>
              <a:latin typeface="+mn-lt"/>
              <a:cs typeface="Karla"/>
            </a:endParaRPr>
          </a:p>
        </p:txBody>
      </p:sp>
      <p:cxnSp>
        <p:nvCxnSpPr>
          <p:cNvPr id="14" name="Conector recto 13"/>
          <p:cNvCxnSpPr/>
          <p:nvPr userDrawn="1"/>
        </p:nvCxnSpPr>
        <p:spPr>
          <a:xfrm>
            <a:off x="332463" y="6543102"/>
            <a:ext cx="11051787"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1" name="Marcador de texto 6"/>
          <p:cNvSpPr>
            <a:spLocks noGrp="1"/>
          </p:cNvSpPr>
          <p:nvPr>
            <p:ph type="body" sz="quarter" idx="27" hasCustomPrompt="1"/>
          </p:nvPr>
        </p:nvSpPr>
        <p:spPr>
          <a:xfrm>
            <a:off x="6275934" y="1448780"/>
            <a:ext cx="5579957" cy="648072"/>
          </a:xfrm>
          <a:prstGeom prst="rect">
            <a:avLst/>
          </a:prstGeom>
        </p:spPr>
        <p:txBody>
          <a:bodyPr vert="horz" lIns="0" tIns="0" rIns="0" bIns="17132" anchor="t" anchorCtr="0"/>
          <a:lstStyle>
            <a:lvl1pPr marL="0" marR="0" indent="0" algn="l" defTabSz="456796" rtl="0" eaLnBrk="0" fontAlgn="base" latinLnBrk="0" hangingPunct="0">
              <a:lnSpc>
                <a:spcPct val="100000"/>
              </a:lnSpc>
              <a:spcBef>
                <a:spcPts val="984"/>
              </a:spcBef>
              <a:spcAft>
                <a:spcPts val="600"/>
              </a:spcAft>
              <a:buClrTx/>
              <a:buSzTx/>
              <a:buFont typeface="Arial"/>
              <a:buNone/>
              <a:tabLst/>
              <a:defRPr sz="1800" b="0" i="0" spc="0" baseline="0">
                <a:solidFill>
                  <a:schemeClr val="accent1"/>
                </a:solidFill>
                <a:latin typeface="+mn-lt"/>
                <a:cs typeface="Noto Sans Regular"/>
              </a:defRPr>
            </a:lvl1pPr>
            <a:lvl2pPr marL="475828" indent="0">
              <a:buNone/>
              <a:defRPr/>
            </a:lvl2pPr>
          </a:lstStyle>
          <a:p>
            <a:pPr lvl="0"/>
            <a:r>
              <a:rPr lang="en-US" noProof="0" dirty="0"/>
              <a:t>Subhead (Noto Sans 36)</a:t>
            </a:r>
          </a:p>
        </p:txBody>
      </p:sp>
      <p:sp>
        <p:nvSpPr>
          <p:cNvPr id="15" name="Marcador de texto 6"/>
          <p:cNvSpPr>
            <a:spLocks noGrp="1"/>
          </p:cNvSpPr>
          <p:nvPr>
            <p:ph type="body" sz="quarter" idx="31" hasCustomPrompt="1"/>
          </p:nvPr>
        </p:nvSpPr>
        <p:spPr>
          <a:xfrm>
            <a:off x="336109" y="1448780"/>
            <a:ext cx="5579893" cy="648072"/>
          </a:xfrm>
          <a:prstGeom prst="rect">
            <a:avLst/>
          </a:prstGeom>
        </p:spPr>
        <p:txBody>
          <a:bodyPr vert="horz" lIns="34267" tIns="17132" rIns="34267" bIns="17132"/>
          <a:lstStyle>
            <a:lvl1pPr marL="0" marR="0" indent="0" algn="l" defTabSz="456796" rtl="0" eaLnBrk="0" fontAlgn="base" latinLnBrk="0" hangingPunct="0">
              <a:lnSpc>
                <a:spcPct val="100000"/>
              </a:lnSpc>
              <a:spcBef>
                <a:spcPct val="20000"/>
              </a:spcBef>
              <a:spcAft>
                <a:spcPct val="0"/>
              </a:spcAft>
              <a:buClrTx/>
              <a:buSzTx/>
              <a:buFontTx/>
              <a:buNone/>
              <a:tabLst/>
              <a:defRPr sz="1800" b="0" i="0" spc="0" baseline="0">
                <a:solidFill>
                  <a:schemeClr val="accent1"/>
                </a:solidFill>
                <a:latin typeface="+mn-lt"/>
                <a:cs typeface="Noto Sans Regular"/>
              </a:defRPr>
            </a:lvl1pPr>
            <a:lvl2pPr marL="475828" indent="0">
              <a:buNone/>
              <a:defRPr/>
            </a:lvl2pPr>
          </a:lstStyle>
          <a:p>
            <a:pPr lvl="0"/>
            <a:r>
              <a:rPr lang="en-US" noProof="0" dirty="0"/>
              <a:t>Subhead (Noto Sans 36)</a:t>
            </a:r>
          </a:p>
        </p:txBody>
      </p:sp>
      <p:sp>
        <p:nvSpPr>
          <p:cNvPr id="17" name="Marcador de texto 6"/>
          <p:cNvSpPr>
            <a:spLocks noGrp="1"/>
          </p:cNvSpPr>
          <p:nvPr>
            <p:ph type="body" sz="quarter" idx="34" hasCustomPrompt="1"/>
          </p:nvPr>
        </p:nvSpPr>
        <p:spPr>
          <a:xfrm>
            <a:off x="336109" y="476672"/>
            <a:ext cx="8783832" cy="756084"/>
          </a:xfrm>
          <a:prstGeom prst="rect">
            <a:avLst/>
          </a:prstGeom>
        </p:spPr>
        <p:txBody>
          <a:bodyPr vert="horz" lIns="34267" tIns="17132" rIns="34267" bIns="17132"/>
          <a:lstStyle>
            <a:lvl1pPr marL="0" marR="0" indent="0" algn="l" defTabSz="457109" rtl="0" eaLnBrk="1" fontAlgn="base" latinLnBrk="0" hangingPunct="1">
              <a:lnSpc>
                <a:spcPct val="85000"/>
              </a:lnSpc>
              <a:spcBef>
                <a:spcPct val="20000"/>
              </a:spcBef>
              <a:spcAft>
                <a:spcPct val="0"/>
              </a:spcAft>
              <a:buClrTx/>
              <a:buSzTx/>
              <a:buFontTx/>
              <a:buNone/>
              <a:tabLst/>
              <a:defRPr sz="2500" b="1" i="0" spc="-74" baseline="0">
                <a:solidFill>
                  <a:schemeClr val="tx2"/>
                </a:solidFill>
                <a:latin typeface="+mj-lt"/>
                <a:cs typeface="Karla"/>
              </a:defRPr>
            </a:lvl1pPr>
          </a:lstStyle>
          <a:p>
            <a:pPr lvl="0"/>
            <a:r>
              <a:rPr lang="en-US" noProof="0" dirty="0"/>
              <a:t>Headline (Karla 50)</a:t>
            </a:r>
          </a:p>
        </p:txBody>
      </p:sp>
      <p:sp>
        <p:nvSpPr>
          <p:cNvPr id="13" name="Marcador de texto 2">
            <a:extLst>
              <a:ext uri="{FF2B5EF4-FFF2-40B4-BE49-F238E27FC236}">
                <a16:creationId xmlns:a16="http://schemas.microsoft.com/office/drawing/2014/main" id="{D6EBA06A-29F2-4ED0-8DE8-64F709E72A11}"/>
              </a:ext>
            </a:extLst>
          </p:cNvPr>
          <p:cNvSpPr>
            <a:spLocks noGrp="1"/>
          </p:cNvSpPr>
          <p:nvPr>
            <p:ph type="body" sz="quarter" idx="37" hasCustomPrompt="1"/>
          </p:nvPr>
        </p:nvSpPr>
        <p:spPr>
          <a:xfrm>
            <a:off x="336111" y="2241385"/>
            <a:ext cx="5581685" cy="3995928"/>
          </a:xfrm>
          <a:prstGeom prst="rect">
            <a:avLst/>
          </a:prstGeom>
        </p:spPr>
        <p:txBody>
          <a:bodyPr lIns="34267" tIns="17132" rIns="34267" bIns="17132"/>
          <a:lstStyle>
            <a:lvl1pPr marL="171297" indent="-171297">
              <a:buClr>
                <a:schemeClr val="tx1"/>
              </a:buClr>
              <a:buFont typeface="Arial" panose="020B0604020202020204" pitchFamily="34" charset="0"/>
              <a:buChar char="•"/>
              <a:defRPr sz="1400" baseline="0">
                <a:solidFill>
                  <a:schemeClr val="tx1"/>
                </a:solidFill>
                <a:latin typeface="+mn-lt"/>
                <a:cs typeface="Noto Sans Regular"/>
              </a:defRPr>
            </a:lvl1pPr>
            <a:lvl2pPr>
              <a:buClr>
                <a:schemeClr val="tx2"/>
              </a:buClr>
              <a:defRPr sz="1400">
                <a:solidFill>
                  <a:schemeClr val="tx2"/>
                </a:solidFill>
                <a:latin typeface="+mn-lt"/>
                <a:cs typeface="Noto Sans Regular"/>
              </a:defRPr>
            </a:lvl2pPr>
            <a:lvl3pPr marL="1189569" marR="0" indent="-237913" algn="l" defTabSz="457109" rtl="0" eaLnBrk="1" fontAlgn="base" latinLnBrk="0" hangingPunct="1">
              <a:lnSpc>
                <a:spcPct val="100000"/>
              </a:lnSpc>
              <a:spcBef>
                <a:spcPct val="20000"/>
              </a:spcBef>
              <a:spcAft>
                <a:spcPct val="0"/>
              </a:spcAft>
              <a:buClrTx/>
              <a:buSzTx/>
              <a:buFontTx/>
              <a:buChar char="•"/>
              <a:tabLst/>
              <a:defRPr sz="1400">
                <a:solidFill>
                  <a:schemeClr val="tx1"/>
                </a:solidFill>
                <a:latin typeface="+mn-lt"/>
                <a:cs typeface="Noto Sans"/>
              </a:defRPr>
            </a:lvl3pPr>
            <a:lvl4pPr>
              <a:defRPr>
                <a:latin typeface="+mn-lt"/>
              </a:defRPr>
            </a:lvl4pPr>
            <a:lvl5pPr>
              <a:defRPr>
                <a:latin typeface="+mn-lt"/>
              </a:defRPr>
            </a:lvl5pPr>
          </a:lstStyle>
          <a:p>
            <a:pPr lvl="0"/>
            <a:r>
              <a:rPr lang="en-US" noProof="0" dirty="0"/>
              <a:t>Body text (Noto Sans 32)</a:t>
            </a:r>
          </a:p>
          <a:p>
            <a:pPr lvl="1"/>
            <a:r>
              <a:rPr lang="en-US" noProof="0" dirty="0"/>
              <a:t>Sub bullet</a:t>
            </a:r>
          </a:p>
          <a:p>
            <a:pPr lvl="2"/>
            <a:r>
              <a:rPr lang="en-US" noProof="0" dirty="0"/>
              <a:t>Extra bullet</a:t>
            </a:r>
          </a:p>
          <a:p>
            <a:pPr marL="1665396" marR="0" lvl="3" indent="-237913" algn="l" defTabSz="457109" rtl="0" eaLnBrk="1" fontAlgn="base" latinLnBrk="0" hangingPunct="1">
              <a:lnSpc>
                <a:spcPct val="100000"/>
              </a:lnSpc>
              <a:spcBef>
                <a:spcPct val="20000"/>
              </a:spcBef>
              <a:spcAft>
                <a:spcPct val="0"/>
              </a:spcAft>
              <a:buClrTx/>
              <a:buSzTx/>
              <a:buFontTx/>
              <a:buChar char="•"/>
              <a:tabLst/>
              <a:defRPr/>
            </a:pPr>
            <a:r>
              <a:rPr lang="en-US" noProof="0" dirty="0"/>
              <a:t>Extra bullet</a:t>
            </a:r>
          </a:p>
          <a:p>
            <a:pPr lvl="2"/>
            <a:endParaRPr lang="en-US" noProof="0" dirty="0"/>
          </a:p>
          <a:p>
            <a:pPr lvl="1"/>
            <a:endParaRPr lang="en-US" noProof="0" dirty="0"/>
          </a:p>
        </p:txBody>
      </p:sp>
      <p:sp>
        <p:nvSpPr>
          <p:cNvPr id="19" name="Marcador de texto 2">
            <a:extLst>
              <a:ext uri="{FF2B5EF4-FFF2-40B4-BE49-F238E27FC236}">
                <a16:creationId xmlns:a16="http://schemas.microsoft.com/office/drawing/2014/main" id="{9E8D547C-F99F-420F-B52D-05207053B0AE}"/>
              </a:ext>
            </a:extLst>
          </p:cNvPr>
          <p:cNvSpPr>
            <a:spLocks noGrp="1"/>
          </p:cNvSpPr>
          <p:nvPr>
            <p:ph type="body" sz="quarter" idx="38" hasCustomPrompt="1"/>
          </p:nvPr>
        </p:nvSpPr>
        <p:spPr>
          <a:xfrm>
            <a:off x="6274206" y="2241385"/>
            <a:ext cx="5581685" cy="3995928"/>
          </a:xfrm>
          <a:prstGeom prst="rect">
            <a:avLst/>
          </a:prstGeom>
        </p:spPr>
        <p:txBody>
          <a:bodyPr lIns="34267" tIns="17132" rIns="34267" bIns="17132"/>
          <a:lstStyle>
            <a:lvl1pPr marL="171297" indent="-171297">
              <a:buClr>
                <a:schemeClr val="tx1"/>
              </a:buClr>
              <a:buFont typeface="Arial" panose="020B0604020202020204" pitchFamily="34" charset="0"/>
              <a:buChar char="•"/>
              <a:defRPr sz="1400">
                <a:solidFill>
                  <a:schemeClr val="tx1"/>
                </a:solidFill>
                <a:latin typeface="+mn-lt"/>
                <a:cs typeface="Noto Sans Regular"/>
              </a:defRPr>
            </a:lvl1pPr>
            <a:lvl2pPr>
              <a:buClr>
                <a:schemeClr val="tx2"/>
              </a:buClr>
              <a:defRPr sz="1400">
                <a:solidFill>
                  <a:schemeClr val="tx2"/>
                </a:solidFill>
                <a:latin typeface="+mn-lt"/>
                <a:cs typeface="Noto Sans Regular"/>
              </a:defRPr>
            </a:lvl2pPr>
            <a:lvl3pPr marL="1189569" marR="0" indent="-237913" algn="l" defTabSz="457109" rtl="0" eaLnBrk="1" fontAlgn="base" latinLnBrk="0" hangingPunct="1">
              <a:lnSpc>
                <a:spcPct val="100000"/>
              </a:lnSpc>
              <a:spcBef>
                <a:spcPct val="20000"/>
              </a:spcBef>
              <a:spcAft>
                <a:spcPct val="0"/>
              </a:spcAft>
              <a:buClrTx/>
              <a:buSzTx/>
              <a:buFontTx/>
              <a:buChar char="•"/>
              <a:tabLst/>
              <a:defRPr sz="1400">
                <a:solidFill>
                  <a:schemeClr val="tx1"/>
                </a:solidFill>
                <a:latin typeface="+mn-lt"/>
                <a:cs typeface="Noto Sans"/>
              </a:defRPr>
            </a:lvl3pPr>
            <a:lvl4pPr>
              <a:defRPr>
                <a:latin typeface="+mn-lt"/>
              </a:defRPr>
            </a:lvl4pPr>
            <a:lvl5pPr>
              <a:defRPr>
                <a:latin typeface="+mn-lt"/>
              </a:defRPr>
            </a:lvl5pPr>
          </a:lstStyle>
          <a:p>
            <a:pPr lvl="0"/>
            <a:r>
              <a:rPr lang="en-US" noProof="0" dirty="0"/>
              <a:t>Body text (Noto Sans 32) </a:t>
            </a:r>
          </a:p>
          <a:p>
            <a:pPr lvl="1"/>
            <a:r>
              <a:rPr lang="en-US" noProof="0" dirty="0"/>
              <a:t>Sub bullet</a:t>
            </a:r>
          </a:p>
          <a:p>
            <a:pPr lvl="2"/>
            <a:r>
              <a:rPr lang="en-US" noProof="0" dirty="0"/>
              <a:t>Extra bullet</a:t>
            </a:r>
          </a:p>
          <a:p>
            <a:pPr marL="1665396" marR="0" lvl="3" indent="-237913" algn="l" defTabSz="457109" rtl="0" eaLnBrk="1" fontAlgn="base" latinLnBrk="0" hangingPunct="1">
              <a:lnSpc>
                <a:spcPct val="100000"/>
              </a:lnSpc>
              <a:spcBef>
                <a:spcPct val="20000"/>
              </a:spcBef>
              <a:spcAft>
                <a:spcPct val="0"/>
              </a:spcAft>
              <a:buClrTx/>
              <a:buSzTx/>
              <a:buFontTx/>
              <a:buChar char="•"/>
              <a:tabLst/>
              <a:defRPr/>
            </a:pPr>
            <a:r>
              <a:rPr lang="en-US" noProof="0" dirty="0"/>
              <a:t>Extra bullet</a:t>
            </a:r>
          </a:p>
          <a:p>
            <a:pPr lvl="2"/>
            <a:endParaRPr lang="en-US" noProof="0" dirty="0"/>
          </a:p>
          <a:p>
            <a:pPr lvl="1"/>
            <a:endParaRPr lang="en-US" noProof="0" dirty="0"/>
          </a:p>
        </p:txBody>
      </p:sp>
    </p:spTree>
    <p:extLst>
      <p:ext uri="{BB962C8B-B14F-4D97-AF65-F5344CB8AC3E}">
        <p14:creationId xmlns:p14="http://schemas.microsoft.com/office/powerpoint/2010/main" val="261926991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 Text Box + Image">
    <p:spTree>
      <p:nvGrpSpPr>
        <p:cNvPr id="1" name=""/>
        <p:cNvGrpSpPr/>
        <p:nvPr/>
      </p:nvGrpSpPr>
      <p:grpSpPr>
        <a:xfrm>
          <a:off x="0" y="0"/>
          <a:ext cx="0" cy="0"/>
          <a:chOff x="0" y="0"/>
          <a:chExt cx="0" cy="0"/>
        </a:xfrm>
      </p:grpSpPr>
      <p:pic>
        <p:nvPicPr>
          <p:cNvPr id="11" name="Imagen 10" descr="Agility_logos_ppt-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3932" y="188640"/>
            <a:ext cx="2249131" cy="630936"/>
          </a:xfrm>
          <a:prstGeom prst="rect">
            <a:avLst/>
          </a:prstGeom>
        </p:spPr>
      </p:pic>
      <p:sp>
        <p:nvSpPr>
          <p:cNvPr id="16" name="Slide Number Placeholder 9"/>
          <p:cNvSpPr txBox="1">
            <a:spLocks/>
          </p:cNvSpPr>
          <p:nvPr userDrawn="1"/>
        </p:nvSpPr>
        <p:spPr>
          <a:xfrm>
            <a:off x="11243902" y="6381514"/>
            <a:ext cx="611901" cy="323851"/>
          </a:xfrm>
          <a:prstGeom prst="rect">
            <a:avLst/>
          </a:prstGeom>
        </p:spPr>
        <p:txBody>
          <a:bodyPr lIns="95160" tIns="47578" rIns="0" bIns="47578"/>
          <a:lstStyle>
            <a:lvl1pPr eaLnBrk="0" hangingPunct="0">
              <a:defRPr sz="5000">
                <a:solidFill>
                  <a:schemeClr val="tx1"/>
                </a:solidFill>
                <a:latin typeface="Arial" charset="0"/>
                <a:ea typeface="ＭＳ Ｐゴシック" charset="0"/>
                <a:cs typeface="MS PGothic" charset="0"/>
              </a:defRPr>
            </a:lvl1pPr>
            <a:lvl2pPr marL="742950" indent="-285750" eaLnBrk="0" hangingPunct="0">
              <a:defRPr sz="5000">
                <a:solidFill>
                  <a:schemeClr val="tx1"/>
                </a:solidFill>
                <a:latin typeface="Arial" charset="0"/>
                <a:ea typeface="MS PGothic" charset="0"/>
                <a:cs typeface="MS PGothic" charset="0"/>
              </a:defRPr>
            </a:lvl2pPr>
            <a:lvl3pPr marL="1143000" indent="-228600" eaLnBrk="0" hangingPunct="0">
              <a:defRPr sz="5000">
                <a:solidFill>
                  <a:schemeClr val="tx1"/>
                </a:solidFill>
                <a:latin typeface="Arial" charset="0"/>
                <a:ea typeface="MS PGothic" charset="0"/>
                <a:cs typeface="MS PGothic" charset="0"/>
              </a:defRPr>
            </a:lvl3pPr>
            <a:lvl4pPr marL="1600200" indent="-228600" eaLnBrk="0" hangingPunct="0">
              <a:defRPr sz="5000">
                <a:solidFill>
                  <a:schemeClr val="tx1"/>
                </a:solidFill>
                <a:latin typeface="Arial" charset="0"/>
                <a:ea typeface="MS PGothic" charset="0"/>
                <a:cs typeface="MS PGothic" charset="0"/>
              </a:defRPr>
            </a:lvl4pPr>
            <a:lvl5pPr marL="2057400" indent="-228600" eaLnBrk="0" hangingPunct="0">
              <a:defRPr sz="5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5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5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5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5000">
                <a:solidFill>
                  <a:schemeClr val="tx1"/>
                </a:solidFill>
                <a:latin typeface="Arial" charset="0"/>
                <a:ea typeface="MS PGothic" charset="0"/>
                <a:cs typeface="MS PGothic" charset="0"/>
              </a:defRPr>
            </a:lvl9pPr>
          </a:lstStyle>
          <a:p>
            <a:pPr algn="r" eaLnBrk="1" hangingPunct="1">
              <a:lnSpc>
                <a:spcPct val="120000"/>
              </a:lnSpc>
              <a:defRPr/>
            </a:pPr>
            <a:r>
              <a:rPr lang="en-US" sz="950" spc="-74" dirty="0">
                <a:solidFill>
                  <a:schemeClr val="tx1"/>
                </a:solidFill>
                <a:latin typeface="+mn-lt"/>
                <a:cs typeface="Karla"/>
              </a:rPr>
              <a:t>  </a:t>
            </a:r>
            <a:fld id="{E77AE0A1-274E-2944-95AF-27E87E012DC6}" type="slidenum">
              <a:rPr lang="en-US" sz="950" spc="-74" smtClean="0">
                <a:solidFill>
                  <a:schemeClr val="tx2"/>
                </a:solidFill>
                <a:latin typeface="+mn-lt"/>
                <a:cs typeface="Karla"/>
              </a:rPr>
              <a:pPr algn="r" eaLnBrk="1" hangingPunct="1">
                <a:lnSpc>
                  <a:spcPct val="120000"/>
                </a:lnSpc>
                <a:defRPr/>
              </a:pPr>
              <a:t>‹#›</a:t>
            </a:fld>
            <a:endParaRPr lang="en-US" sz="950" spc="-74" dirty="0">
              <a:solidFill>
                <a:schemeClr val="tx2"/>
              </a:solidFill>
              <a:latin typeface="+mn-lt"/>
              <a:cs typeface="Karla"/>
            </a:endParaRPr>
          </a:p>
        </p:txBody>
      </p:sp>
      <p:cxnSp>
        <p:nvCxnSpPr>
          <p:cNvPr id="17" name="Conector recto 16"/>
          <p:cNvCxnSpPr/>
          <p:nvPr userDrawn="1"/>
        </p:nvCxnSpPr>
        <p:spPr>
          <a:xfrm>
            <a:off x="332463" y="6543102"/>
            <a:ext cx="11051787"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9" name="Marcador de posición de imagen 2"/>
          <p:cNvSpPr>
            <a:spLocks noGrp="1"/>
          </p:cNvSpPr>
          <p:nvPr>
            <p:ph type="pic" sz="quarter" idx="29" hasCustomPrompt="1"/>
          </p:nvPr>
        </p:nvSpPr>
        <p:spPr>
          <a:xfrm>
            <a:off x="6275998" y="1448780"/>
            <a:ext cx="5579682" cy="4788533"/>
          </a:xfrm>
          <a:prstGeom prst="rect">
            <a:avLst/>
          </a:prstGeom>
        </p:spPr>
        <p:txBody>
          <a:bodyPr vert="horz" lIns="34267" tIns="17132" rIns="34267" bIns="17132"/>
          <a:lstStyle>
            <a:lvl1pPr marL="356871" marR="0" indent="-356871" algn="l" defTabSz="456796" rtl="0" eaLnBrk="1" fontAlgn="base" latinLnBrk="0" hangingPunct="1">
              <a:lnSpc>
                <a:spcPct val="100000"/>
              </a:lnSpc>
              <a:spcBef>
                <a:spcPct val="20000"/>
              </a:spcBef>
              <a:spcAft>
                <a:spcPct val="0"/>
              </a:spcAft>
              <a:buClrTx/>
              <a:buSzTx/>
              <a:buFontTx/>
              <a:buChar char="•"/>
              <a:tabLst/>
              <a:defRPr sz="1250">
                <a:solidFill>
                  <a:schemeClr val="tx1"/>
                </a:solidFill>
                <a:latin typeface="+mn-lt"/>
              </a:defRPr>
            </a:lvl1pPr>
          </a:lstStyle>
          <a:p>
            <a:r>
              <a:rPr lang="en-US" noProof="0" dirty="0"/>
              <a:t>Click here to insert the image</a:t>
            </a:r>
          </a:p>
          <a:p>
            <a:endParaRPr lang="en-US" noProof="0" dirty="0"/>
          </a:p>
        </p:txBody>
      </p:sp>
      <p:sp>
        <p:nvSpPr>
          <p:cNvPr id="14" name="Marcador de texto 6"/>
          <p:cNvSpPr>
            <a:spLocks noGrp="1"/>
          </p:cNvSpPr>
          <p:nvPr>
            <p:ph type="body" sz="quarter" idx="34" hasCustomPrompt="1"/>
          </p:nvPr>
        </p:nvSpPr>
        <p:spPr>
          <a:xfrm>
            <a:off x="336109" y="476672"/>
            <a:ext cx="8783832" cy="756084"/>
          </a:xfrm>
          <a:prstGeom prst="rect">
            <a:avLst/>
          </a:prstGeom>
        </p:spPr>
        <p:txBody>
          <a:bodyPr vert="horz" lIns="34267" tIns="17132" rIns="34267" bIns="17132"/>
          <a:lstStyle>
            <a:lvl1pPr marL="0" marR="0" indent="0" algn="l" defTabSz="457109" rtl="0" eaLnBrk="1" fontAlgn="base" latinLnBrk="0" hangingPunct="1">
              <a:lnSpc>
                <a:spcPct val="85000"/>
              </a:lnSpc>
              <a:spcBef>
                <a:spcPct val="20000"/>
              </a:spcBef>
              <a:spcAft>
                <a:spcPct val="0"/>
              </a:spcAft>
              <a:buClrTx/>
              <a:buSzTx/>
              <a:buFontTx/>
              <a:buNone/>
              <a:tabLst/>
              <a:defRPr sz="2500" b="1" i="0" spc="-74" baseline="0">
                <a:solidFill>
                  <a:schemeClr val="tx2"/>
                </a:solidFill>
                <a:latin typeface="+mj-lt"/>
                <a:cs typeface="Karla"/>
              </a:defRPr>
            </a:lvl1pPr>
          </a:lstStyle>
          <a:p>
            <a:pPr lvl="0"/>
            <a:r>
              <a:rPr lang="en-US" noProof="0" dirty="0"/>
              <a:t>Headline (Karla 50)</a:t>
            </a:r>
          </a:p>
        </p:txBody>
      </p:sp>
      <p:sp>
        <p:nvSpPr>
          <p:cNvPr id="8" name="Marcador de texto 2">
            <a:extLst>
              <a:ext uri="{FF2B5EF4-FFF2-40B4-BE49-F238E27FC236}">
                <a16:creationId xmlns:a16="http://schemas.microsoft.com/office/drawing/2014/main" id="{ADE1A4CD-24CD-4A54-91D9-E9F89494DA3E}"/>
              </a:ext>
            </a:extLst>
          </p:cNvPr>
          <p:cNvSpPr>
            <a:spLocks noGrp="1"/>
          </p:cNvSpPr>
          <p:nvPr>
            <p:ph type="body" sz="quarter" idx="37" hasCustomPrompt="1"/>
          </p:nvPr>
        </p:nvSpPr>
        <p:spPr>
          <a:xfrm>
            <a:off x="336111" y="1448780"/>
            <a:ext cx="5581685" cy="4786884"/>
          </a:xfrm>
          <a:prstGeom prst="rect">
            <a:avLst/>
          </a:prstGeom>
        </p:spPr>
        <p:txBody>
          <a:bodyPr lIns="34267" tIns="17132" rIns="34267" bIns="17132"/>
          <a:lstStyle>
            <a:lvl1pPr marL="171297" indent="-171297">
              <a:buClr>
                <a:schemeClr val="tx1"/>
              </a:buClr>
              <a:buFont typeface="Arial" panose="020B0604020202020204" pitchFamily="34" charset="0"/>
              <a:buChar char="•"/>
              <a:defRPr sz="1800" baseline="0">
                <a:solidFill>
                  <a:schemeClr val="tx1"/>
                </a:solidFill>
                <a:latin typeface="+mn-lt"/>
                <a:cs typeface="Noto Sans Regular"/>
              </a:defRPr>
            </a:lvl1pPr>
            <a:lvl2pPr>
              <a:buClr>
                <a:schemeClr val="tx2"/>
              </a:buClr>
              <a:defRPr sz="1800">
                <a:solidFill>
                  <a:schemeClr val="tx2"/>
                </a:solidFill>
                <a:latin typeface="+mn-lt"/>
                <a:cs typeface="Noto Sans Regular"/>
              </a:defRPr>
            </a:lvl2pPr>
            <a:lvl3pPr marL="1189569" marR="0" indent="-237913" algn="l" defTabSz="457109" rtl="0" eaLnBrk="1" fontAlgn="base" latinLnBrk="0" hangingPunct="1">
              <a:lnSpc>
                <a:spcPct val="100000"/>
              </a:lnSpc>
              <a:spcBef>
                <a:spcPct val="20000"/>
              </a:spcBef>
              <a:spcAft>
                <a:spcPct val="0"/>
              </a:spcAft>
              <a:buClrTx/>
              <a:buSzTx/>
              <a:buFontTx/>
              <a:buChar char="•"/>
              <a:tabLst/>
              <a:defRPr sz="1800">
                <a:solidFill>
                  <a:schemeClr val="tx1"/>
                </a:solidFill>
                <a:latin typeface="+mn-lt"/>
                <a:cs typeface="Noto Sans"/>
              </a:defRPr>
            </a:lvl3pPr>
            <a:lvl4pPr>
              <a:defRPr>
                <a:latin typeface="+mn-lt"/>
              </a:defRPr>
            </a:lvl4pPr>
            <a:lvl5pPr>
              <a:defRPr>
                <a:latin typeface="+mn-lt"/>
              </a:defRPr>
            </a:lvl5pPr>
          </a:lstStyle>
          <a:p>
            <a:pPr lvl="0"/>
            <a:r>
              <a:rPr lang="en-US" noProof="0" dirty="0"/>
              <a:t>Body Text (Noto Sans 36)</a:t>
            </a:r>
          </a:p>
          <a:p>
            <a:pPr lvl="1"/>
            <a:r>
              <a:rPr lang="en-US" noProof="0" dirty="0"/>
              <a:t>Sub bullet</a:t>
            </a:r>
          </a:p>
          <a:p>
            <a:pPr lvl="2"/>
            <a:r>
              <a:rPr lang="en-US" noProof="0" dirty="0"/>
              <a:t>Extra bullet</a:t>
            </a:r>
          </a:p>
          <a:p>
            <a:pPr marL="1665396" marR="0" lvl="3" indent="-237913" algn="l" defTabSz="457109" rtl="0" eaLnBrk="1" fontAlgn="base" latinLnBrk="0" hangingPunct="1">
              <a:lnSpc>
                <a:spcPct val="100000"/>
              </a:lnSpc>
              <a:spcBef>
                <a:spcPct val="20000"/>
              </a:spcBef>
              <a:spcAft>
                <a:spcPct val="0"/>
              </a:spcAft>
              <a:buClrTx/>
              <a:buSzTx/>
              <a:buFontTx/>
              <a:buChar char="•"/>
              <a:tabLst/>
              <a:defRPr/>
            </a:pPr>
            <a:r>
              <a:rPr lang="en-US" noProof="0" dirty="0"/>
              <a:t>Extra bullet</a:t>
            </a:r>
          </a:p>
          <a:p>
            <a:pPr lvl="2"/>
            <a:endParaRPr lang="en-US" noProof="0" dirty="0"/>
          </a:p>
          <a:p>
            <a:pPr lvl="1"/>
            <a:endParaRPr lang="en-US" noProof="0" dirty="0"/>
          </a:p>
        </p:txBody>
      </p:sp>
    </p:spTree>
    <p:extLst>
      <p:ext uri="{BB962C8B-B14F-4D97-AF65-F5344CB8AC3E}">
        <p14:creationId xmlns:p14="http://schemas.microsoft.com/office/powerpoint/2010/main" val="394041975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4 Images + 4 Text ">
    <p:spTree>
      <p:nvGrpSpPr>
        <p:cNvPr id="1" name=""/>
        <p:cNvGrpSpPr/>
        <p:nvPr/>
      </p:nvGrpSpPr>
      <p:grpSpPr>
        <a:xfrm>
          <a:off x="0" y="0"/>
          <a:ext cx="0" cy="0"/>
          <a:chOff x="0" y="0"/>
          <a:chExt cx="0" cy="0"/>
        </a:xfrm>
      </p:grpSpPr>
      <p:pic>
        <p:nvPicPr>
          <p:cNvPr id="23" name="Imagen 22" descr="Agility_logos_ppt-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3932" y="188640"/>
            <a:ext cx="2249131" cy="630936"/>
          </a:xfrm>
          <a:prstGeom prst="rect">
            <a:avLst/>
          </a:prstGeom>
        </p:spPr>
      </p:pic>
      <p:sp>
        <p:nvSpPr>
          <p:cNvPr id="25" name="Slide Number Placeholder 9"/>
          <p:cNvSpPr txBox="1">
            <a:spLocks/>
          </p:cNvSpPr>
          <p:nvPr userDrawn="1"/>
        </p:nvSpPr>
        <p:spPr>
          <a:xfrm>
            <a:off x="11243902" y="6381514"/>
            <a:ext cx="611901" cy="323851"/>
          </a:xfrm>
          <a:prstGeom prst="rect">
            <a:avLst/>
          </a:prstGeom>
        </p:spPr>
        <p:txBody>
          <a:bodyPr lIns="95160" tIns="47578" rIns="0" bIns="47578"/>
          <a:lstStyle>
            <a:lvl1pPr eaLnBrk="0" hangingPunct="0">
              <a:defRPr sz="5000">
                <a:solidFill>
                  <a:schemeClr val="tx1"/>
                </a:solidFill>
                <a:latin typeface="Arial" charset="0"/>
                <a:ea typeface="ＭＳ Ｐゴシック" charset="0"/>
                <a:cs typeface="MS PGothic" charset="0"/>
              </a:defRPr>
            </a:lvl1pPr>
            <a:lvl2pPr marL="742950" indent="-285750" eaLnBrk="0" hangingPunct="0">
              <a:defRPr sz="5000">
                <a:solidFill>
                  <a:schemeClr val="tx1"/>
                </a:solidFill>
                <a:latin typeface="Arial" charset="0"/>
                <a:ea typeface="MS PGothic" charset="0"/>
                <a:cs typeface="MS PGothic" charset="0"/>
              </a:defRPr>
            </a:lvl2pPr>
            <a:lvl3pPr marL="1143000" indent="-228600" eaLnBrk="0" hangingPunct="0">
              <a:defRPr sz="5000">
                <a:solidFill>
                  <a:schemeClr val="tx1"/>
                </a:solidFill>
                <a:latin typeface="Arial" charset="0"/>
                <a:ea typeface="MS PGothic" charset="0"/>
                <a:cs typeface="MS PGothic" charset="0"/>
              </a:defRPr>
            </a:lvl3pPr>
            <a:lvl4pPr marL="1600200" indent="-228600" eaLnBrk="0" hangingPunct="0">
              <a:defRPr sz="5000">
                <a:solidFill>
                  <a:schemeClr val="tx1"/>
                </a:solidFill>
                <a:latin typeface="Arial" charset="0"/>
                <a:ea typeface="MS PGothic" charset="0"/>
                <a:cs typeface="MS PGothic" charset="0"/>
              </a:defRPr>
            </a:lvl4pPr>
            <a:lvl5pPr marL="2057400" indent="-228600" eaLnBrk="0" hangingPunct="0">
              <a:defRPr sz="5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5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5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5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5000">
                <a:solidFill>
                  <a:schemeClr val="tx1"/>
                </a:solidFill>
                <a:latin typeface="Arial" charset="0"/>
                <a:ea typeface="MS PGothic" charset="0"/>
                <a:cs typeface="MS PGothic" charset="0"/>
              </a:defRPr>
            </a:lvl9pPr>
          </a:lstStyle>
          <a:p>
            <a:pPr algn="r" eaLnBrk="1" hangingPunct="1">
              <a:lnSpc>
                <a:spcPct val="120000"/>
              </a:lnSpc>
              <a:defRPr/>
            </a:pPr>
            <a:r>
              <a:rPr lang="en-US" sz="950" spc="-74" dirty="0">
                <a:solidFill>
                  <a:schemeClr val="tx2"/>
                </a:solidFill>
                <a:latin typeface="+mn-lt"/>
                <a:cs typeface="Karla"/>
              </a:rPr>
              <a:t>  </a:t>
            </a:r>
            <a:fld id="{E77AE0A1-274E-2944-95AF-27E87E012DC6}" type="slidenum">
              <a:rPr lang="en-US" sz="950" spc="-74" smtClean="0">
                <a:solidFill>
                  <a:schemeClr val="tx2"/>
                </a:solidFill>
                <a:latin typeface="+mn-lt"/>
                <a:cs typeface="Karla"/>
              </a:rPr>
              <a:pPr algn="r" eaLnBrk="1" hangingPunct="1">
                <a:lnSpc>
                  <a:spcPct val="120000"/>
                </a:lnSpc>
                <a:defRPr/>
              </a:pPr>
              <a:t>‹#›</a:t>
            </a:fld>
            <a:endParaRPr lang="en-US" sz="950" spc="-74" dirty="0">
              <a:solidFill>
                <a:schemeClr val="tx2"/>
              </a:solidFill>
              <a:latin typeface="+mn-lt"/>
              <a:cs typeface="Karla"/>
            </a:endParaRPr>
          </a:p>
        </p:txBody>
      </p:sp>
      <p:cxnSp>
        <p:nvCxnSpPr>
          <p:cNvPr id="24" name="Conector recto 23"/>
          <p:cNvCxnSpPr/>
          <p:nvPr userDrawn="1"/>
        </p:nvCxnSpPr>
        <p:spPr>
          <a:xfrm>
            <a:off x="332463" y="6543102"/>
            <a:ext cx="11051787"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7" name="Marcador de texto 6"/>
          <p:cNvSpPr>
            <a:spLocks noGrp="1"/>
          </p:cNvSpPr>
          <p:nvPr>
            <p:ph type="body" sz="quarter" idx="25" hasCustomPrompt="1"/>
          </p:nvPr>
        </p:nvSpPr>
        <p:spPr>
          <a:xfrm>
            <a:off x="336111" y="3861048"/>
            <a:ext cx="2735948" cy="288032"/>
          </a:xfrm>
          <a:prstGeom prst="rect">
            <a:avLst/>
          </a:prstGeom>
        </p:spPr>
        <p:txBody>
          <a:bodyPr vert="horz" lIns="34267" tIns="17132" rIns="34267" bIns="17132"/>
          <a:lstStyle>
            <a:lvl1pPr marL="0" indent="0">
              <a:lnSpc>
                <a:spcPct val="110000"/>
              </a:lnSpc>
              <a:buNone/>
              <a:defRPr sz="1600" b="0" i="0" spc="0" baseline="0">
                <a:solidFill>
                  <a:schemeClr val="tx2"/>
                </a:solidFill>
                <a:latin typeface="+mn-lt"/>
                <a:cs typeface="Noto Sans Regular"/>
              </a:defRPr>
            </a:lvl1pPr>
          </a:lstStyle>
          <a:p>
            <a:pPr lvl="0"/>
            <a:r>
              <a:rPr lang="en-US" noProof="0" dirty="0"/>
              <a:t>Title (Noto Sans 32)</a:t>
            </a:r>
          </a:p>
        </p:txBody>
      </p:sp>
      <p:sp>
        <p:nvSpPr>
          <p:cNvPr id="29" name="Marcador de posición de imagen 2"/>
          <p:cNvSpPr>
            <a:spLocks noGrp="1"/>
          </p:cNvSpPr>
          <p:nvPr>
            <p:ph type="pic" sz="quarter" idx="39" hasCustomPrompt="1"/>
          </p:nvPr>
        </p:nvSpPr>
        <p:spPr>
          <a:xfrm>
            <a:off x="336509" y="1448780"/>
            <a:ext cx="2735700" cy="2268252"/>
          </a:xfrm>
          <a:prstGeom prst="rect">
            <a:avLst/>
          </a:prstGeom>
        </p:spPr>
        <p:txBody>
          <a:bodyPr vert="horz" lIns="34267" tIns="17132" rIns="34267" bIns="17132"/>
          <a:lstStyle>
            <a:lvl1pPr marL="356871" marR="0" indent="-356871" algn="l" defTabSz="456796" rtl="0" eaLnBrk="1" fontAlgn="base" latinLnBrk="0" hangingPunct="1">
              <a:lnSpc>
                <a:spcPct val="100000"/>
              </a:lnSpc>
              <a:spcBef>
                <a:spcPct val="20000"/>
              </a:spcBef>
              <a:spcAft>
                <a:spcPct val="0"/>
              </a:spcAft>
              <a:buClrTx/>
              <a:buSzTx/>
              <a:buFontTx/>
              <a:buChar char="•"/>
              <a:tabLst/>
              <a:defRPr sz="1250">
                <a:solidFill>
                  <a:schemeClr val="tx1"/>
                </a:solidFill>
                <a:latin typeface="+mn-lt"/>
              </a:defRPr>
            </a:lvl1pPr>
          </a:lstStyle>
          <a:p>
            <a:r>
              <a:rPr lang="en-US" noProof="0" dirty="0"/>
              <a:t>Click here to insert the image</a:t>
            </a:r>
          </a:p>
          <a:p>
            <a:endParaRPr lang="en-US" noProof="0" dirty="0"/>
          </a:p>
        </p:txBody>
      </p:sp>
      <p:sp>
        <p:nvSpPr>
          <p:cNvPr id="30" name="Marcador de texto 6"/>
          <p:cNvSpPr>
            <a:spLocks noGrp="1"/>
          </p:cNvSpPr>
          <p:nvPr>
            <p:ph type="body" sz="quarter" idx="40" hasCustomPrompt="1"/>
          </p:nvPr>
        </p:nvSpPr>
        <p:spPr>
          <a:xfrm>
            <a:off x="3263791" y="3861048"/>
            <a:ext cx="2735948" cy="288032"/>
          </a:xfrm>
          <a:prstGeom prst="rect">
            <a:avLst/>
          </a:prstGeom>
        </p:spPr>
        <p:txBody>
          <a:bodyPr vert="horz" lIns="34267" tIns="17132" rIns="34267" bIns="17132"/>
          <a:lstStyle>
            <a:lvl1pPr marL="0" indent="0">
              <a:lnSpc>
                <a:spcPct val="110000"/>
              </a:lnSpc>
              <a:buNone/>
              <a:defRPr sz="1600" b="0" i="0" spc="0" baseline="0">
                <a:solidFill>
                  <a:schemeClr val="tx2"/>
                </a:solidFill>
                <a:latin typeface="+mn-lt"/>
                <a:cs typeface="Noto Sans Regular"/>
              </a:defRPr>
            </a:lvl1pPr>
          </a:lstStyle>
          <a:p>
            <a:pPr lvl="0"/>
            <a:r>
              <a:rPr lang="en-US" noProof="0" dirty="0"/>
              <a:t>Title (Noto Sans 32)</a:t>
            </a:r>
          </a:p>
        </p:txBody>
      </p:sp>
      <p:sp>
        <p:nvSpPr>
          <p:cNvPr id="32" name="Marcador de posición de imagen 2"/>
          <p:cNvSpPr>
            <a:spLocks noGrp="1"/>
          </p:cNvSpPr>
          <p:nvPr>
            <p:ph type="pic" sz="quarter" idx="42" hasCustomPrompt="1"/>
          </p:nvPr>
        </p:nvSpPr>
        <p:spPr>
          <a:xfrm>
            <a:off x="3264188" y="1448780"/>
            <a:ext cx="2735700" cy="2268252"/>
          </a:xfrm>
          <a:prstGeom prst="rect">
            <a:avLst/>
          </a:prstGeom>
        </p:spPr>
        <p:txBody>
          <a:bodyPr vert="horz" lIns="34267" tIns="17132" rIns="34267" bIns="17132"/>
          <a:lstStyle>
            <a:lvl1pPr marL="356871" marR="0" indent="-356871" algn="l" defTabSz="456796" rtl="0" eaLnBrk="1" fontAlgn="base" latinLnBrk="0" hangingPunct="1">
              <a:lnSpc>
                <a:spcPct val="100000"/>
              </a:lnSpc>
              <a:spcBef>
                <a:spcPct val="20000"/>
              </a:spcBef>
              <a:spcAft>
                <a:spcPct val="0"/>
              </a:spcAft>
              <a:buClrTx/>
              <a:buSzTx/>
              <a:buFontTx/>
              <a:buChar char="•"/>
              <a:tabLst/>
              <a:defRPr sz="1250">
                <a:solidFill>
                  <a:schemeClr val="tx1"/>
                </a:solidFill>
                <a:latin typeface="+mn-lt"/>
              </a:defRPr>
            </a:lvl1pPr>
          </a:lstStyle>
          <a:p>
            <a:r>
              <a:rPr lang="en-US" noProof="0" dirty="0"/>
              <a:t>Click here to insert the image</a:t>
            </a:r>
          </a:p>
          <a:p>
            <a:endParaRPr lang="en-US" noProof="0" dirty="0"/>
          </a:p>
        </p:txBody>
      </p:sp>
      <p:sp>
        <p:nvSpPr>
          <p:cNvPr id="33" name="Marcador de texto 6"/>
          <p:cNvSpPr>
            <a:spLocks noGrp="1"/>
          </p:cNvSpPr>
          <p:nvPr>
            <p:ph type="body" sz="quarter" idx="43" hasCustomPrompt="1"/>
          </p:nvPr>
        </p:nvSpPr>
        <p:spPr>
          <a:xfrm>
            <a:off x="6191471" y="3861048"/>
            <a:ext cx="2735948" cy="288032"/>
          </a:xfrm>
          <a:prstGeom prst="rect">
            <a:avLst/>
          </a:prstGeom>
        </p:spPr>
        <p:txBody>
          <a:bodyPr vert="horz" lIns="34267" tIns="17132" rIns="34267" bIns="17132"/>
          <a:lstStyle>
            <a:lvl1pPr marL="0" indent="0">
              <a:lnSpc>
                <a:spcPct val="110000"/>
              </a:lnSpc>
              <a:buNone/>
              <a:defRPr sz="1600" b="0" i="0" spc="0" baseline="0">
                <a:solidFill>
                  <a:schemeClr val="tx2"/>
                </a:solidFill>
                <a:latin typeface="+mn-lt"/>
                <a:cs typeface="Noto Sans Regular"/>
              </a:defRPr>
            </a:lvl1pPr>
          </a:lstStyle>
          <a:p>
            <a:pPr lvl="0"/>
            <a:r>
              <a:rPr lang="en-US" noProof="0" dirty="0"/>
              <a:t>Title (Noto Sans 32)</a:t>
            </a:r>
          </a:p>
        </p:txBody>
      </p:sp>
      <p:sp>
        <p:nvSpPr>
          <p:cNvPr id="35" name="Marcador de posición de imagen 2"/>
          <p:cNvSpPr>
            <a:spLocks noGrp="1"/>
          </p:cNvSpPr>
          <p:nvPr>
            <p:ph type="pic" sz="quarter" idx="45" hasCustomPrompt="1"/>
          </p:nvPr>
        </p:nvSpPr>
        <p:spPr>
          <a:xfrm>
            <a:off x="6191867" y="1448780"/>
            <a:ext cx="2735700" cy="2268252"/>
          </a:xfrm>
          <a:prstGeom prst="rect">
            <a:avLst/>
          </a:prstGeom>
        </p:spPr>
        <p:txBody>
          <a:bodyPr vert="horz" lIns="34267" tIns="17132" rIns="34267" bIns="17132"/>
          <a:lstStyle>
            <a:lvl1pPr marL="356871" marR="0" indent="-356871" algn="l" defTabSz="456796" rtl="0" eaLnBrk="1" fontAlgn="base" latinLnBrk="0" hangingPunct="1">
              <a:lnSpc>
                <a:spcPct val="100000"/>
              </a:lnSpc>
              <a:spcBef>
                <a:spcPct val="20000"/>
              </a:spcBef>
              <a:spcAft>
                <a:spcPct val="0"/>
              </a:spcAft>
              <a:buClrTx/>
              <a:buSzTx/>
              <a:buFontTx/>
              <a:buChar char="•"/>
              <a:tabLst/>
              <a:defRPr sz="1250">
                <a:solidFill>
                  <a:schemeClr val="tx1"/>
                </a:solidFill>
                <a:latin typeface="+mn-lt"/>
              </a:defRPr>
            </a:lvl1pPr>
          </a:lstStyle>
          <a:p>
            <a:r>
              <a:rPr lang="en-US" noProof="0" dirty="0"/>
              <a:t>Click here to insert the image</a:t>
            </a:r>
          </a:p>
          <a:p>
            <a:endParaRPr lang="en-US" noProof="0" dirty="0"/>
          </a:p>
        </p:txBody>
      </p:sp>
      <p:sp>
        <p:nvSpPr>
          <p:cNvPr id="36" name="Marcador de texto 6"/>
          <p:cNvSpPr>
            <a:spLocks noGrp="1"/>
          </p:cNvSpPr>
          <p:nvPr>
            <p:ph type="body" sz="quarter" idx="46" hasCustomPrompt="1"/>
          </p:nvPr>
        </p:nvSpPr>
        <p:spPr>
          <a:xfrm>
            <a:off x="9119150" y="3861048"/>
            <a:ext cx="2735948" cy="288032"/>
          </a:xfrm>
          <a:prstGeom prst="rect">
            <a:avLst/>
          </a:prstGeom>
        </p:spPr>
        <p:txBody>
          <a:bodyPr vert="horz" lIns="34267" tIns="17132" rIns="34267" bIns="17132"/>
          <a:lstStyle>
            <a:lvl1pPr marL="0" indent="0">
              <a:lnSpc>
                <a:spcPct val="110000"/>
              </a:lnSpc>
              <a:buNone/>
              <a:defRPr sz="1600" b="0" i="0" spc="0" baseline="0">
                <a:solidFill>
                  <a:schemeClr val="tx2"/>
                </a:solidFill>
                <a:latin typeface="+mn-lt"/>
                <a:cs typeface="Noto Sans Regular"/>
              </a:defRPr>
            </a:lvl1pPr>
          </a:lstStyle>
          <a:p>
            <a:pPr lvl="0"/>
            <a:r>
              <a:rPr lang="en-US" noProof="0" dirty="0"/>
              <a:t>Title (Noto Sans 32)</a:t>
            </a:r>
          </a:p>
        </p:txBody>
      </p:sp>
      <p:sp>
        <p:nvSpPr>
          <p:cNvPr id="38" name="Marcador de posición de imagen 2"/>
          <p:cNvSpPr>
            <a:spLocks noGrp="1"/>
          </p:cNvSpPr>
          <p:nvPr>
            <p:ph type="pic" sz="quarter" idx="48" hasCustomPrompt="1"/>
          </p:nvPr>
        </p:nvSpPr>
        <p:spPr>
          <a:xfrm>
            <a:off x="9119546" y="1448780"/>
            <a:ext cx="2735700" cy="2268252"/>
          </a:xfrm>
          <a:prstGeom prst="rect">
            <a:avLst/>
          </a:prstGeom>
        </p:spPr>
        <p:txBody>
          <a:bodyPr vert="horz" lIns="34267" tIns="17132" rIns="34267" bIns="17132"/>
          <a:lstStyle>
            <a:lvl1pPr marL="356871" marR="0" indent="-356871" algn="l" defTabSz="456796" rtl="0" eaLnBrk="1" fontAlgn="base" latinLnBrk="0" hangingPunct="1">
              <a:lnSpc>
                <a:spcPct val="100000"/>
              </a:lnSpc>
              <a:spcBef>
                <a:spcPct val="20000"/>
              </a:spcBef>
              <a:spcAft>
                <a:spcPct val="0"/>
              </a:spcAft>
              <a:buClrTx/>
              <a:buSzTx/>
              <a:buFontTx/>
              <a:buChar char="•"/>
              <a:tabLst/>
              <a:defRPr sz="1250">
                <a:solidFill>
                  <a:schemeClr val="tx1"/>
                </a:solidFill>
                <a:latin typeface="+mn-lt"/>
              </a:defRPr>
            </a:lvl1pPr>
          </a:lstStyle>
          <a:p>
            <a:r>
              <a:rPr lang="en-US" noProof="0" dirty="0"/>
              <a:t>Click here to insert the image</a:t>
            </a:r>
          </a:p>
          <a:p>
            <a:endParaRPr lang="en-US" noProof="0" dirty="0"/>
          </a:p>
        </p:txBody>
      </p:sp>
      <p:sp>
        <p:nvSpPr>
          <p:cNvPr id="21" name="Marcador de texto 6"/>
          <p:cNvSpPr>
            <a:spLocks noGrp="1"/>
          </p:cNvSpPr>
          <p:nvPr>
            <p:ph type="body" sz="quarter" idx="34" hasCustomPrompt="1"/>
          </p:nvPr>
        </p:nvSpPr>
        <p:spPr>
          <a:xfrm>
            <a:off x="336109" y="476672"/>
            <a:ext cx="8783832" cy="756084"/>
          </a:xfrm>
          <a:prstGeom prst="rect">
            <a:avLst/>
          </a:prstGeom>
        </p:spPr>
        <p:txBody>
          <a:bodyPr vert="horz" lIns="34267" tIns="17132" rIns="34267" bIns="17132"/>
          <a:lstStyle>
            <a:lvl1pPr marL="0" marR="0" indent="0" algn="l" defTabSz="457109" rtl="0" eaLnBrk="1" fontAlgn="base" latinLnBrk="0" hangingPunct="1">
              <a:lnSpc>
                <a:spcPct val="85000"/>
              </a:lnSpc>
              <a:spcBef>
                <a:spcPct val="20000"/>
              </a:spcBef>
              <a:spcAft>
                <a:spcPct val="0"/>
              </a:spcAft>
              <a:buClrTx/>
              <a:buSzTx/>
              <a:buFontTx/>
              <a:buNone/>
              <a:tabLst/>
              <a:defRPr sz="2500" b="1" i="0" spc="-74" baseline="0">
                <a:solidFill>
                  <a:schemeClr val="tx2"/>
                </a:solidFill>
                <a:latin typeface="+mj-lt"/>
                <a:cs typeface="Karla"/>
              </a:defRPr>
            </a:lvl1pPr>
          </a:lstStyle>
          <a:p>
            <a:pPr lvl="0"/>
            <a:r>
              <a:rPr lang="en-US" noProof="0" dirty="0"/>
              <a:t>Headline (Karla 50)</a:t>
            </a:r>
          </a:p>
        </p:txBody>
      </p:sp>
      <p:sp>
        <p:nvSpPr>
          <p:cNvPr id="20" name="Marcador de texto 2">
            <a:extLst>
              <a:ext uri="{FF2B5EF4-FFF2-40B4-BE49-F238E27FC236}">
                <a16:creationId xmlns:a16="http://schemas.microsoft.com/office/drawing/2014/main" id="{86728F71-A3C2-4698-A04D-C8D99CF97817}"/>
              </a:ext>
            </a:extLst>
          </p:cNvPr>
          <p:cNvSpPr>
            <a:spLocks noGrp="1"/>
          </p:cNvSpPr>
          <p:nvPr>
            <p:ph type="body" sz="quarter" idx="37" hasCustomPrompt="1"/>
          </p:nvPr>
        </p:nvSpPr>
        <p:spPr>
          <a:xfrm>
            <a:off x="336111" y="4257092"/>
            <a:ext cx="2738271" cy="1979676"/>
          </a:xfrm>
          <a:prstGeom prst="rect">
            <a:avLst/>
          </a:prstGeom>
        </p:spPr>
        <p:txBody>
          <a:bodyPr lIns="34267" tIns="17132" rIns="34267" bIns="17132"/>
          <a:lstStyle>
            <a:lvl1pPr marL="171297" indent="-171297">
              <a:buClr>
                <a:schemeClr val="tx1"/>
              </a:buClr>
              <a:buFont typeface="Arial" panose="020B0604020202020204" pitchFamily="34" charset="0"/>
              <a:buChar char="•"/>
              <a:defRPr sz="1400">
                <a:solidFill>
                  <a:schemeClr val="tx1"/>
                </a:solidFill>
                <a:latin typeface="+mn-lt"/>
                <a:cs typeface="Noto Sans Regular"/>
              </a:defRPr>
            </a:lvl1pPr>
            <a:lvl2pPr>
              <a:buClr>
                <a:schemeClr val="tx2"/>
              </a:buClr>
              <a:defRPr sz="1200">
                <a:solidFill>
                  <a:schemeClr val="tx2"/>
                </a:solidFill>
                <a:latin typeface="+mn-lt"/>
                <a:cs typeface="Noto Sans Regular"/>
              </a:defRPr>
            </a:lvl2pPr>
            <a:lvl3pPr marL="1189569" marR="0" indent="-237913" algn="l" defTabSz="457109" rtl="0" eaLnBrk="1" fontAlgn="base" latinLnBrk="0" hangingPunct="1">
              <a:lnSpc>
                <a:spcPct val="100000"/>
              </a:lnSpc>
              <a:spcBef>
                <a:spcPct val="20000"/>
              </a:spcBef>
              <a:spcAft>
                <a:spcPct val="0"/>
              </a:spcAft>
              <a:buClrTx/>
              <a:buSzTx/>
              <a:buFontTx/>
              <a:buChar char="•"/>
              <a:tabLst/>
              <a:defRPr sz="1200">
                <a:solidFill>
                  <a:schemeClr val="tx1"/>
                </a:solidFill>
                <a:latin typeface="+mn-lt"/>
                <a:cs typeface="Noto Sans"/>
              </a:defRPr>
            </a:lvl3pPr>
            <a:lvl4pPr>
              <a:defRPr sz="1000">
                <a:latin typeface="+mn-lt"/>
              </a:defRPr>
            </a:lvl4pPr>
            <a:lvl5pPr>
              <a:defRPr>
                <a:latin typeface="+mn-lt"/>
              </a:defRPr>
            </a:lvl5pPr>
          </a:lstStyle>
          <a:p>
            <a:pPr lvl="0"/>
            <a:r>
              <a:rPr lang="en-US" noProof="0" dirty="0"/>
              <a:t>Body Text (Noto Sans 28)</a:t>
            </a:r>
          </a:p>
          <a:p>
            <a:pPr lvl="1"/>
            <a:r>
              <a:rPr lang="en-US" noProof="0" dirty="0"/>
              <a:t>Sub bullet</a:t>
            </a:r>
          </a:p>
          <a:p>
            <a:pPr lvl="2"/>
            <a:r>
              <a:rPr lang="en-US" noProof="0" dirty="0"/>
              <a:t>Extra bullet</a:t>
            </a:r>
          </a:p>
          <a:p>
            <a:pPr marL="1665396" marR="0" lvl="3" indent="-237913" algn="l" defTabSz="457109" rtl="0" eaLnBrk="1" fontAlgn="base" latinLnBrk="0" hangingPunct="1">
              <a:lnSpc>
                <a:spcPct val="100000"/>
              </a:lnSpc>
              <a:spcBef>
                <a:spcPct val="20000"/>
              </a:spcBef>
              <a:spcAft>
                <a:spcPct val="0"/>
              </a:spcAft>
              <a:buClrTx/>
              <a:buSzTx/>
              <a:buFontTx/>
              <a:buChar char="•"/>
              <a:tabLst/>
              <a:defRPr/>
            </a:pPr>
            <a:r>
              <a:rPr lang="en-US" noProof="0" dirty="0"/>
              <a:t>Extra bullet</a:t>
            </a:r>
          </a:p>
          <a:p>
            <a:pPr lvl="2"/>
            <a:endParaRPr lang="en-US" noProof="0" dirty="0"/>
          </a:p>
          <a:p>
            <a:pPr lvl="1"/>
            <a:endParaRPr lang="en-US" noProof="0" dirty="0"/>
          </a:p>
        </p:txBody>
      </p:sp>
      <p:sp>
        <p:nvSpPr>
          <p:cNvPr id="22" name="Marcador de texto 2">
            <a:extLst>
              <a:ext uri="{FF2B5EF4-FFF2-40B4-BE49-F238E27FC236}">
                <a16:creationId xmlns:a16="http://schemas.microsoft.com/office/drawing/2014/main" id="{39778D50-61C0-442A-B6B1-311C80D40B68}"/>
              </a:ext>
            </a:extLst>
          </p:cNvPr>
          <p:cNvSpPr>
            <a:spLocks noGrp="1"/>
          </p:cNvSpPr>
          <p:nvPr>
            <p:ph type="body" sz="quarter" idx="49" hasCustomPrompt="1"/>
          </p:nvPr>
        </p:nvSpPr>
        <p:spPr>
          <a:xfrm>
            <a:off x="3264188" y="4257092"/>
            <a:ext cx="2738271" cy="1979676"/>
          </a:xfrm>
          <a:prstGeom prst="rect">
            <a:avLst/>
          </a:prstGeom>
        </p:spPr>
        <p:txBody>
          <a:bodyPr lIns="34267" tIns="17132" rIns="34267" bIns="17132"/>
          <a:lstStyle>
            <a:lvl1pPr marL="171297" indent="-171297">
              <a:buClr>
                <a:schemeClr val="tx1"/>
              </a:buClr>
              <a:buFont typeface="Arial" panose="020B0604020202020204" pitchFamily="34" charset="0"/>
              <a:buChar char="•"/>
              <a:defRPr sz="1400">
                <a:solidFill>
                  <a:schemeClr val="tx1"/>
                </a:solidFill>
                <a:latin typeface="+mn-lt"/>
                <a:cs typeface="Noto Sans Regular"/>
              </a:defRPr>
            </a:lvl1pPr>
            <a:lvl2pPr>
              <a:buClr>
                <a:schemeClr val="tx2"/>
              </a:buClr>
              <a:defRPr sz="1200">
                <a:solidFill>
                  <a:schemeClr val="tx2"/>
                </a:solidFill>
                <a:latin typeface="+mn-lt"/>
                <a:cs typeface="Noto Sans Regular"/>
              </a:defRPr>
            </a:lvl2pPr>
            <a:lvl3pPr marL="1189569" marR="0" indent="-237913" algn="l" defTabSz="457109" rtl="0" eaLnBrk="1" fontAlgn="base" latinLnBrk="0" hangingPunct="1">
              <a:lnSpc>
                <a:spcPct val="100000"/>
              </a:lnSpc>
              <a:spcBef>
                <a:spcPct val="20000"/>
              </a:spcBef>
              <a:spcAft>
                <a:spcPct val="0"/>
              </a:spcAft>
              <a:buClrTx/>
              <a:buSzTx/>
              <a:buFontTx/>
              <a:buChar char="•"/>
              <a:tabLst/>
              <a:defRPr sz="1200">
                <a:solidFill>
                  <a:schemeClr val="tx1"/>
                </a:solidFill>
                <a:latin typeface="+mn-lt"/>
                <a:cs typeface="Noto Sans"/>
              </a:defRPr>
            </a:lvl3pPr>
            <a:lvl4pPr>
              <a:defRPr sz="1000">
                <a:latin typeface="+mn-lt"/>
              </a:defRPr>
            </a:lvl4pPr>
            <a:lvl5pPr>
              <a:defRPr>
                <a:latin typeface="+mn-lt"/>
              </a:defRPr>
            </a:lvl5pPr>
          </a:lstStyle>
          <a:p>
            <a:pPr lvl="0"/>
            <a:r>
              <a:rPr lang="en-US" noProof="0" dirty="0"/>
              <a:t>Body Text (Noto Sans 28)</a:t>
            </a:r>
          </a:p>
          <a:p>
            <a:pPr lvl="1"/>
            <a:r>
              <a:rPr lang="en-US" noProof="0" dirty="0"/>
              <a:t>Sub bullet</a:t>
            </a:r>
          </a:p>
          <a:p>
            <a:pPr lvl="2"/>
            <a:r>
              <a:rPr lang="en-US" noProof="0" dirty="0"/>
              <a:t>Extra bullet</a:t>
            </a:r>
          </a:p>
          <a:p>
            <a:pPr marL="1665396" marR="0" lvl="3" indent="-237913" algn="l" defTabSz="457109" rtl="0" eaLnBrk="1" fontAlgn="base" latinLnBrk="0" hangingPunct="1">
              <a:lnSpc>
                <a:spcPct val="100000"/>
              </a:lnSpc>
              <a:spcBef>
                <a:spcPct val="20000"/>
              </a:spcBef>
              <a:spcAft>
                <a:spcPct val="0"/>
              </a:spcAft>
              <a:buClrTx/>
              <a:buSzTx/>
              <a:buFontTx/>
              <a:buChar char="•"/>
              <a:tabLst/>
              <a:defRPr/>
            </a:pPr>
            <a:r>
              <a:rPr lang="en-US" noProof="0" dirty="0"/>
              <a:t>Extra bullet</a:t>
            </a:r>
          </a:p>
          <a:p>
            <a:pPr lvl="2"/>
            <a:endParaRPr lang="en-US" noProof="0" dirty="0"/>
          </a:p>
          <a:p>
            <a:pPr lvl="1"/>
            <a:endParaRPr lang="en-US" noProof="0" dirty="0"/>
          </a:p>
        </p:txBody>
      </p:sp>
      <p:sp>
        <p:nvSpPr>
          <p:cNvPr id="34" name="Marcador de texto 2">
            <a:extLst>
              <a:ext uri="{FF2B5EF4-FFF2-40B4-BE49-F238E27FC236}">
                <a16:creationId xmlns:a16="http://schemas.microsoft.com/office/drawing/2014/main" id="{C777293C-6598-44C5-9A2B-27D0278877AA}"/>
              </a:ext>
            </a:extLst>
          </p:cNvPr>
          <p:cNvSpPr>
            <a:spLocks noGrp="1"/>
          </p:cNvSpPr>
          <p:nvPr>
            <p:ph type="body" sz="quarter" idx="50" hasCustomPrompt="1"/>
          </p:nvPr>
        </p:nvSpPr>
        <p:spPr>
          <a:xfrm>
            <a:off x="6189296" y="4257092"/>
            <a:ext cx="2738271" cy="1979676"/>
          </a:xfrm>
          <a:prstGeom prst="rect">
            <a:avLst/>
          </a:prstGeom>
        </p:spPr>
        <p:txBody>
          <a:bodyPr lIns="34267" tIns="17132" rIns="34267" bIns="17132"/>
          <a:lstStyle>
            <a:lvl1pPr marL="171297" indent="-171297">
              <a:buClr>
                <a:schemeClr val="tx1"/>
              </a:buClr>
              <a:buFont typeface="Arial" panose="020B0604020202020204" pitchFamily="34" charset="0"/>
              <a:buChar char="•"/>
              <a:defRPr sz="1400">
                <a:solidFill>
                  <a:schemeClr val="tx1"/>
                </a:solidFill>
                <a:latin typeface="+mn-lt"/>
                <a:cs typeface="Noto Sans Regular"/>
              </a:defRPr>
            </a:lvl1pPr>
            <a:lvl2pPr>
              <a:buClr>
                <a:schemeClr val="tx2"/>
              </a:buClr>
              <a:defRPr sz="1200">
                <a:solidFill>
                  <a:schemeClr val="tx2"/>
                </a:solidFill>
                <a:latin typeface="+mn-lt"/>
                <a:cs typeface="Noto Sans Regular"/>
              </a:defRPr>
            </a:lvl2pPr>
            <a:lvl3pPr marL="1189569" marR="0" indent="-237913" algn="l" defTabSz="457109" rtl="0" eaLnBrk="1" fontAlgn="base" latinLnBrk="0" hangingPunct="1">
              <a:lnSpc>
                <a:spcPct val="100000"/>
              </a:lnSpc>
              <a:spcBef>
                <a:spcPct val="20000"/>
              </a:spcBef>
              <a:spcAft>
                <a:spcPct val="0"/>
              </a:spcAft>
              <a:buClrTx/>
              <a:buSzTx/>
              <a:buFontTx/>
              <a:buChar char="•"/>
              <a:tabLst/>
              <a:defRPr sz="1200">
                <a:solidFill>
                  <a:schemeClr val="tx1"/>
                </a:solidFill>
                <a:latin typeface="+mn-lt"/>
                <a:cs typeface="Noto Sans"/>
              </a:defRPr>
            </a:lvl3pPr>
            <a:lvl4pPr marL="1665396" marR="0" indent="-237913" algn="l" defTabSz="457109" rtl="0" eaLnBrk="1" fontAlgn="base" latinLnBrk="0" hangingPunct="1">
              <a:lnSpc>
                <a:spcPct val="100000"/>
              </a:lnSpc>
              <a:spcBef>
                <a:spcPct val="20000"/>
              </a:spcBef>
              <a:spcAft>
                <a:spcPct val="0"/>
              </a:spcAft>
              <a:buClrTx/>
              <a:buSzTx/>
              <a:buFontTx/>
              <a:buChar char="•"/>
              <a:tabLst/>
              <a:defRPr sz="1000">
                <a:latin typeface="+mn-lt"/>
              </a:defRPr>
            </a:lvl4pPr>
            <a:lvl5pPr>
              <a:defRPr>
                <a:latin typeface="+mn-lt"/>
              </a:defRPr>
            </a:lvl5pPr>
          </a:lstStyle>
          <a:p>
            <a:pPr lvl="0"/>
            <a:r>
              <a:rPr lang="en-US" noProof="0" dirty="0"/>
              <a:t>Body Text (Noto Sans 28)</a:t>
            </a:r>
          </a:p>
          <a:p>
            <a:pPr lvl="1"/>
            <a:r>
              <a:rPr lang="en-US" noProof="0" dirty="0"/>
              <a:t>Sub bullet</a:t>
            </a:r>
          </a:p>
          <a:p>
            <a:pPr lvl="2"/>
            <a:r>
              <a:rPr lang="en-US" noProof="0" dirty="0"/>
              <a:t>Extra bullet</a:t>
            </a:r>
          </a:p>
          <a:p>
            <a:pPr marL="1665396" marR="0" lvl="3" indent="-237913" algn="l" defTabSz="457109" rtl="0" eaLnBrk="1" fontAlgn="base" latinLnBrk="0" hangingPunct="1">
              <a:lnSpc>
                <a:spcPct val="100000"/>
              </a:lnSpc>
              <a:spcBef>
                <a:spcPct val="20000"/>
              </a:spcBef>
              <a:spcAft>
                <a:spcPct val="0"/>
              </a:spcAft>
              <a:buClrTx/>
              <a:buSzTx/>
              <a:buFontTx/>
              <a:buChar char="•"/>
              <a:tabLst/>
              <a:defRPr/>
            </a:pPr>
            <a:r>
              <a:rPr lang="en-US" noProof="0" dirty="0"/>
              <a:t>Extra bullet</a:t>
            </a:r>
          </a:p>
          <a:p>
            <a:pPr lvl="2"/>
            <a:endParaRPr lang="en-US" noProof="0" dirty="0"/>
          </a:p>
          <a:p>
            <a:pPr lvl="1"/>
            <a:endParaRPr lang="en-US" noProof="0" dirty="0"/>
          </a:p>
        </p:txBody>
      </p:sp>
      <p:sp>
        <p:nvSpPr>
          <p:cNvPr id="37" name="Marcador de texto 2">
            <a:extLst>
              <a:ext uri="{FF2B5EF4-FFF2-40B4-BE49-F238E27FC236}">
                <a16:creationId xmlns:a16="http://schemas.microsoft.com/office/drawing/2014/main" id="{84BB3B42-79A6-4DDF-94C8-03F015DFEC99}"/>
              </a:ext>
            </a:extLst>
          </p:cNvPr>
          <p:cNvSpPr>
            <a:spLocks noGrp="1"/>
          </p:cNvSpPr>
          <p:nvPr>
            <p:ph type="body" sz="quarter" idx="51" hasCustomPrompt="1"/>
          </p:nvPr>
        </p:nvSpPr>
        <p:spPr>
          <a:xfrm>
            <a:off x="9119546" y="4257092"/>
            <a:ext cx="2738271" cy="1979676"/>
          </a:xfrm>
          <a:prstGeom prst="rect">
            <a:avLst/>
          </a:prstGeom>
        </p:spPr>
        <p:txBody>
          <a:bodyPr lIns="34267" tIns="17132" rIns="34267" bIns="17132"/>
          <a:lstStyle>
            <a:lvl1pPr marL="171297" indent="-171297">
              <a:buClr>
                <a:schemeClr val="tx1"/>
              </a:buClr>
              <a:buFont typeface="Arial" panose="020B0604020202020204" pitchFamily="34" charset="0"/>
              <a:buChar char="•"/>
              <a:defRPr sz="1400">
                <a:solidFill>
                  <a:schemeClr val="tx1"/>
                </a:solidFill>
                <a:latin typeface="+mn-lt"/>
                <a:cs typeface="Noto Sans Regular"/>
              </a:defRPr>
            </a:lvl1pPr>
            <a:lvl2pPr>
              <a:buClr>
                <a:schemeClr val="tx2"/>
              </a:buClr>
              <a:defRPr sz="1200">
                <a:solidFill>
                  <a:schemeClr val="tx2"/>
                </a:solidFill>
                <a:latin typeface="+mn-lt"/>
                <a:cs typeface="Noto Sans Regular"/>
              </a:defRPr>
            </a:lvl2pPr>
            <a:lvl3pPr marL="1189569" marR="0" indent="-237913" algn="l" defTabSz="457109" rtl="0" eaLnBrk="1" fontAlgn="base" latinLnBrk="0" hangingPunct="1">
              <a:lnSpc>
                <a:spcPct val="100000"/>
              </a:lnSpc>
              <a:spcBef>
                <a:spcPct val="20000"/>
              </a:spcBef>
              <a:spcAft>
                <a:spcPct val="0"/>
              </a:spcAft>
              <a:buClrTx/>
              <a:buSzTx/>
              <a:buFontTx/>
              <a:buChar char="•"/>
              <a:tabLst/>
              <a:defRPr sz="1200">
                <a:solidFill>
                  <a:schemeClr val="tx1"/>
                </a:solidFill>
                <a:latin typeface="+mn-lt"/>
                <a:cs typeface="Noto Sans"/>
              </a:defRPr>
            </a:lvl3pPr>
            <a:lvl4pPr>
              <a:defRPr sz="1000">
                <a:latin typeface="+mn-lt"/>
              </a:defRPr>
            </a:lvl4pPr>
            <a:lvl5pPr>
              <a:defRPr>
                <a:latin typeface="+mn-lt"/>
              </a:defRPr>
            </a:lvl5pPr>
          </a:lstStyle>
          <a:p>
            <a:pPr lvl="0"/>
            <a:r>
              <a:rPr lang="en-US" noProof="0" dirty="0"/>
              <a:t>Body Text (Noto Sans 28) </a:t>
            </a:r>
          </a:p>
          <a:p>
            <a:pPr lvl="1"/>
            <a:r>
              <a:rPr lang="en-US" noProof="0" dirty="0"/>
              <a:t>Sub bullet</a:t>
            </a:r>
          </a:p>
          <a:p>
            <a:pPr lvl="2"/>
            <a:r>
              <a:rPr lang="en-US" noProof="0" dirty="0"/>
              <a:t>Extra bullet</a:t>
            </a:r>
          </a:p>
          <a:p>
            <a:pPr marL="1665396" marR="0" lvl="3" indent="-237913" algn="l" defTabSz="457109" rtl="0" eaLnBrk="1" fontAlgn="base" latinLnBrk="0" hangingPunct="1">
              <a:lnSpc>
                <a:spcPct val="100000"/>
              </a:lnSpc>
              <a:spcBef>
                <a:spcPct val="20000"/>
              </a:spcBef>
              <a:spcAft>
                <a:spcPct val="0"/>
              </a:spcAft>
              <a:buClrTx/>
              <a:buSzTx/>
              <a:buFontTx/>
              <a:buChar char="•"/>
              <a:tabLst/>
              <a:defRPr/>
            </a:pPr>
            <a:r>
              <a:rPr lang="en-US" noProof="0" dirty="0"/>
              <a:t>Extra bullet</a:t>
            </a:r>
          </a:p>
          <a:p>
            <a:pPr lvl="2"/>
            <a:endParaRPr lang="en-US" noProof="0" dirty="0"/>
          </a:p>
          <a:p>
            <a:pPr lvl="1"/>
            <a:endParaRPr lang="en-US" noProof="0" dirty="0"/>
          </a:p>
        </p:txBody>
      </p:sp>
    </p:spTree>
    <p:extLst>
      <p:ext uri="{BB962C8B-B14F-4D97-AF65-F5344CB8AC3E}">
        <p14:creationId xmlns:p14="http://schemas.microsoft.com/office/powerpoint/2010/main" val="327696816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 Image + Footnote">
    <p:spTree>
      <p:nvGrpSpPr>
        <p:cNvPr id="1" name=""/>
        <p:cNvGrpSpPr/>
        <p:nvPr/>
      </p:nvGrpSpPr>
      <p:grpSpPr>
        <a:xfrm>
          <a:off x="0" y="0"/>
          <a:ext cx="0" cy="0"/>
          <a:chOff x="0" y="0"/>
          <a:chExt cx="0" cy="0"/>
        </a:xfrm>
      </p:grpSpPr>
      <p:pic>
        <p:nvPicPr>
          <p:cNvPr id="11" name="Imagen 10" descr="Agility_logos_ppt-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3932" y="188640"/>
            <a:ext cx="2249131" cy="630936"/>
          </a:xfrm>
          <a:prstGeom prst="rect">
            <a:avLst/>
          </a:prstGeom>
        </p:spPr>
      </p:pic>
      <p:sp>
        <p:nvSpPr>
          <p:cNvPr id="12" name="Slide Number Placeholder 9"/>
          <p:cNvSpPr txBox="1">
            <a:spLocks/>
          </p:cNvSpPr>
          <p:nvPr userDrawn="1"/>
        </p:nvSpPr>
        <p:spPr>
          <a:xfrm>
            <a:off x="11243902" y="6381514"/>
            <a:ext cx="611901" cy="323851"/>
          </a:xfrm>
          <a:prstGeom prst="rect">
            <a:avLst/>
          </a:prstGeom>
        </p:spPr>
        <p:txBody>
          <a:bodyPr lIns="95160" tIns="47578" rIns="0" bIns="47578"/>
          <a:lstStyle>
            <a:lvl1pPr eaLnBrk="0" hangingPunct="0">
              <a:defRPr sz="5000">
                <a:solidFill>
                  <a:schemeClr val="tx1"/>
                </a:solidFill>
                <a:latin typeface="Arial" charset="0"/>
                <a:ea typeface="ＭＳ Ｐゴシック" charset="0"/>
                <a:cs typeface="MS PGothic" charset="0"/>
              </a:defRPr>
            </a:lvl1pPr>
            <a:lvl2pPr marL="742950" indent="-285750" eaLnBrk="0" hangingPunct="0">
              <a:defRPr sz="5000">
                <a:solidFill>
                  <a:schemeClr val="tx1"/>
                </a:solidFill>
                <a:latin typeface="Arial" charset="0"/>
                <a:ea typeface="MS PGothic" charset="0"/>
                <a:cs typeface="MS PGothic" charset="0"/>
              </a:defRPr>
            </a:lvl2pPr>
            <a:lvl3pPr marL="1143000" indent="-228600" eaLnBrk="0" hangingPunct="0">
              <a:defRPr sz="5000">
                <a:solidFill>
                  <a:schemeClr val="tx1"/>
                </a:solidFill>
                <a:latin typeface="Arial" charset="0"/>
                <a:ea typeface="MS PGothic" charset="0"/>
                <a:cs typeface="MS PGothic" charset="0"/>
              </a:defRPr>
            </a:lvl3pPr>
            <a:lvl4pPr marL="1600200" indent="-228600" eaLnBrk="0" hangingPunct="0">
              <a:defRPr sz="5000">
                <a:solidFill>
                  <a:schemeClr val="tx1"/>
                </a:solidFill>
                <a:latin typeface="Arial" charset="0"/>
                <a:ea typeface="MS PGothic" charset="0"/>
                <a:cs typeface="MS PGothic" charset="0"/>
              </a:defRPr>
            </a:lvl4pPr>
            <a:lvl5pPr marL="2057400" indent="-228600" eaLnBrk="0" hangingPunct="0">
              <a:defRPr sz="5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5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5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5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5000">
                <a:solidFill>
                  <a:schemeClr val="tx1"/>
                </a:solidFill>
                <a:latin typeface="Arial" charset="0"/>
                <a:ea typeface="MS PGothic" charset="0"/>
                <a:cs typeface="MS PGothic" charset="0"/>
              </a:defRPr>
            </a:lvl9pPr>
          </a:lstStyle>
          <a:p>
            <a:pPr algn="r" eaLnBrk="1" hangingPunct="1">
              <a:lnSpc>
                <a:spcPct val="120000"/>
              </a:lnSpc>
              <a:defRPr/>
            </a:pPr>
            <a:r>
              <a:rPr lang="en-US" sz="950" spc="-74" dirty="0">
                <a:solidFill>
                  <a:schemeClr val="tx1"/>
                </a:solidFill>
                <a:latin typeface="+mn-lt"/>
                <a:cs typeface="Karla"/>
              </a:rPr>
              <a:t>  </a:t>
            </a:r>
            <a:fld id="{E77AE0A1-274E-2944-95AF-27E87E012DC6}" type="slidenum">
              <a:rPr lang="en-US" sz="950" spc="-74" smtClean="0">
                <a:solidFill>
                  <a:schemeClr val="tx2"/>
                </a:solidFill>
                <a:latin typeface="+mn-lt"/>
                <a:cs typeface="Karla"/>
              </a:rPr>
              <a:pPr algn="r" eaLnBrk="1" hangingPunct="1">
                <a:lnSpc>
                  <a:spcPct val="120000"/>
                </a:lnSpc>
                <a:defRPr/>
              </a:pPr>
              <a:t>‹#›</a:t>
            </a:fld>
            <a:endParaRPr lang="en-US" sz="950" spc="-74" dirty="0">
              <a:solidFill>
                <a:schemeClr val="tx2"/>
              </a:solidFill>
              <a:latin typeface="+mn-lt"/>
              <a:cs typeface="Karla"/>
            </a:endParaRPr>
          </a:p>
        </p:txBody>
      </p:sp>
      <p:sp>
        <p:nvSpPr>
          <p:cNvPr id="16" name="Marcador de posición de imagen 2"/>
          <p:cNvSpPr>
            <a:spLocks noGrp="1"/>
          </p:cNvSpPr>
          <p:nvPr>
            <p:ph type="pic" sz="quarter" idx="23" hasCustomPrompt="1"/>
          </p:nvPr>
        </p:nvSpPr>
        <p:spPr>
          <a:xfrm>
            <a:off x="336510" y="1448780"/>
            <a:ext cx="8783436" cy="4788532"/>
          </a:xfrm>
          <a:prstGeom prst="rect">
            <a:avLst/>
          </a:prstGeom>
        </p:spPr>
        <p:txBody>
          <a:bodyPr vert="horz" lIns="34267" tIns="17132" rIns="34267" bIns="17132"/>
          <a:lstStyle>
            <a:lvl1pPr marL="356871" marR="0" indent="-356871" algn="l" defTabSz="456796" rtl="0" eaLnBrk="1" fontAlgn="base" latinLnBrk="0" hangingPunct="1">
              <a:lnSpc>
                <a:spcPct val="100000"/>
              </a:lnSpc>
              <a:spcBef>
                <a:spcPct val="20000"/>
              </a:spcBef>
              <a:spcAft>
                <a:spcPct val="0"/>
              </a:spcAft>
              <a:buClrTx/>
              <a:buSzTx/>
              <a:buFontTx/>
              <a:buChar char="•"/>
              <a:tabLst/>
              <a:defRPr sz="1250">
                <a:solidFill>
                  <a:schemeClr val="tx1"/>
                </a:solidFill>
                <a:latin typeface="+mn-lt"/>
              </a:defRPr>
            </a:lvl1pPr>
          </a:lstStyle>
          <a:p>
            <a:r>
              <a:rPr lang="en-US" noProof="0" dirty="0"/>
              <a:t>Click here to insert the image</a:t>
            </a:r>
          </a:p>
          <a:p>
            <a:endParaRPr lang="en-US" noProof="0" dirty="0"/>
          </a:p>
        </p:txBody>
      </p:sp>
      <p:cxnSp>
        <p:nvCxnSpPr>
          <p:cNvPr id="14" name="Conector recto 13"/>
          <p:cNvCxnSpPr/>
          <p:nvPr userDrawn="1"/>
        </p:nvCxnSpPr>
        <p:spPr>
          <a:xfrm>
            <a:off x="332463" y="6543102"/>
            <a:ext cx="11051787"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0" name="Marcador de texto 6"/>
          <p:cNvSpPr>
            <a:spLocks noGrp="1"/>
          </p:cNvSpPr>
          <p:nvPr>
            <p:ph type="body" sz="quarter" idx="30" hasCustomPrompt="1"/>
          </p:nvPr>
        </p:nvSpPr>
        <p:spPr>
          <a:xfrm>
            <a:off x="9623932" y="5877272"/>
            <a:ext cx="2231957" cy="360424"/>
          </a:xfrm>
          <a:prstGeom prst="rect">
            <a:avLst/>
          </a:prstGeom>
        </p:spPr>
        <p:txBody>
          <a:bodyPr vert="horz" lIns="34267" tIns="17132" rIns="34267" bIns="17132"/>
          <a:lstStyle>
            <a:lvl1pPr marL="0" indent="0">
              <a:lnSpc>
                <a:spcPct val="110000"/>
              </a:lnSpc>
              <a:buNone/>
              <a:defRPr sz="950" b="0" i="0" spc="0" baseline="0">
                <a:solidFill>
                  <a:schemeClr val="tx1"/>
                </a:solidFill>
                <a:latin typeface="+mn-lt"/>
                <a:cs typeface="Noto Sans Regular"/>
              </a:defRPr>
            </a:lvl1pPr>
          </a:lstStyle>
          <a:p>
            <a:pPr lvl="0"/>
            <a:r>
              <a:rPr lang="en-US" noProof="0" dirty="0"/>
              <a:t>Click here to insert complementary info (footnotes, captions, legends, </a:t>
            </a:r>
            <a:r>
              <a:rPr lang="en-US" noProof="0" dirty="0" err="1"/>
              <a:t>etc</a:t>
            </a:r>
            <a:r>
              <a:rPr lang="en-US" noProof="0" dirty="0"/>
              <a:t>)</a:t>
            </a:r>
          </a:p>
        </p:txBody>
      </p:sp>
      <p:sp>
        <p:nvSpPr>
          <p:cNvPr id="18" name="Marcador de texto 6"/>
          <p:cNvSpPr>
            <a:spLocks noGrp="1"/>
          </p:cNvSpPr>
          <p:nvPr>
            <p:ph type="body" sz="quarter" idx="34" hasCustomPrompt="1"/>
          </p:nvPr>
        </p:nvSpPr>
        <p:spPr>
          <a:xfrm>
            <a:off x="336109" y="476672"/>
            <a:ext cx="8783832" cy="756084"/>
          </a:xfrm>
          <a:prstGeom prst="rect">
            <a:avLst/>
          </a:prstGeom>
        </p:spPr>
        <p:txBody>
          <a:bodyPr vert="horz" lIns="34267" tIns="17132" rIns="34267" bIns="17132"/>
          <a:lstStyle>
            <a:lvl1pPr marL="0" marR="0" indent="0" algn="l" defTabSz="457109" rtl="0" eaLnBrk="1" fontAlgn="base" latinLnBrk="0" hangingPunct="1">
              <a:lnSpc>
                <a:spcPct val="85000"/>
              </a:lnSpc>
              <a:spcBef>
                <a:spcPct val="20000"/>
              </a:spcBef>
              <a:spcAft>
                <a:spcPct val="0"/>
              </a:spcAft>
              <a:buClrTx/>
              <a:buSzTx/>
              <a:buFontTx/>
              <a:buNone/>
              <a:tabLst/>
              <a:defRPr sz="2500" b="1" i="0" spc="-74" baseline="0">
                <a:solidFill>
                  <a:schemeClr val="tx2"/>
                </a:solidFill>
                <a:latin typeface="+mj-lt"/>
                <a:cs typeface="Karla"/>
              </a:defRPr>
            </a:lvl1pPr>
          </a:lstStyle>
          <a:p>
            <a:pPr lvl="0"/>
            <a:r>
              <a:rPr lang="en-US" noProof="0" dirty="0"/>
              <a:t>Headline (Karla 50)</a:t>
            </a:r>
          </a:p>
        </p:txBody>
      </p:sp>
    </p:spTree>
    <p:extLst>
      <p:ext uri="{BB962C8B-B14F-4D97-AF65-F5344CB8AC3E}">
        <p14:creationId xmlns:p14="http://schemas.microsoft.com/office/powerpoint/2010/main" val="426134752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 Image Full">
    <p:spTree>
      <p:nvGrpSpPr>
        <p:cNvPr id="1" name=""/>
        <p:cNvGrpSpPr/>
        <p:nvPr/>
      </p:nvGrpSpPr>
      <p:grpSpPr>
        <a:xfrm>
          <a:off x="0" y="0"/>
          <a:ext cx="0" cy="0"/>
          <a:chOff x="0" y="0"/>
          <a:chExt cx="0" cy="0"/>
        </a:xfrm>
      </p:grpSpPr>
      <p:pic>
        <p:nvPicPr>
          <p:cNvPr id="10" name="Imagen 9" descr="Agility_logos_ppt-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3932" y="188640"/>
            <a:ext cx="2249131" cy="630936"/>
          </a:xfrm>
          <a:prstGeom prst="rect">
            <a:avLst/>
          </a:prstGeom>
        </p:spPr>
      </p:pic>
      <p:sp>
        <p:nvSpPr>
          <p:cNvPr id="11" name="Slide Number Placeholder 9"/>
          <p:cNvSpPr txBox="1">
            <a:spLocks/>
          </p:cNvSpPr>
          <p:nvPr userDrawn="1"/>
        </p:nvSpPr>
        <p:spPr>
          <a:xfrm>
            <a:off x="11243902" y="6381514"/>
            <a:ext cx="611901" cy="323851"/>
          </a:xfrm>
          <a:prstGeom prst="rect">
            <a:avLst/>
          </a:prstGeom>
        </p:spPr>
        <p:txBody>
          <a:bodyPr lIns="95160" tIns="47578" rIns="0" bIns="47578"/>
          <a:lstStyle>
            <a:lvl1pPr eaLnBrk="0" hangingPunct="0">
              <a:defRPr sz="5000">
                <a:solidFill>
                  <a:schemeClr val="tx1"/>
                </a:solidFill>
                <a:latin typeface="Arial" charset="0"/>
                <a:ea typeface="ＭＳ Ｐゴシック" charset="0"/>
                <a:cs typeface="MS PGothic" charset="0"/>
              </a:defRPr>
            </a:lvl1pPr>
            <a:lvl2pPr marL="742950" indent="-285750" eaLnBrk="0" hangingPunct="0">
              <a:defRPr sz="5000">
                <a:solidFill>
                  <a:schemeClr val="tx1"/>
                </a:solidFill>
                <a:latin typeface="Arial" charset="0"/>
                <a:ea typeface="MS PGothic" charset="0"/>
                <a:cs typeface="MS PGothic" charset="0"/>
              </a:defRPr>
            </a:lvl2pPr>
            <a:lvl3pPr marL="1143000" indent="-228600" eaLnBrk="0" hangingPunct="0">
              <a:defRPr sz="5000">
                <a:solidFill>
                  <a:schemeClr val="tx1"/>
                </a:solidFill>
                <a:latin typeface="Arial" charset="0"/>
                <a:ea typeface="MS PGothic" charset="0"/>
                <a:cs typeface="MS PGothic" charset="0"/>
              </a:defRPr>
            </a:lvl3pPr>
            <a:lvl4pPr marL="1600200" indent="-228600" eaLnBrk="0" hangingPunct="0">
              <a:defRPr sz="5000">
                <a:solidFill>
                  <a:schemeClr val="tx1"/>
                </a:solidFill>
                <a:latin typeface="Arial" charset="0"/>
                <a:ea typeface="MS PGothic" charset="0"/>
                <a:cs typeface="MS PGothic" charset="0"/>
              </a:defRPr>
            </a:lvl4pPr>
            <a:lvl5pPr marL="2057400" indent="-228600" eaLnBrk="0" hangingPunct="0">
              <a:defRPr sz="5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5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5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5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5000">
                <a:solidFill>
                  <a:schemeClr val="tx1"/>
                </a:solidFill>
                <a:latin typeface="Arial" charset="0"/>
                <a:ea typeface="MS PGothic" charset="0"/>
                <a:cs typeface="MS PGothic" charset="0"/>
              </a:defRPr>
            </a:lvl9pPr>
          </a:lstStyle>
          <a:p>
            <a:pPr algn="r" eaLnBrk="1" hangingPunct="1">
              <a:lnSpc>
                <a:spcPct val="120000"/>
              </a:lnSpc>
              <a:defRPr/>
            </a:pPr>
            <a:r>
              <a:rPr lang="en-US" sz="950" spc="-74" dirty="0">
                <a:solidFill>
                  <a:schemeClr val="tx1"/>
                </a:solidFill>
                <a:latin typeface="+mn-lt"/>
                <a:cs typeface="Karla"/>
              </a:rPr>
              <a:t>  </a:t>
            </a:r>
            <a:fld id="{E77AE0A1-274E-2944-95AF-27E87E012DC6}" type="slidenum">
              <a:rPr lang="en-US" sz="950" spc="-74" smtClean="0">
                <a:solidFill>
                  <a:schemeClr val="tx2"/>
                </a:solidFill>
                <a:latin typeface="+mn-lt"/>
                <a:cs typeface="Karla"/>
              </a:rPr>
              <a:pPr algn="r" eaLnBrk="1" hangingPunct="1">
                <a:lnSpc>
                  <a:spcPct val="120000"/>
                </a:lnSpc>
                <a:defRPr/>
              </a:pPr>
              <a:t>‹#›</a:t>
            </a:fld>
            <a:endParaRPr lang="en-US" sz="950" spc="-74" dirty="0">
              <a:solidFill>
                <a:schemeClr val="tx2"/>
              </a:solidFill>
              <a:latin typeface="+mn-lt"/>
              <a:cs typeface="Karla"/>
            </a:endParaRPr>
          </a:p>
        </p:txBody>
      </p:sp>
      <p:sp>
        <p:nvSpPr>
          <p:cNvPr id="15" name="Marcador de posición de imagen 2"/>
          <p:cNvSpPr>
            <a:spLocks noGrp="1"/>
          </p:cNvSpPr>
          <p:nvPr>
            <p:ph type="pic" sz="quarter" idx="23" hasCustomPrompt="1"/>
          </p:nvPr>
        </p:nvSpPr>
        <p:spPr>
          <a:xfrm>
            <a:off x="336507" y="1448780"/>
            <a:ext cx="11518988" cy="4788794"/>
          </a:xfrm>
          <a:prstGeom prst="rect">
            <a:avLst/>
          </a:prstGeom>
        </p:spPr>
        <p:txBody>
          <a:bodyPr vert="horz" lIns="34267" tIns="17132" rIns="34267" bIns="17132"/>
          <a:lstStyle>
            <a:lvl1pPr marL="356871" marR="0" indent="-356871" algn="l" defTabSz="456796" rtl="0" eaLnBrk="1" fontAlgn="base" latinLnBrk="0" hangingPunct="1">
              <a:lnSpc>
                <a:spcPct val="100000"/>
              </a:lnSpc>
              <a:spcBef>
                <a:spcPct val="20000"/>
              </a:spcBef>
              <a:spcAft>
                <a:spcPct val="0"/>
              </a:spcAft>
              <a:buClrTx/>
              <a:buSzTx/>
              <a:buFontTx/>
              <a:buChar char="•"/>
              <a:tabLst/>
              <a:defRPr sz="1250">
                <a:solidFill>
                  <a:schemeClr val="tx1"/>
                </a:solidFill>
                <a:latin typeface="+mn-lt"/>
              </a:defRPr>
            </a:lvl1pPr>
          </a:lstStyle>
          <a:p>
            <a:r>
              <a:rPr lang="en-US" noProof="0" dirty="0"/>
              <a:t>Click here to insert the image</a:t>
            </a:r>
          </a:p>
          <a:p>
            <a:endParaRPr lang="en-US" noProof="0" dirty="0"/>
          </a:p>
        </p:txBody>
      </p:sp>
      <p:cxnSp>
        <p:nvCxnSpPr>
          <p:cNvPr id="9" name="Conector recto 8"/>
          <p:cNvCxnSpPr/>
          <p:nvPr userDrawn="1"/>
        </p:nvCxnSpPr>
        <p:spPr>
          <a:xfrm>
            <a:off x="332463" y="6543102"/>
            <a:ext cx="11051787"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2" name="Marcador de texto 6"/>
          <p:cNvSpPr>
            <a:spLocks noGrp="1"/>
          </p:cNvSpPr>
          <p:nvPr>
            <p:ph type="body" sz="quarter" idx="34" hasCustomPrompt="1"/>
          </p:nvPr>
        </p:nvSpPr>
        <p:spPr>
          <a:xfrm>
            <a:off x="336109" y="476672"/>
            <a:ext cx="8783832" cy="756084"/>
          </a:xfrm>
          <a:prstGeom prst="rect">
            <a:avLst/>
          </a:prstGeom>
        </p:spPr>
        <p:txBody>
          <a:bodyPr vert="horz" lIns="34267" tIns="17132" rIns="34267" bIns="17132"/>
          <a:lstStyle>
            <a:lvl1pPr marL="0" marR="0" indent="0" algn="l" defTabSz="457109" rtl="0" eaLnBrk="1" fontAlgn="base" latinLnBrk="0" hangingPunct="1">
              <a:lnSpc>
                <a:spcPct val="85000"/>
              </a:lnSpc>
              <a:spcBef>
                <a:spcPct val="20000"/>
              </a:spcBef>
              <a:spcAft>
                <a:spcPct val="0"/>
              </a:spcAft>
              <a:buClrTx/>
              <a:buSzTx/>
              <a:buFontTx/>
              <a:buNone/>
              <a:tabLst/>
              <a:defRPr sz="2500" b="1" i="0" spc="-74" baseline="0">
                <a:solidFill>
                  <a:schemeClr val="tx2"/>
                </a:solidFill>
                <a:latin typeface="+mj-lt"/>
                <a:cs typeface="Karla"/>
              </a:defRPr>
            </a:lvl1pPr>
          </a:lstStyle>
          <a:p>
            <a:pPr lvl="0"/>
            <a:r>
              <a:rPr lang="en-US" noProof="0" dirty="0"/>
              <a:t>Headline (Karla 50)</a:t>
            </a:r>
          </a:p>
        </p:txBody>
      </p:sp>
    </p:spTree>
    <p:extLst>
      <p:ext uri="{BB962C8B-B14F-4D97-AF65-F5344CB8AC3E}">
        <p14:creationId xmlns:p14="http://schemas.microsoft.com/office/powerpoint/2010/main" val="25700360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ext + Table + Footnote">
    <p:spTree>
      <p:nvGrpSpPr>
        <p:cNvPr id="1" name=""/>
        <p:cNvGrpSpPr/>
        <p:nvPr/>
      </p:nvGrpSpPr>
      <p:grpSpPr>
        <a:xfrm>
          <a:off x="0" y="0"/>
          <a:ext cx="0" cy="0"/>
          <a:chOff x="0" y="0"/>
          <a:chExt cx="0" cy="0"/>
        </a:xfrm>
      </p:grpSpPr>
      <p:sp>
        <p:nvSpPr>
          <p:cNvPr id="11" name="Marcador de texto 6"/>
          <p:cNvSpPr>
            <a:spLocks noGrp="1"/>
          </p:cNvSpPr>
          <p:nvPr>
            <p:ph type="body" sz="quarter" idx="10" hasCustomPrompt="1"/>
          </p:nvPr>
        </p:nvSpPr>
        <p:spPr>
          <a:xfrm>
            <a:off x="336110" y="1448780"/>
            <a:ext cx="4211920" cy="4788532"/>
          </a:xfrm>
          <a:prstGeom prst="rect">
            <a:avLst/>
          </a:prstGeom>
        </p:spPr>
        <p:txBody>
          <a:bodyPr vert="horz" lIns="34267" tIns="17132" rIns="34267" bIns="17132"/>
          <a:lstStyle>
            <a:lvl1pPr marL="0" marR="0" indent="0" algn="l" defTabSz="456796" rtl="0" eaLnBrk="0" fontAlgn="base" latinLnBrk="0" hangingPunct="0">
              <a:lnSpc>
                <a:spcPct val="100000"/>
              </a:lnSpc>
              <a:spcBef>
                <a:spcPct val="20000"/>
              </a:spcBef>
              <a:spcAft>
                <a:spcPct val="0"/>
              </a:spcAft>
              <a:buClrTx/>
              <a:buSzTx/>
              <a:buFontTx/>
              <a:buNone/>
              <a:tabLst/>
              <a:defRPr sz="1400" b="0" i="0" spc="0" baseline="0">
                <a:solidFill>
                  <a:schemeClr val="tx1"/>
                </a:solidFill>
                <a:latin typeface="+mn-lt"/>
                <a:cs typeface="Noto Sans Regular"/>
              </a:defRPr>
            </a:lvl1pPr>
          </a:lstStyle>
          <a:p>
            <a:pPr lvl="0"/>
            <a:r>
              <a:rPr lang="en-US" noProof="0" dirty="0"/>
              <a:t>Body Text (Noto Sans 28)</a:t>
            </a:r>
          </a:p>
        </p:txBody>
      </p:sp>
      <p:pic>
        <p:nvPicPr>
          <p:cNvPr id="18" name="Imagen 17" descr="Agility_logos_ppt-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3932" y="188640"/>
            <a:ext cx="2249131" cy="630936"/>
          </a:xfrm>
          <a:prstGeom prst="rect">
            <a:avLst/>
          </a:prstGeom>
        </p:spPr>
      </p:pic>
      <p:sp>
        <p:nvSpPr>
          <p:cNvPr id="19" name="Slide Number Placeholder 9"/>
          <p:cNvSpPr txBox="1">
            <a:spLocks/>
          </p:cNvSpPr>
          <p:nvPr userDrawn="1"/>
        </p:nvSpPr>
        <p:spPr>
          <a:xfrm>
            <a:off x="11243902" y="6381514"/>
            <a:ext cx="611901" cy="323851"/>
          </a:xfrm>
          <a:prstGeom prst="rect">
            <a:avLst/>
          </a:prstGeom>
        </p:spPr>
        <p:txBody>
          <a:bodyPr lIns="95160" tIns="47578" rIns="0" bIns="47578"/>
          <a:lstStyle>
            <a:lvl1pPr eaLnBrk="0" hangingPunct="0">
              <a:defRPr sz="5000">
                <a:solidFill>
                  <a:schemeClr val="tx1"/>
                </a:solidFill>
                <a:latin typeface="Arial" charset="0"/>
                <a:ea typeface="ＭＳ Ｐゴシック" charset="0"/>
                <a:cs typeface="MS PGothic" charset="0"/>
              </a:defRPr>
            </a:lvl1pPr>
            <a:lvl2pPr marL="742950" indent="-285750" eaLnBrk="0" hangingPunct="0">
              <a:defRPr sz="5000">
                <a:solidFill>
                  <a:schemeClr val="tx1"/>
                </a:solidFill>
                <a:latin typeface="Arial" charset="0"/>
                <a:ea typeface="MS PGothic" charset="0"/>
                <a:cs typeface="MS PGothic" charset="0"/>
              </a:defRPr>
            </a:lvl2pPr>
            <a:lvl3pPr marL="1143000" indent="-228600" eaLnBrk="0" hangingPunct="0">
              <a:defRPr sz="5000">
                <a:solidFill>
                  <a:schemeClr val="tx1"/>
                </a:solidFill>
                <a:latin typeface="Arial" charset="0"/>
                <a:ea typeface="MS PGothic" charset="0"/>
                <a:cs typeface="MS PGothic" charset="0"/>
              </a:defRPr>
            </a:lvl3pPr>
            <a:lvl4pPr marL="1600200" indent="-228600" eaLnBrk="0" hangingPunct="0">
              <a:defRPr sz="5000">
                <a:solidFill>
                  <a:schemeClr val="tx1"/>
                </a:solidFill>
                <a:latin typeface="Arial" charset="0"/>
                <a:ea typeface="MS PGothic" charset="0"/>
                <a:cs typeface="MS PGothic" charset="0"/>
              </a:defRPr>
            </a:lvl4pPr>
            <a:lvl5pPr marL="2057400" indent="-228600" eaLnBrk="0" hangingPunct="0">
              <a:defRPr sz="5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5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5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5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5000">
                <a:solidFill>
                  <a:schemeClr val="tx1"/>
                </a:solidFill>
                <a:latin typeface="Arial" charset="0"/>
                <a:ea typeface="MS PGothic" charset="0"/>
                <a:cs typeface="MS PGothic" charset="0"/>
              </a:defRPr>
            </a:lvl9pPr>
          </a:lstStyle>
          <a:p>
            <a:pPr algn="r" eaLnBrk="1" hangingPunct="1">
              <a:lnSpc>
                <a:spcPct val="120000"/>
              </a:lnSpc>
              <a:defRPr/>
            </a:pPr>
            <a:r>
              <a:rPr lang="en-US" sz="933" spc="-74" dirty="0">
                <a:solidFill>
                  <a:schemeClr val="tx1"/>
                </a:solidFill>
                <a:latin typeface="+mn-lt"/>
                <a:cs typeface="Karla"/>
              </a:rPr>
              <a:t>  </a:t>
            </a:r>
            <a:fld id="{E77AE0A1-274E-2944-95AF-27E87E012DC6}" type="slidenum">
              <a:rPr lang="en-US" sz="950" spc="-74" smtClean="0">
                <a:solidFill>
                  <a:schemeClr val="tx2"/>
                </a:solidFill>
                <a:latin typeface="+mn-lt"/>
                <a:cs typeface="Karla"/>
              </a:rPr>
              <a:pPr algn="r" eaLnBrk="1" hangingPunct="1">
                <a:lnSpc>
                  <a:spcPct val="120000"/>
                </a:lnSpc>
                <a:defRPr/>
              </a:pPr>
              <a:t>‹#›</a:t>
            </a:fld>
            <a:endParaRPr lang="en-US" sz="950" spc="-74" dirty="0">
              <a:solidFill>
                <a:schemeClr val="tx2"/>
              </a:solidFill>
              <a:latin typeface="+mn-lt"/>
              <a:cs typeface="Karla"/>
            </a:endParaRPr>
          </a:p>
        </p:txBody>
      </p:sp>
      <p:sp>
        <p:nvSpPr>
          <p:cNvPr id="26" name="Marcador de tabla 3"/>
          <p:cNvSpPr>
            <a:spLocks noGrp="1"/>
          </p:cNvSpPr>
          <p:nvPr>
            <p:ph type="tbl" sz="quarter" idx="26" hasCustomPrompt="1"/>
          </p:nvPr>
        </p:nvSpPr>
        <p:spPr>
          <a:xfrm>
            <a:off x="4908023" y="1448779"/>
            <a:ext cx="4211920" cy="4788533"/>
          </a:xfrm>
          <a:prstGeom prst="rect">
            <a:avLst/>
          </a:prstGeom>
        </p:spPr>
        <p:txBody>
          <a:bodyPr vert="horz" lIns="34267" tIns="17132" rIns="34267" bIns="17132"/>
          <a:lstStyle>
            <a:lvl1pPr marL="171297" indent="-171297">
              <a:buFont typeface="Arial" panose="020B0604020202020204" pitchFamily="34" charset="0"/>
              <a:buChar char="•"/>
              <a:defRPr sz="1250">
                <a:solidFill>
                  <a:schemeClr val="tx1"/>
                </a:solidFill>
                <a:latin typeface="+mn-lt"/>
              </a:defRPr>
            </a:lvl1pPr>
          </a:lstStyle>
          <a:p>
            <a:pPr lvl="0"/>
            <a:r>
              <a:rPr lang="en-US" noProof="0" dirty="0"/>
              <a:t>Click here to insert table</a:t>
            </a:r>
          </a:p>
        </p:txBody>
      </p:sp>
      <p:cxnSp>
        <p:nvCxnSpPr>
          <p:cNvPr id="16" name="Conector recto 15"/>
          <p:cNvCxnSpPr/>
          <p:nvPr userDrawn="1"/>
        </p:nvCxnSpPr>
        <p:spPr>
          <a:xfrm>
            <a:off x="332463" y="6543102"/>
            <a:ext cx="11051787"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0" name="Marcador de texto 6"/>
          <p:cNvSpPr>
            <a:spLocks noGrp="1"/>
          </p:cNvSpPr>
          <p:nvPr>
            <p:ph type="body" sz="quarter" idx="30" hasCustomPrompt="1"/>
          </p:nvPr>
        </p:nvSpPr>
        <p:spPr>
          <a:xfrm>
            <a:off x="9623932" y="5877272"/>
            <a:ext cx="2231957" cy="360424"/>
          </a:xfrm>
          <a:prstGeom prst="rect">
            <a:avLst/>
          </a:prstGeom>
        </p:spPr>
        <p:txBody>
          <a:bodyPr vert="horz" lIns="34267" tIns="17132" rIns="34267" bIns="17132"/>
          <a:lstStyle>
            <a:lvl1pPr marL="0" indent="0">
              <a:lnSpc>
                <a:spcPct val="110000"/>
              </a:lnSpc>
              <a:buNone/>
              <a:defRPr sz="950" b="0" i="0" spc="0" baseline="0">
                <a:solidFill>
                  <a:schemeClr val="tx1"/>
                </a:solidFill>
                <a:latin typeface="+mn-lt"/>
                <a:cs typeface="Noto Sans Regular"/>
              </a:defRPr>
            </a:lvl1pPr>
          </a:lstStyle>
          <a:p>
            <a:pPr lvl="0"/>
            <a:r>
              <a:rPr lang="en-US" noProof="0" dirty="0"/>
              <a:t>Click here to insert complementary info (footnotes, captions, legends, </a:t>
            </a:r>
            <a:r>
              <a:rPr lang="en-US" noProof="0" dirty="0" err="1"/>
              <a:t>etc</a:t>
            </a:r>
            <a:r>
              <a:rPr lang="en-US" noProof="0" dirty="0"/>
              <a:t>)</a:t>
            </a:r>
          </a:p>
        </p:txBody>
      </p:sp>
      <p:sp>
        <p:nvSpPr>
          <p:cNvPr id="17" name="Marcador de texto 6"/>
          <p:cNvSpPr>
            <a:spLocks noGrp="1"/>
          </p:cNvSpPr>
          <p:nvPr>
            <p:ph type="body" sz="quarter" idx="34" hasCustomPrompt="1"/>
          </p:nvPr>
        </p:nvSpPr>
        <p:spPr>
          <a:xfrm>
            <a:off x="336109" y="476672"/>
            <a:ext cx="8783832" cy="756084"/>
          </a:xfrm>
          <a:prstGeom prst="rect">
            <a:avLst/>
          </a:prstGeom>
        </p:spPr>
        <p:txBody>
          <a:bodyPr vert="horz" lIns="34267" tIns="17132" rIns="34267" bIns="17132"/>
          <a:lstStyle>
            <a:lvl1pPr marL="0" marR="0" indent="0" algn="l" defTabSz="457109" rtl="0" eaLnBrk="1" fontAlgn="base" latinLnBrk="0" hangingPunct="1">
              <a:lnSpc>
                <a:spcPct val="85000"/>
              </a:lnSpc>
              <a:spcBef>
                <a:spcPct val="20000"/>
              </a:spcBef>
              <a:spcAft>
                <a:spcPct val="0"/>
              </a:spcAft>
              <a:buClrTx/>
              <a:buSzTx/>
              <a:buFontTx/>
              <a:buNone/>
              <a:tabLst/>
              <a:defRPr sz="2500" b="1" i="0" spc="-74" baseline="0">
                <a:solidFill>
                  <a:schemeClr val="tx2"/>
                </a:solidFill>
                <a:latin typeface="+mj-lt"/>
                <a:cs typeface="Karla"/>
              </a:defRPr>
            </a:lvl1pPr>
          </a:lstStyle>
          <a:p>
            <a:pPr lvl="0"/>
            <a:r>
              <a:rPr lang="en-US" noProof="0" dirty="0"/>
              <a:t>Headline (Karla 50)</a:t>
            </a:r>
          </a:p>
        </p:txBody>
      </p:sp>
    </p:spTree>
    <p:extLst>
      <p:ext uri="{BB962C8B-B14F-4D97-AF65-F5344CB8AC3E}">
        <p14:creationId xmlns:p14="http://schemas.microsoft.com/office/powerpoint/2010/main" val="42517059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ext + 1 Table Full">
    <p:spTree>
      <p:nvGrpSpPr>
        <p:cNvPr id="1" name=""/>
        <p:cNvGrpSpPr/>
        <p:nvPr/>
      </p:nvGrpSpPr>
      <p:grpSpPr>
        <a:xfrm>
          <a:off x="0" y="0"/>
          <a:ext cx="0" cy="0"/>
          <a:chOff x="0" y="0"/>
          <a:chExt cx="0" cy="0"/>
        </a:xfrm>
      </p:grpSpPr>
      <p:pic>
        <p:nvPicPr>
          <p:cNvPr id="18" name="Imagen 17" descr="Agility_logos_ppt-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3932" y="188640"/>
            <a:ext cx="2249131" cy="630936"/>
          </a:xfrm>
          <a:prstGeom prst="rect">
            <a:avLst/>
          </a:prstGeom>
        </p:spPr>
      </p:pic>
      <p:sp>
        <p:nvSpPr>
          <p:cNvPr id="19" name="Slide Number Placeholder 9"/>
          <p:cNvSpPr txBox="1">
            <a:spLocks/>
          </p:cNvSpPr>
          <p:nvPr userDrawn="1"/>
        </p:nvSpPr>
        <p:spPr>
          <a:xfrm>
            <a:off x="11243902" y="6381514"/>
            <a:ext cx="611901" cy="323851"/>
          </a:xfrm>
          <a:prstGeom prst="rect">
            <a:avLst/>
          </a:prstGeom>
        </p:spPr>
        <p:txBody>
          <a:bodyPr lIns="95160" tIns="47578" rIns="0" bIns="47578"/>
          <a:lstStyle>
            <a:lvl1pPr eaLnBrk="0" hangingPunct="0">
              <a:defRPr sz="5000">
                <a:solidFill>
                  <a:schemeClr val="tx1"/>
                </a:solidFill>
                <a:latin typeface="Arial" charset="0"/>
                <a:ea typeface="ＭＳ Ｐゴシック" charset="0"/>
                <a:cs typeface="MS PGothic" charset="0"/>
              </a:defRPr>
            </a:lvl1pPr>
            <a:lvl2pPr marL="742950" indent="-285750" eaLnBrk="0" hangingPunct="0">
              <a:defRPr sz="5000">
                <a:solidFill>
                  <a:schemeClr val="tx1"/>
                </a:solidFill>
                <a:latin typeface="Arial" charset="0"/>
                <a:ea typeface="MS PGothic" charset="0"/>
                <a:cs typeface="MS PGothic" charset="0"/>
              </a:defRPr>
            </a:lvl2pPr>
            <a:lvl3pPr marL="1143000" indent="-228600" eaLnBrk="0" hangingPunct="0">
              <a:defRPr sz="5000">
                <a:solidFill>
                  <a:schemeClr val="tx1"/>
                </a:solidFill>
                <a:latin typeface="Arial" charset="0"/>
                <a:ea typeface="MS PGothic" charset="0"/>
                <a:cs typeface="MS PGothic" charset="0"/>
              </a:defRPr>
            </a:lvl3pPr>
            <a:lvl4pPr marL="1600200" indent="-228600" eaLnBrk="0" hangingPunct="0">
              <a:defRPr sz="5000">
                <a:solidFill>
                  <a:schemeClr val="tx1"/>
                </a:solidFill>
                <a:latin typeface="Arial" charset="0"/>
                <a:ea typeface="MS PGothic" charset="0"/>
                <a:cs typeface="MS PGothic" charset="0"/>
              </a:defRPr>
            </a:lvl4pPr>
            <a:lvl5pPr marL="2057400" indent="-228600" eaLnBrk="0" hangingPunct="0">
              <a:defRPr sz="5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5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5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5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5000">
                <a:solidFill>
                  <a:schemeClr val="tx1"/>
                </a:solidFill>
                <a:latin typeface="Arial" charset="0"/>
                <a:ea typeface="MS PGothic" charset="0"/>
                <a:cs typeface="MS PGothic" charset="0"/>
              </a:defRPr>
            </a:lvl9pPr>
          </a:lstStyle>
          <a:p>
            <a:pPr algn="r" eaLnBrk="1" hangingPunct="1">
              <a:lnSpc>
                <a:spcPct val="120000"/>
              </a:lnSpc>
              <a:defRPr/>
            </a:pPr>
            <a:r>
              <a:rPr lang="en-US" sz="933" spc="-74" dirty="0">
                <a:solidFill>
                  <a:schemeClr val="tx1"/>
                </a:solidFill>
                <a:latin typeface="+mn-lt"/>
                <a:cs typeface="Karla"/>
              </a:rPr>
              <a:t>  </a:t>
            </a:r>
            <a:fld id="{E77AE0A1-274E-2944-95AF-27E87E012DC6}" type="slidenum">
              <a:rPr lang="en-US" sz="950" spc="-74" smtClean="0">
                <a:solidFill>
                  <a:schemeClr val="tx2"/>
                </a:solidFill>
                <a:latin typeface="+mn-lt"/>
                <a:cs typeface="Karla"/>
              </a:rPr>
              <a:pPr algn="r" eaLnBrk="1" hangingPunct="1">
                <a:lnSpc>
                  <a:spcPct val="120000"/>
                </a:lnSpc>
                <a:defRPr/>
              </a:pPr>
              <a:t>‹#›</a:t>
            </a:fld>
            <a:endParaRPr lang="en-US" sz="950" spc="-74" dirty="0">
              <a:solidFill>
                <a:schemeClr val="tx2"/>
              </a:solidFill>
              <a:latin typeface="+mn-lt"/>
              <a:cs typeface="Karla"/>
            </a:endParaRPr>
          </a:p>
        </p:txBody>
      </p:sp>
      <p:sp>
        <p:nvSpPr>
          <p:cNvPr id="26" name="Marcador de tabla 3"/>
          <p:cNvSpPr>
            <a:spLocks noGrp="1"/>
          </p:cNvSpPr>
          <p:nvPr>
            <p:ph type="tbl" sz="quarter" idx="26" hasCustomPrompt="1"/>
          </p:nvPr>
        </p:nvSpPr>
        <p:spPr>
          <a:xfrm>
            <a:off x="6275996" y="1448780"/>
            <a:ext cx="5579893" cy="4788532"/>
          </a:xfrm>
          <a:prstGeom prst="rect">
            <a:avLst/>
          </a:prstGeom>
        </p:spPr>
        <p:txBody>
          <a:bodyPr vert="horz" lIns="34267" tIns="17132" rIns="34267" bIns="17132"/>
          <a:lstStyle>
            <a:lvl1pPr marL="171297" indent="-171297">
              <a:buFont typeface="Arial" panose="020B0604020202020204" pitchFamily="34" charset="0"/>
              <a:buChar char="•"/>
              <a:defRPr sz="1250">
                <a:solidFill>
                  <a:schemeClr val="tx1"/>
                </a:solidFill>
                <a:latin typeface="+mn-lt"/>
              </a:defRPr>
            </a:lvl1pPr>
          </a:lstStyle>
          <a:p>
            <a:pPr lvl="0"/>
            <a:r>
              <a:rPr lang="en-US" noProof="0" dirty="0"/>
              <a:t>Click here to insert table</a:t>
            </a:r>
          </a:p>
        </p:txBody>
      </p:sp>
      <p:sp>
        <p:nvSpPr>
          <p:cNvPr id="14" name="Marcador de texto 6"/>
          <p:cNvSpPr>
            <a:spLocks noGrp="1"/>
          </p:cNvSpPr>
          <p:nvPr>
            <p:ph type="body" sz="quarter" idx="10" hasCustomPrompt="1"/>
          </p:nvPr>
        </p:nvSpPr>
        <p:spPr>
          <a:xfrm>
            <a:off x="336113" y="1448780"/>
            <a:ext cx="5543895" cy="4788532"/>
          </a:xfrm>
          <a:prstGeom prst="rect">
            <a:avLst/>
          </a:prstGeom>
        </p:spPr>
        <p:txBody>
          <a:bodyPr vert="horz" lIns="34267" tIns="17132" rIns="34267" bIns="17132"/>
          <a:lstStyle>
            <a:lvl1pPr marL="0" marR="0" indent="0" algn="l" defTabSz="456796" rtl="0" eaLnBrk="0" fontAlgn="base" latinLnBrk="0" hangingPunct="0">
              <a:lnSpc>
                <a:spcPct val="100000"/>
              </a:lnSpc>
              <a:spcBef>
                <a:spcPct val="20000"/>
              </a:spcBef>
              <a:spcAft>
                <a:spcPct val="0"/>
              </a:spcAft>
              <a:buClrTx/>
              <a:buSzTx/>
              <a:buFontTx/>
              <a:buNone/>
              <a:tabLst/>
              <a:defRPr sz="1400" b="0" i="0" spc="0" baseline="0">
                <a:solidFill>
                  <a:schemeClr val="tx1"/>
                </a:solidFill>
                <a:latin typeface="+mn-lt"/>
                <a:cs typeface="Noto Sans Regular"/>
              </a:defRPr>
            </a:lvl1pPr>
            <a:lvl2pPr marL="475828" indent="0">
              <a:buNone/>
              <a:defRPr/>
            </a:lvl2pPr>
          </a:lstStyle>
          <a:p>
            <a:pPr lvl="0"/>
            <a:r>
              <a:rPr lang="en-US" noProof="0" dirty="0"/>
              <a:t>Body Text (Noto Sans 28)</a:t>
            </a:r>
          </a:p>
        </p:txBody>
      </p:sp>
      <p:cxnSp>
        <p:nvCxnSpPr>
          <p:cNvPr id="15" name="Conector recto 14"/>
          <p:cNvCxnSpPr/>
          <p:nvPr userDrawn="1"/>
        </p:nvCxnSpPr>
        <p:spPr>
          <a:xfrm>
            <a:off x="332463" y="6543102"/>
            <a:ext cx="11051787"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0" name="Marcador de texto 6"/>
          <p:cNvSpPr>
            <a:spLocks noGrp="1"/>
          </p:cNvSpPr>
          <p:nvPr>
            <p:ph type="body" sz="quarter" idx="34" hasCustomPrompt="1"/>
          </p:nvPr>
        </p:nvSpPr>
        <p:spPr>
          <a:xfrm>
            <a:off x="336109" y="476672"/>
            <a:ext cx="8783832" cy="756084"/>
          </a:xfrm>
          <a:prstGeom prst="rect">
            <a:avLst/>
          </a:prstGeom>
        </p:spPr>
        <p:txBody>
          <a:bodyPr vert="horz" lIns="34267" tIns="17132" rIns="34267" bIns="17132"/>
          <a:lstStyle>
            <a:lvl1pPr marL="0" marR="0" indent="0" algn="l" defTabSz="457109" rtl="0" eaLnBrk="1" fontAlgn="base" latinLnBrk="0" hangingPunct="1">
              <a:lnSpc>
                <a:spcPct val="85000"/>
              </a:lnSpc>
              <a:spcBef>
                <a:spcPct val="20000"/>
              </a:spcBef>
              <a:spcAft>
                <a:spcPct val="0"/>
              </a:spcAft>
              <a:buClrTx/>
              <a:buSzTx/>
              <a:buFontTx/>
              <a:buNone/>
              <a:tabLst/>
              <a:defRPr sz="2500" b="1" i="0" spc="-74" baseline="0">
                <a:solidFill>
                  <a:schemeClr val="tx2"/>
                </a:solidFill>
                <a:latin typeface="+mj-lt"/>
                <a:cs typeface="Karla"/>
              </a:defRPr>
            </a:lvl1pPr>
          </a:lstStyle>
          <a:p>
            <a:pPr lvl="0"/>
            <a:r>
              <a:rPr lang="en-US" noProof="0" dirty="0"/>
              <a:t>Headline (Karla 50)</a:t>
            </a:r>
          </a:p>
        </p:txBody>
      </p:sp>
    </p:spTree>
    <p:extLst>
      <p:ext uri="{BB962C8B-B14F-4D97-AF65-F5344CB8AC3E}">
        <p14:creationId xmlns:p14="http://schemas.microsoft.com/office/powerpoint/2010/main" val="209515031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Full Table Slide">
    <p:spTree>
      <p:nvGrpSpPr>
        <p:cNvPr id="1" name=""/>
        <p:cNvGrpSpPr/>
        <p:nvPr/>
      </p:nvGrpSpPr>
      <p:grpSpPr>
        <a:xfrm>
          <a:off x="0" y="0"/>
          <a:ext cx="0" cy="0"/>
          <a:chOff x="0" y="0"/>
          <a:chExt cx="0" cy="0"/>
        </a:xfrm>
      </p:grpSpPr>
      <p:sp>
        <p:nvSpPr>
          <p:cNvPr id="14" name="Marcador de tabla 3"/>
          <p:cNvSpPr>
            <a:spLocks noGrp="1"/>
          </p:cNvSpPr>
          <p:nvPr>
            <p:ph type="tbl" sz="quarter" idx="26" hasCustomPrompt="1"/>
          </p:nvPr>
        </p:nvSpPr>
        <p:spPr>
          <a:xfrm>
            <a:off x="336109" y="1448780"/>
            <a:ext cx="11530496" cy="4788215"/>
          </a:xfrm>
          <a:prstGeom prst="rect">
            <a:avLst/>
          </a:prstGeom>
        </p:spPr>
        <p:txBody>
          <a:bodyPr vert="horz" lIns="34267" tIns="17132" rIns="34267" bIns="17132"/>
          <a:lstStyle>
            <a:lvl1pPr marL="171297" indent="-171297">
              <a:buFont typeface="Arial" panose="020B0604020202020204" pitchFamily="34" charset="0"/>
              <a:buChar char="•"/>
              <a:defRPr sz="1250">
                <a:solidFill>
                  <a:schemeClr val="accent2"/>
                </a:solidFill>
                <a:latin typeface="+mn-lt"/>
              </a:defRPr>
            </a:lvl1pPr>
          </a:lstStyle>
          <a:p>
            <a:pPr lvl="0"/>
            <a:r>
              <a:rPr lang="en-US" noProof="0" dirty="0"/>
              <a:t>Click here to insert table</a:t>
            </a:r>
          </a:p>
        </p:txBody>
      </p:sp>
      <p:pic>
        <p:nvPicPr>
          <p:cNvPr id="13" name="Imagen 12" descr="Agility_logos_ppt-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3932" y="188640"/>
            <a:ext cx="2249131" cy="630936"/>
          </a:xfrm>
          <a:prstGeom prst="rect">
            <a:avLst/>
          </a:prstGeom>
        </p:spPr>
      </p:pic>
      <p:sp>
        <p:nvSpPr>
          <p:cNvPr id="15" name="Slide Number Placeholder 9"/>
          <p:cNvSpPr txBox="1">
            <a:spLocks/>
          </p:cNvSpPr>
          <p:nvPr userDrawn="1"/>
        </p:nvSpPr>
        <p:spPr>
          <a:xfrm>
            <a:off x="11243902" y="6381514"/>
            <a:ext cx="611901" cy="323851"/>
          </a:xfrm>
          <a:prstGeom prst="rect">
            <a:avLst/>
          </a:prstGeom>
        </p:spPr>
        <p:txBody>
          <a:bodyPr lIns="95160" tIns="47578" rIns="0" bIns="47578"/>
          <a:lstStyle>
            <a:lvl1pPr eaLnBrk="0" hangingPunct="0">
              <a:defRPr sz="5000">
                <a:solidFill>
                  <a:schemeClr val="tx1"/>
                </a:solidFill>
                <a:latin typeface="Arial" charset="0"/>
                <a:ea typeface="ＭＳ Ｐゴシック" charset="0"/>
                <a:cs typeface="MS PGothic" charset="0"/>
              </a:defRPr>
            </a:lvl1pPr>
            <a:lvl2pPr marL="742950" indent="-285750" eaLnBrk="0" hangingPunct="0">
              <a:defRPr sz="5000">
                <a:solidFill>
                  <a:schemeClr val="tx1"/>
                </a:solidFill>
                <a:latin typeface="Arial" charset="0"/>
                <a:ea typeface="MS PGothic" charset="0"/>
                <a:cs typeface="MS PGothic" charset="0"/>
              </a:defRPr>
            </a:lvl2pPr>
            <a:lvl3pPr marL="1143000" indent="-228600" eaLnBrk="0" hangingPunct="0">
              <a:defRPr sz="5000">
                <a:solidFill>
                  <a:schemeClr val="tx1"/>
                </a:solidFill>
                <a:latin typeface="Arial" charset="0"/>
                <a:ea typeface="MS PGothic" charset="0"/>
                <a:cs typeface="MS PGothic" charset="0"/>
              </a:defRPr>
            </a:lvl3pPr>
            <a:lvl4pPr marL="1600200" indent="-228600" eaLnBrk="0" hangingPunct="0">
              <a:defRPr sz="5000">
                <a:solidFill>
                  <a:schemeClr val="tx1"/>
                </a:solidFill>
                <a:latin typeface="Arial" charset="0"/>
                <a:ea typeface="MS PGothic" charset="0"/>
                <a:cs typeface="MS PGothic" charset="0"/>
              </a:defRPr>
            </a:lvl4pPr>
            <a:lvl5pPr marL="2057400" indent="-228600" eaLnBrk="0" hangingPunct="0">
              <a:defRPr sz="5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5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5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5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5000">
                <a:solidFill>
                  <a:schemeClr val="tx1"/>
                </a:solidFill>
                <a:latin typeface="Arial" charset="0"/>
                <a:ea typeface="MS PGothic" charset="0"/>
                <a:cs typeface="MS PGothic" charset="0"/>
              </a:defRPr>
            </a:lvl9pPr>
          </a:lstStyle>
          <a:p>
            <a:pPr algn="r" eaLnBrk="1" hangingPunct="1">
              <a:lnSpc>
                <a:spcPct val="120000"/>
              </a:lnSpc>
              <a:defRPr/>
            </a:pPr>
            <a:r>
              <a:rPr lang="en-US" sz="933" spc="-74" dirty="0">
                <a:solidFill>
                  <a:schemeClr val="tx2"/>
                </a:solidFill>
                <a:latin typeface="+mn-lt"/>
                <a:cs typeface="Karla"/>
              </a:rPr>
              <a:t>  </a:t>
            </a:r>
            <a:fld id="{E77AE0A1-274E-2944-95AF-27E87E012DC6}" type="slidenum">
              <a:rPr lang="en-US" sz="950" spc="-74" smtClean="0">
                <a:solidFill>
                  <a:schemeClr val="tx2"/>
                </a:solidFill>
                <a:latin typeface="+mn-lt"/>
                <a:cs typeface="Karla"/>
              </a:rPr>
              <a:pPr algn="r" eaLnBrk="1" hangingPunct="1">
                <a:lnSpc>
                  <a:spcPct val="120000"/>
                </a:lnSpc>
                <a:defRPr/>
              </a:pPr>
              <a:t>‹#›</a:t>
            </a:fld>
            <a:endParaRPr lang="en-US" sz="950" spc="-74" dirty="0">
              <a:solidFill>
                <a:schemeClr val="tx2"/>
              </a:solidFill>
              <a:latin typeface="+mn-lt"/>
              <a:cs typeface="Karla"/>
            </a:endParaRPr>
          </a:p>
        </p:txBody>
      </p:sp>
      <p:cxnSp>
        <p:nvCxnSpPr>
          <p:cNvPr id="17" name="Conector recto 16"/>
          <p:cNvCxnSpPr/>
          <p:nvPr userDrawn="1"/>
        </p:nvCxnSpPr>
        <p:spPr>
          <a:xfrm>
            <a:off x="332463" y="6543102"/>
            <a:ext cx="11051787"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6" name="Marcador de texto 6"/>
          <p:cNvSpPr>
            <a:spLocks noGrp="1"/>
          </p:cNvSpPr>
          <p:nvPr>
            <p:ph type="body" sz="quarter" idx="34" hasCustomPrompt="1"/>
          </p:nvPr>
        </p:nvSpPr>
        <p:spPr>
          <a:xfrm>
            <a:off x="336109" y="476672"/>
            <a:ext cx="8783832" cy="756084"/>
          </a:xfrm>
          <a:prstGeom prst="rect">
            <a:avLst/>
          </a:prstGeom>
        </p:spPr>
        <p:txBody>
          <a:bodyPr vert="horz" lIns="34267" tIns="17132" rIns="34267" bIns="17132"/>
          <a:lstStyle>
            <a:lvl1pPr marL="0" marR="0" indent="0" algn="l" defTabSz="457109" rtl="0" eaLnBrk="1" fontAlgn="base" latinLnBrk="0" hangingPunct="1">
              <a:lnSpc>
                <a:spcPct val="85000"/>
              </a:lnSpc>
              <a:spcBef>
                <a:spcPct val="20000"/>
              </a:spcBef>
              <a:spcAft>
                <a:spcPct val="0"/>
              </a:spcAft>
              <a:buClrTx/>
              <a:buSzTx/>
              <a:buFontTx/>
              <a:buNone/>
              <a:tabLst/>
              <a:defRPr sz="2500" b="1" i="0" spc="-74" baseline="0">
                <a:solidFill>
                  <a:schemeClr val="tx2"/>
                </a:solidFill>
                <a:latin typeface="+mj-lt"/>
                <a:cs typeface="Karla"/>
              </a:defRPr>
            </a:lvl1pPr>
          </a:lstStyle>
          <a:p>
            <a:pPr lvl="0"/>
            <a:r>
              <a:rPr lang="en-US" noProof="0" dirty="0"/>
              <a:t>Headline (Karla 50)</a:t>
            </a:r>
          </a:p>
        </p:txBody>
      </p:sp>
    </p:spTree>
    <p:extLst>
      <p:ext uri="{BB962C8B-B14F-4D97-AF65-F5344CB8AC3E}">
        <p14:creationId xmlns:p14="http://schemas.microsoft.com/office/powerpoint/2010/main" val="2465387732"/>
      </p:ext>
    </p:extLst>
  </p:cSld>
  <p:clrMapOvr>
    <a:masterClrMapping/>
  </p:clrMapOvr>
  <p:extLst>
    <p:ext uri="{DCECCB84-F9BA-43D5-87BE-67443E8EF086}">
      <p15:sldGuideLst xmlns:p15="http://schemas.microsoft.com/office/powerpoint/2012/main">
        <p15:guide id="1" orient="horz" pos="4320">
          <p15:clr>
            <a:srgbClr val="FBAE40"/>
          </p15:clr>
        </p15:guide>
        <p15:guide id="2" pos="7681">
          <p15:clr>
            <a:srgbClr val="FBAE40"/>
          </p15:clr>
        </p15:guide>
        <p15:guide id="3" pos="420">
          <p15:clr>
            <a:srgbClr val="FBAE40"/>
          </p15:clr>
        </p15:guide>
        <p15:guide id="4" pos="1495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ub Divider Slide">
    <p:spTree>
      <p:nvGrpSpPr>
        <p:cNvPr id="1" name=""/>
        <p:cNvGrpSpPr/>
        <p:nvPr/>
      </p:nvGrpSpPr>
      <p:grpSpPr>
        <a:xfrm>
          <a:off x="0" y="0"/>
          <a:ext cx="0" cy="0"/>
          <a:chOff x="0" y="0"/>
          <a:chExt cx="0" cy="0"/>
        </a:xfrm>
      </p:grpSpPr>
      <p:pic>
        <p:nvPicPr>
          <p:cNvPr id="6" name="Picture 4" descr="https://www.agility.com/wp-content/uploads/2018/01/News-Tareks-Blog2.jpg"/>
          <p:cNvPicPr>
            <a:picLocks noChangeAspect="1" noChangeArrowheads="1"/>
          </p:cNvPicPr>
          <p:nvPr userDrawn="1"/>
        </p:nvPicPr>
        <p:blipFill>
          <a:blip r:embed="rId2" cstate="print">
            <a:duotone>
              <a:schemeClr val="accent4">
                <a:shade val="45000"/>
                <a:satMod val="135000"/>
              </a:schemeClr>
              <a:prstClr val="white"/>
            </a:duotone>
            <a:lum bright="60000" contrast="-53000"/>
          </a:blip>
          <a:srcRect r="18117"/>
          <a:stretch>
            <a:fillRect/>
          </a:stretch>
        </p:blipFill>
        <p:spPr bwMode="auto">
          <a:xfrm>
            <a:off x="-1" y="0"/>
            <a:ext cx="12192001" cy="6858000"/>
          </a:xfrm>
          <a:prstGeom prst="rect">
            <a:avLst/>
          </a:prstGeom>
          <a:noFill/>
        </p:spPr>
      </p:pic>
      <p:sp>
        <p:nvSpPr>
          <p:cNvPr id="5" name="Title 4"/>
          <p:cNvSpPr>
            <a:spLocks noGrp="1"/>
          </p:cNvSpPr>
          <p:nvPr>
            <p:ph type="title" hasCustomPrompt="1"/>
          </p:nvPr>
        </p:nvSpPr>
        <p:spPr>
          <a:xfrm>
            <a:off x="831274" y="2692373"/>
            <a:ext cx="10529455" cy="470647"/>
          </a:xfrm>
          <a:noFill/>
          <a:ln w="9525" algn="ctr">
            <a:noFill/>
            <a:miter lim="800000"/>
            <a:headEnd/>
            <a:tailEnd/>
          </a:ln>
          <a:effectLst/>
        </p:spPr>
        <p:txBody>
          <a:bodyPr lIns="0" tIns="0" rIns="0" bIns="0" anchor="b"/>
          <a:lstStyle>
            <a:lvl1pPr algn="l" defTabSz="914608" rtl="0" fontAlgn="base">
              <a:lnSpc>
                <a:spcPct val="80000"/>
              </a:lnSpc>
              <a:spcBef>
                <a:spcPct val="0"/>
              </a:spcBef>
              <a:spcAft>
                <a:spcPct val="0"/>
              </a:spcAft>
              <a:defRPr lang="en-US" sz="1800" b="1" kern="1200" baseline="0" dirty="0" smtClean="0">
                <a:solidFill>
                  <a:schemeClr val="bg2"/>
                </a:solidFill>
                <a:latin typeface="+mj-lt"/>
                <a:ea typeface="+mn-ea"/>
                <a:cs typeface="Times New Roman" pitchFamily="18" charset="0"/>
              </a:defRPr>
            </a:lvl1pPr>
          </a:lstStyle>
          <a:p>
            <a:r>
              <a:rPr lang="en-US" dirty="0"/>
              <a:t>Tab Text Goes Here</a:t>
            </a:r>
          </a:p>
        </p:txBody>
      </p:sp>
      <p:sp>
        <p:nvSpPr>
          <p:cNvPr id="3" name="Line 1026"/>
          <p:cNvSpPr>
            <a:spLocks noChangeShapeType="1"/>
          </p:cNvSpPr>
          <p:nvPr/>
        </p:nvSpPr>
        <p:spPr bwMode="black">
          <a:xfrm>
            <a:off x="831273" y="3227294"/>
            <a:ext cx="10508288" cy="0"/>
          </a:xfrm>
          <a:prstGeom prst="line">
            <a:avLst/>
          </a:prstGeom>
          <a:noFill/>
          <a:ln w="9525">
            <a:solidFill>
              <a:schemeClr val="tx2"/>
            </a:solidFill>
            <a:round/>
            <a:headEnd/>
            <a:tailEnd/>
          </a:ln>
          <a:effectLst/>
        </p:spPr>
        <p:txBody>
          <a:bodyPr wrap="none" lIns="82058" tIns="41029" rIns="82058" bIns="41029" anchor="ctr"/>
          <a:lstStyle/>
          <a:p>
            <a:pPr algn="ctr" fontAlgn="base">
              <a:spcBef>
                <a:spcPct val="0"/>
              </a:spcBef>
              <a:spcAft>
                <a:spcPct val="0"/>
              </a:spcAft>
            </a:pPr>
            <a:endParaRPr lang="en-US" sz="1300">
              <a:solidFill>
                <a:srgbClr val="000000"/>
              </a:solidFill>
              <a:cs typeface="Arial" charset="0"/>
            </a:endParaRPr>
          </a:p>
        </p:txBody>
      </p:sp>
      <p:sp>
        <p:nvSpPr>
          <p:cNvPr id="7" name="plhSectionHeader"/>
          <p:cNvSpPr>
            <a:spLocks noGrp="1"/>
          </p:cNvSpPr>
          <p:nvPr>
            <p:ph type="body" sz="quarter" idx="18" hasCustomPrompt="1"/>
          </p:nvPr>
        </p:nvSpPr>
        <p:spPr>
          <a:xfrm>
            <a:off x="6096001" y="825646"/>
            <a:ext cx="5264727" cy="153296"/>
          </a:xfrm>
        </p:spPr>
        <p:txBody>
          <a:bodyPr wrap="none" tIns="32823" rIns="0" bIns="0"/>
          <a:lstStyle>
            <a:lvl1pPr algn="r">
              <a:buNone/>
              <a:defRPr sz="700" b="1">
                <a:solidFill>
                  <a:srgbClr val="7E8083"/>
                </a:solidFill>
                <a:latin typeface="+mn-lt"/>
                <a:cs typeface="Arial" pitchFamily="34" charset="0"/>
              </a:defRPr>
            </a:lvl1pPr>
          </a:lstStyle>
          <a:p>
            <a:pPr lvl="0"/>
            <a:r>
              <a:rPr lang="en-US" dirty="0"/>
              <a:t>Section Header (used to create Tab Pages and Table of Contents)</a:t>
            </a:r>
          </a:p>
        </p:txBody>
      </p:sp>
      <p:sp>
        <p:nvSpPr>
          <p:cNvPr id="9" name="plhFootnote"/>
          <p:cNvSpPr>
            <a:spLocks noGrp="1"/>
          </p:cNvSpPr>
          <p:nvPr>
            <p:ph type="body" sz="quarter" idx="22" hasCustomPrompt="1"/>
          </p:nvPr>
        </p:nvSpPr>
        <p:spPr>
          <a:xfrm>
            <a:off x="2844800" y="6120353"/>
            <a:ext cx="8515928" cy="358469"/>
          </a:xfrm>
        </p:spPr>
        <p:txBody>
          <a:bodyPr wrap="square" tIns="16412" bIns="16412" anchor="b" anchorCtr="0">
            <a:spAutoFit/>
          </a:bodyPr>
          <a:lstStyle>
            <a:lvl1pPr marL="0" indent="0">
              <a:lnSpc>
                <a:spcPct val="100000"/>
              </a:lnSpc>
              <a:spcBef>
                <a:spcPts val="0"/>
              </a:spcBef>
              <a:buNone/>
              <a:defRPr sz="700" i="1">
                <a:solidFill>
                  <a:srgbClr val="4B4B4B"/>
                </a:solidFill>
              </a:defRPr>
            </a:lvl1pPr>
            <a:lvl2pPr marL="156708" indent="-156708">
              <a:lnSpc>
                <a:spcPct val="100000"/>
              </a:lnSpc>
              <a:spcBef>
                <a:spcPts val="0"/>
              </a:spcBef>
              <a:buClrTx/>
              <a:buSzPct val="100000"/>
              <a:buFont typeface="+mj-lt"/>
              <a:buAutoNum type="arabicPeriod"/>
              <a:defRPr sz="700" i="1">
                <a:solidFill>
                  <a:srgbClr val="4B4B4B"/>
                </a:solidFill>
              </a:defRPr>
            </a:lvl2pPr>
            <a:lvl3pPr marL="410291" indent="-205146">
              <a:lnSpc>
                <a:spcPct val="100000"/>
              </a:lnSpc>
              <a:spcBef>
                <a:spcPts val="0"/>
              </a:spcBef>
              <a:buClr>
                <a:schemeClr val="tx1"/>
              </a:buClr>
              <a:buFont typeface="+mj-lt"/>
              <a:buAutoNum type="alphaLcParenR"/>
              <a:defRPr sz="700" i="1"/>
            </a:lvl3pPr>
            <a:lvl4pPr marL="8548" indent="0">
              <a:lnSpc>
                <a:spcPct val="90000"/>
              </a:lnSpc>
              <a:spcBef>
                <a:spcPts val="0"/>
              </a:spcBef>
              <a:buNone/>
              <a:defRPr sz="700" i="1" u="none" strike="noStrike" normalizeH="0" baseline="0">
                <a:solidFill>
                  <a:srgbClr val="4B4B4B"/>
                </a:solidFill>
                <a:latin typeface="+mn-lt"/>
              </a:defRPr>
            </a:lvl4pPr>
            <a:lvl5pPr>
              <a:defRPr sz="700" i="1"/>
            </a:lvl5pPr>
          </a:lstStyle>
          <a:p>
            <a:pPr lvl="3"/>
            <a:r>
              <a:rPr lang="en-US" dirty="0"/>
              <a:t>___________________________</a:t>
            </a:r>
          </a:p>
          <a:p>
            <a:pPr lvl="0"/>
            <a:r>
              <a:rPr lang="en-US" dirty="0"/>
              <a:t>Source:</a:t>
            </a:r>
          </a:p>
          <a:p>
            <a:pPr lvl="1"/>
            <a:r>
              <a:rPr lang="en-US" dirty="0"/>
              <a:t>Footnotes.</a:t>
            </a:r>
          </a:p>
        </p:txBody>
      </p:sp>
      <p:sp>
        <p:nvSpPr>
          <p:cNvPr id="10" name="plhBulletedText"/>
          <p:cNvSpPr>
            <a:spLocks noGrp="1"/>
          </p:cNvSpPr>
          <p:nvPr>
            <p:ph type="body" sz="quarter" idx="20" hasCustomPrompt="1"/>
          </p:nvPr>
        </p:nvSpPr>
        <p:spPr>
          <a:xfrm>
            <a:off x="184729" y="-334581"/>
            <a:ext cx="11822545" cy="265885"/>
          </a:xfrm>
          <a:solidFill>
            <a:srgbClr val="FEDF87"/>
          </a:solidFill>
          <a:ln>
            <a:solidFill>
              <a:srgbClr val="FF0000"/>
            </a:solidFill>
          </a:ln>
        </p:spPr>
        <p:txBody>
          <a:bodyPr lIns="41029" rIns="41029"/>
          <a:lstStyle>
            <a:lvl1pPr algn="ctr">
              <a:buNone/>
              <a:defRPr baseline="0">
                <a:solidFill>
                  <a:srgbClr val="FF0000"/>
                </a:solidFill>
              </a:defRPr>
            </a:lvl1pPr>
            <a:lvl2pPr>
              <a:buNone/>
              <a:defRPr>
                <a:solidFill>
                  <a:srgbClr val="FF0000"/>
                </a:solidFill>
              </a:defRPr>
            </a:lvl2pPr>
            <a:lvl3pPr>
              <a:buNone/>
              <a:defRPr>
                <a:solidFill>
                  <a:srgbClr val="FF0000"/>
                </a:solidFill>
              </a:defRPr>
            </a:lvl3pPr>
            <a:lvl4pPr>
              <a:buNone/>
              <a:defRPr>
                <a:solidFill>
                  <a:srgbClr val="FF0000"/>
                </a:solidFill>
              </a:defRPr>
            </a:lvl4pPr>
            <a:lvl5pPr>
              <a:buNone/>
              <a:defRPr>
                <a:solidFill>
                  <a:srgbClr val="FF0000"/>
                </a:solidFill>
              </a:defRPr>
            </a:lvl5pPr>
          </a:lstStyle>
          <a:p>
            <a:pPr lvl="0"/>
            <a:r>
              <a:rPr lang="en-US" dirty="0" err="1"/>
              <a:t>PresBuilder</a:t>
            </a:r>
            <a:r>
              <a:rPr lang="en-US" dirty="0"/>
              <a:t> Placeholder – Delete this box if you see it on a slide, but DO NOT REMOVE this box from the slide layout. </a:t>
            </a:r>
          </a:p>
        </p:txBody>
      </p:sp>
      <p:sp>
        <p:nvSpPr>
          <p:cNvPr id="15" name="Slide Number Placeholder 14"/>
          <p:cNvSpPr>
            <a:spLocks noGrp="1"/>
          </p:cNvSpPr>
          <p:nvPr>
            <p:ph type="sldNum" sz="quarter" idx="23"/>
          </p:nvPr>
        </p:nvSpPr>
        <p:spPr/>
        <p:txBody>
          <a:bodyPr lIns="82058" tIns="41029" rIns="82058" bIns="41029"/>
          <a:lstStyle>
            <a:lvl1pPr algn="r" rtl="0" fontAlgn="base">
              <a:spcBef>
                <a:spcPct val="0"/>
              </a:spcBef>
              <a:spcAft>
                <a:spcPct val="0"/>
              </a:spcAft>
              <a:defRPr lang="en-US" sz="900" kern="1200" smtClean="0">
                <a:solidFill>
                  <a:srgbClr val="4B4B4B"/>
                </a:solidFill>
                <a:latin typeface="+mn-lt"/>
                <a:ea typeface="+mn-ea"/>
                <a:cs typeface="Arial" charset="0"/>
              </a:defRPr>
            </a:lvl1pPr>
          </a:lstStyle>
          <a:p>
            <a:fld id="{E2ACF161-3639-4DB2-AA3B-4A41135AF63F}" type="slidenum">
              <a:rPr/>
              <a:pPr/>
              <a:t>‹#›</a:t>
            </a:fld>
            <a:endParaRPr/>
          </a:p>
        </p:txBody>
      </p:sp>
    </p:spTree>
    <p:extLst>
      <p:ext uri="{BB962C8B-B14F-4D97-AF65-F5344CB8AC3E}">
        <p14:creationId xmlns:p14="http://schemas.microsoft.com/office/powerpoint/2010/main" val="3929446790"/>
      </p:ext>
    </p:extLst>
  </p:cSld>
  <p:clrMapOvr>
    <a:masterClrMapping/>
  </p:clrMapOvr>
  <p:hf hdr="0" ftr="0" dt="0"/>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2 Images + Footnote">
    <p:spTree>
      <p:nvGrpSpPr>
        <p:cNvPr id="1" name=""/>
        <p:cNvGrpSpPr/>
        <p:nvPr/>
      </p:nvGrpSpPr>
      <p:grpSpPr>
        <a:xfrm>
          <a:off x="0" y="0"/>
          <a:ext cx="0" cy="0"/>
          <a:chOff x="0" y="0"/>
          <a:chExt cx="0" cy="0"/>
        </a:xfrm>
      </p:grpSpPr>
      <p:pic>
        <p:nvPicPr>
          <p:cNvPr id="18" name="Imagen 17" descr="Agility_logos_ppt-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3932" y="188640"/>
            <a:ext cx="2249131" cy="630936"/>
          </a:xfrm>
          <a:prstGeom prst="rect">
            <a:avLst/>
          </a:prstGeom>
        </p:spPr>
      </p:pic>
      <p:sp>
        <p:nvSpPr>
          <p:cNvPr id="19" name="Slide Number Placeholder 9"/>
          <p:cNvSpPr txBox="1">
            <a:spLocks/>
          </p:cNvSpPr>
          <p:nvPr userDrawn="1"/>
        </p:nvSpPr>
        <p:spPr>
          <a:xfrm>
            <a:off x="11243902" y="6381514"/>
            <a:ext cx="611901" cy="323851"/>
          </a:xfrm>
          <a:prstGeom prst="rect">
            <a:avLst/>
          </a:prstGeom>
        </p:spPr>
        <p:txBody>
          <a:bodyPr lIns="95160" tIns="47578" rIns="0" bIns="47578"/>
          <a:lstStyle>
            <a:lvl1pPr eaLnBrk="0" hangingPunct="0">
              <a:defRPr sz="5000">
                <a:solidFill>
                  <a:schemeClr val="tx1"/>
                </a:solidFill>
                <a:latin typeface="Arial" charset="0"/>
                <a:ea typeface="ＭＳ Ｐゴシック" charset="0"/>
                <a:cs typeface="MS PGothic" charset="0"/>
              </a:defRPr>
            </a:lvl1pPr>
            <a:lvl2pPr marL="742950" indent="-285750" eaLnBrk="0" hangingPunct="0">
              <a:defRPr sz="5000">
                <a:solidFill>
                  <a:schemeClr val="tx1"/>
                </a:solidFill>
                <a:latin typeface="Arial" charset="0"/>
                <a:ea typeface="MS PGothic" charset="0"/>
                <a:cs typeface="MS PGothic" charset="0"/>
              </a:defRPr>
            </a:lvl2pPr>
            <a:lvl3pPr marL="1143000" indent="-228600" eaLnBrk="0" hangingPunct="0">
              <a:defRPr sz="5000">
                <a:solidFill>
                  <a:schemeClr val="tx1"/>
                </a:solidFill>
                <a:latin typeface="Arial" charset="0"/>
                <a:ea typeface="MS PGothic" charset="0"/>
                <a:cs typeface="MS PGothic" charset="0"/>
              </a:defRPr>
            </a:lvl3pPr>
            <a:lvl4pPr marL="1600200" indent="-228600" eaLnBrk="0" hangingPunct="0">
              <a:defRPr sz="5000">
                <a:solidFill>
                  <a:schemeClr val="tx1"/>
                </a:solidFill>
                <a:latin typeface="Arial" charset="0"/>
                <a:ea typeface="MS PGothic" charset="0"/>
                <a:cs typeface="MS PGothic" charset="0"/>
              </a:defRPr>
            </a:lvl4pPr>
            <a:lvl5pPr marL="2057400" indent="-228600" eaLnBrk="0" hangingPunct="0">
              <a:defRPr sz="5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5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5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5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5000">
                <a:solidFill>
                  <a:schemeClr val="tx1"/>
                </a:solidFill>
                <a:latin typeface="Arial" charset="0"/>
                <a:ea typeface="MS PGothic" charset="0"/>
                <a:cs typeface="MS PGothic" charset="0"/>
              </a:defRPr>
            </a:lvl9pPr>
          </a:lstStyle>
          <a:p>
            <a:pPr algn="r" eaLnBrk="1" hangingPunct="1">
              <a:lnSpc>
                <a:spcPct val="120000"/>
              </a:lnSpc>
              <a:defRPr/>
            </a:pPr>
            <a:r>
              <a:rPr lang="en-US" sz="933" spc="-74" dirty="0">
                <a:solidFill>
                  <a:schemeClr val="tx1"/>
                </a:solidFill>
                <a:latin typeface="+mn-lt"/>
                <a:cs typeface="Karla"/>
              </a:rPr>
              <a:t>  </a:t>
            </a:r>
            <a:fld id="{E77AE0A1-274E-2944-95AF-27E87E012DC6}" type="slidenum">
              <a:rPr lang="en-US" sz="950" spc="-74" smtClean="0">
                <a:solidFill>
                  <a:schemeClr val="tx2"/>
                </a:solidFill>
                <a:latin typeface="+mn-lt"/>
                <a:cs typeface="Karla"/>
              </a:rPr>
              <a:pPr algn="r" eaLnBrk="1" hangingPunct="1">
                <a:lnSpc>
                  <a:spcPct val="120000"/>
                </a:lnSpc>
                <a:defRPr/>
              </a:pPr>
              <a:t>‹#›</a:t>
            </a:fld>
            <a:endParaRPr lang="en-US" sz="950" spc="-74" dirty="0">
              <a:solidFill>
                <a:schemeClr val="tx2"/>
              </a:solidFill>
              <a:latin typeface="+mn-lt"/>
              <a:cs typeface="Karla"/>
            </a:endParaRPr>
          </a:p>
        </p:txBody>
      </p:sp>
      <p:sp>
        <p:nvSpPr>
          <p:cNvPr id="24" name="Marcador de posición de imagen 2"/>
          <p:cNvSpPr>
            <a:spLocks noGrp="1"/>
          </p:cNvSpPr>
          <p:nvPr>
            <p:ph type="pic" sz="quarter" idx="28" hasCustomPrompt="1"/>
          </p:nvPr>
        </p:nvSpPr>
        <p:spPr>
          <a:xfrm>
            <a:off x="336111" y="1448780"/>
            <a:ext cx="4211919" cy="4788533"/>
          </a:xfrm>
          <a:prstGeom prst="rect">
            <a:avLst/>
          </a:prstGeom>
        </p:spPr>
        <p:txBody>
          <a:bodyPr vert="horz" lIns="34267" tIns="17132" rIns="34267" bIns="17132"/>
          <a:lstStyle>
            <a:lvl1pPr marL="356871" marR="0" indent="-356871" algn="l" defTabSz="456796" rtl="0" eaLnBrk="1" fontAlgn="base" latinLnBrk="0" hangingPunct="1">
              <a:lnSpc>
                <a:spcPct val="100000"/>
              </a:lnSpc>
              <a:spcBef>
                <a:spcPct val="20000"/>
              </a:spcBef>
              <a:spcAft>
                <a:spcPct val="0"/>
              </a:spcAft>
              <a:buClrTx/>
              <a:buSzTx/>
              <a:buFontTx/>
              <a:buChar char="•"/>
              <a:tabLst/>
              <a:defRPr sz="1250">
                <a:solidFill>
                  <a:schemeClr val="tx1"/>
                </a:solidFill>
                <a:latin typeface="+mn-lt"/>
              </a:defRPr>
            </a:lvl1pPr>
          </a:lstStyle>
          <a:p>
            <a:r>
              <a:rPr lang="en-US" noProof="0" dirty="0"/>
              <a:t>Click here to insert an image</a:t>
            </a:r>
          </a:p>
          <a:p>
            <a:endParaRPr lang="en-US" noProof="0" dirty="0"/>
          </a:p>
        </p:txBody>
      </p:sp>
      <p:sp>
        <p:nvSpPr>
          <p:cNvPr id="25" name="Marcador de posición de imagen 2"/>
          <p:cNvSpPr>
            <a:spLocks noGrp="1"/>
          </p:cNvSpPr>
          <p:nvPr>
            <p:ph type="pic" sz="quarter" idx="29" hasCustomPrompt="1"/>
          </p:nvPr>
        </p:nvSpPr>
        <p:spPr>
          <a:xfrm>
            <a:off x="4908019" y="1448780"/>
            <a:ext cx="4211712" cy="4788533"/>
          </a:xfrm>
          <a:prstGeom prst="rect">
            <a:avLst/>
          </a:prstGeom>
        </p:spPr>
        <p:txBody>
          <a:bodyPr vert="horz" lIns="34267" tIns="17132" rIns="34267" bIns="17132"/>
          <a:lstStyle>
            <a:lvl1pPr marL="356871" marR="0" indent="-356871" algn="l" defTabSz="456796" rtl="0" eaLnBrk="1" fontAlgn="base" latinLnBrk="0" hangingPunct="1">
              <a:lnSpc>
                <a:spcPct val="100000"/>
              </a:lnSpc>
              <a:spcBef>
                <a:spcPct val="20000"/>
              </a:spcBef>
              <a:spcAft>
                <a:spcPct val="0"/>
              </a:spcAft>
              <a:buClrTx/>
              <a:buSzTx/>
              <a:buFontTx/>
              <a:buChar char="•"/>
              <a:tabLst/>
              <a:defRPr sz="1250">
                <a:solidFill>
                  <a:schemeClr val="tx1"/>
                </a:solidFill>
                <a:latin typeface="+mn-lt"/>
              </a:defRPr>
            </a:lvl1pPr>
          </a:lstStyle>
          <a:p>
            <a:r>
              <a:rPr lang="en-US" noProof="0" dirty="0"/>
              <a:t>Click here to insert an image</a:t>
            </a:r>
          </a:p>
          <a:p>
            <a:endParaRPr lang="en-US" noProof="0" dirty="0"/>
          </a:p>
        </p:txBody>
      </p:sp>
      <p:cxnSp>
        <p:nvCxnSpPr>
          <p:cNvPr id="13" name="Conector recto 12"/>
          <p:cNvCxnSpPr/>
          <p:nvPr userDrawn="1"/>
        </p:nvCxnSpPr>
        <p:spPr>
          <a:xfrm>
            <a:off x="332463" y="6543102"/>
            <a:ext cx="11051787"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0" name="Marcador de texto 6"/>
          <p:cNvSpPr>
            <a:spLocks noGrp="1"/>
          </p:cNvSpPr>
          <p:nvPr>
            <p:ph type="body" sz="quarter" idx="30" hasCustomPrompt="1"/>
          </p:nvPr>
        </p:nvSpPr>
        <p:spPr>
          <a:xfrm>
            <a:off x="9623932" y="5697252"/>
            <a:ext cx="2231957" cy="540444"/>
          </a:xfrm>
          <a:prstGeom prst="rect">
            <a:avLst/>
          </a:prstGeom>
        </p:spPr>
        <p:txBody>
          <a:bodyPr vert="horz" lIns="34267" tIns="17132" rIns="34267" bIns="17132"/>
          <a:lstStyle>
            <a:lvl1pPr marL="0" indent="0">
              <a:lnSpc>
                <a:spcPct val="110000"/>
              </a:lnSpc>
              <a:buNone/>
              <a:defRPr sz="950" b="0" i="0" spc="0" baseline="0">
                <a:solidFill>
                  <a:schemeClr val="tx1"/>
                </a:solidFill>
                <a:latin typeface="+mn-lt"/>
                <a:cs typeface="Noto Sans Regular"/>
              </a:defRPr>
            </a:lvl1pPr>
          </a:lstStyle>
          <a:p>
            <a:pPr lvl="0"/>
            <a:r>
              <a:rPr lang="en-US" noProof="0" dirty="0"/>
              <a:t>Click here to insert complementary info (footnotes, captions, legends, etc.)</a:t>
            </a:r>
          </a:p>
        </p:txBody>
      </p:sp>
      <p:sp>
        <p:nvSpPr>
          <p:cNvPr id="15" name="Marcador de texto 6"/>
          <p:cNvSpPr>
            <a:spLocks noGrp="1"/>
          </p:cNvSpPr>
          <p:nvPr>
            <p:ph type="body" sz="quarter" idx="34" hasCustomPrompt="1"/>
          </p:nvPr>
        </p:nvSpPr>
        <p:spPr>
          <a:xfrm>
            <a:off x="336109" y="476672"/>
            <a:ext cx="8783832" cy="756084"/>
          </a:xfrm>
          <a:prstGeom prst="rect">
            <a:avLst/>
          </a:prstGeom>
        </p:spPr>
        <p:txBody>
          <a:bodyPr vert="horz" lIns="34267" tIns="17132" rIns="34267" bIns="17132"/>
          <a:lstStyle>
            <a:lvl1pPr marL="0" marR="0" indent="0" algn="l" defTabSz="457109" rtl="0" eaLnBrk="1" fontAlgn="base" latinLnBrk="0" hangingPunct="1">
              <a:lnSpc>
                <a:spcPct val="85000"/>
              </a:lnSpc>
              <a:spcBef>
                <a:spcPct val="20000"/>
              </a:spcBef>
              <a:spcAft>
                <a:spcPct val="0"/>
              </a:spcAft>
              <a:buClrTx/>
              <a:buSzTx/>
              <a:buFontTx/>
              <a:buNone/>
              <a:tabLst/>
              <a:defRPr sz="2500" b="1" i="0" spc="-74" baseline="0">
                <a:solidFill>
                  <a:schemeClr val="tx2"/>
                </a:solidFill>
                <a:latin typeface="+mj-lt"/>
                <a:cs typeface="Karla"/>
              </a:defRPr>
            </a:lvl1pPr>
          </a:lstStyle>
          <a:p>
            <a:pPr lvl="0"/>
            <a:r>
              <a:rPr lang="en-US" noProof="0" dirty="0"/>
              <a:t>Headline (Karla 50)</a:t>
            </a:r>
          </a:p>
        </p:txBody>
      </p:sp>
    </p:spTree>
    <p:extLst>
      <p:ext uri="{BB962C8B-B14F-4D97-AF65-F5344CB8AC3E}">
        <p14:creationId xmlns:p14="http://schemas.microsoft.com/office/powerpoint/2010/main" val="83489585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pic>
        <p:nvPicPr>
          <p:cNvPr id="18" name="Imagen 17" descr="Agility_logos_ppt-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3932" y="188640"/>
            <a:ext cx="2249131" cy="630936"/>
          </a:xfrm>
          <a:prstGeom prst="rect">
            <a:avLst/>
          </a:prstGeom>
        </p:spPr>
      </p:pic>
      <p:sp>
        <p:nvSpPr>
          <p:cNvPr id="19" name="Slide Number Placeholder 9"/>
          <p:cNvSpPr txBox="1">
            <a:spLocks/>
          </p:cNvSpPr>
          <p:nvPr userDrawn="1"/>
        </p:nvSpPr>
        <p:spPr>
          <a:xfrm>
            <a:off x="11243902" y="6381514"/>
            <a:ext cx="611901" cy="323851"/>
          </a:xfrm>
          <a:prstGeom prst="rect">
            <a:avLst/>
          </a:prstGeom>
        </p:spPr>
        <p:txBody>
          <a:bodyPr lIns="95160" tIns="47578" rIns="0" bIns="47578"/>
          <a:lstStyle>
            <a:lvl1pPr eaLnBrk="0" hangingPunct="0">
              <a:defRPr sz="5000">
                <a:solidFill>
                  <a:schemeClr val="tx1"/>
                </a:solidFill>
                <a:latin typeface="Arial" charset="0"/>
                <a:ea typeface="ＭＳ Ｐゴシック" charset="0"/>
                <a:cs typeface="MS PGothic" charset="0"/>
              </a:defRPr>
            </a:lvl1pPr>
            <a:lvl2pPr marL="742950" indent="-285750" eaLnBrk="0" hangingPunct="0">
              <a:defRPr sz="5000">
                <a:solidFill>
                  <a:schemeClr val="tx1"/>
                </a:solidFill>
                <a:latin typeface="Arial" charset="0"/>
                <a:ea typeface="MS PGothic" charset="0"/>
                <a:cs typeface="MS PGothic" charset="0"/>
              </a:defRPr>
            </a:lvl2pPr>
            <a:lvl3pPr marL="1143000" indent="-228600" eaLnBrk="0" hangingPunct="0">
              <a:defRPr sz="5000">
                <a:solidFill>
                  <a:schemeClr val="tx1"/>
                </a:solidFill>
                <a:latin typeface="Arial" charset="0"/>
                <a:ea typeface="MS PGothic" charset="0"/>
                <a:cs typeface="MS PGothic" charset="0"/>
              </a:defRPr>
            </a:lvl3pPr>
            <a:lvl4pPr marL="1600200" indent="-228600" eaLnBrk="0" hangingPunct="0">
              <a:defRPr sz="5000">
                <a:solidFill>
                  <a:schemeClr val="tx1"/>
                </a:solidFill>
                <a:latin typeface="Arial" charset="0"/>
                <a:ea typeface="MS PGothic" charset="0"/>
                <a:cs typeface="MS PGothic" charset="0"/>
              </a:defRPr>
            </a:lvl4pPr>
            <a:lvl5pPr marL="2057400" indent="-228600" eaLnBrk="0" hangingPunct="0">
              <a:defRPr sz="5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5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5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5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5000">
                <a:solidFill>
                  <a:schemeClr val="tx1"/>
                </a:solidFill>
                <a:latin typeface="Arial" charset="0"/>
                <a:ea typeface="MS PGothic" charset="0"/>
                <a:cs typeface="MS PGothic" charset="0"/>
              </a:defRPr>
            </a:lvl9pPr>
          </a:lstStyle>
          <a:p>
            <a:pPr algn="r" eaLnBrk="1" hangingPunct="1">
              <a:lnSpc>
                <a:spcPct val="120000"/>
              </a:lnSpc>
              <a:defRPr/>
            </a:pPr>
            <a:r>
              <a:rPr lang="en-US" sz="950" spc="-74" dirty="0">
                <a:solidFill>
                  <a:schemeClr val="tx1"/>
                </a:solidFill>
                <a:latin typeface="+mn-lt"/>
                <a:cs typeface="Karla"/>
              </a:rPr>
              <a:t>  </a:t>
            </a:r>
            <a:fld id="{E77AE0A1-274E-2944-95AF-27E87E012DC6}" type="slidenum">
              <a:rPr lang="en-US" sz="950" spc="-74" smtClean="0">
                <a:solidFill>
                  <a:schemeClr val="tx2"/>
                </a:solidFill>
                <a:latin typeface="+mn-lt"/>
                <a:cs typeface="Karla"/>
              </a:rPr>
              <a:pPr algn="r" eaLnBrk="1" hangingPunct="1">
                <a:lnSpc>
                  <a:spcPct val="120000"/>
                </a:lnSpc>
                <a:defRPr/>
              </a:pPr>
              <a:t>‹#›</a:t>
            </a:fld>
            <a:endParaRPr lang="en-US" sz="950" spc="-74" dirty="0">
              <a:solidFill>
                <a:schemeClr val="tx2"/>
              </a:solidFill>
              <a:latin typeface="+mn-lt"/>
              <a:cs typeface="Karla"/>
            </a:endParaRPr>
          </a:p>
        </p:txBody>
      </p:sp>
      <p:sp>
        <p:nvSpPr>
          <p:cNvPr id="24" name="Marcador de posición de imagen 2"/>
          <p:cNvSpPr>
            <a:spLocks noGrp="1"/>
          </p:cNvSpPr>
          <p:nvPr>
            <p:ph type="pic" sz="quarter" idx="28" hasCustomPrompt="1"/>
          </p:nvPr>
        </p:nvSpPr>
        <p:spPr>
          <a:xfrm>
            <a:off x="336109" y="1448780"/>
            <a:ext cx="5579893" cy="4788532"/>
          </a:xfrm>
          <a:prstGeom prst="rect">
            <a:avLst/>
          </a:prstGeom>
        </p:spPr>
        <p:txBody>
          <a:bodyPr vert="horz" lIns="34267" tIns="17132" rIns="34267" bIns="17132"/>
          <a:lstStyle>
            <a:lvl1pPr marL="356871" marR="0" indent="-356871" algn="l" defTabSz="456796" rtl="0" eaLnBrk="1" fontAlgn="base" latinLnBrk="0" hangingPunct="1">
              <a:lnSpc>
                <a:spcPct val="100000"/>
              </a:lnSpc>
              <a:spcBef>
                <a:spcPct val="20000"/>
              </a:spcBef>
              <a:spcAft>
                <a:spcPct val="0"/>
              </a:spcAft>
              <a:buClrTx/>
              <a:buSzTx/>
              <a:buFontTx/>
              <a:buChar char="•"/>
              <a:tabLst/>
              <a:defRPr sz="1250">
                <a:solidFill>
                  <a:schemeClr val="tx1"/>
                </a:solidFill>
                <a:latin typeface="+mn-lt"/>
              </a:defRPr>
            </a:lvl1pPr>
          </a:lstStyle>
          <a:p>
            <a:r>
              <a:rPr lang="en-US" noProof="0" dirty="0"/>
              <a:t>Click here to insert the image</a:t>
            </a:r>
          </a:p>
          <a:p>
            <a:endParaRPr lang="en-US" noProof="0" dirty="0"/>
          </a:p>
        </p:txBody>
      </p:sp>
      <p:sp>
        <p:nvSpPr>
          <p:cNvPr id="25" name="Marcador de posición de imagen 2"/>
          <p:cNvSpPr>
            <a:spLocks noGrp="1"/>
          </p:cNvSpPr>
          <p:nvPr>
            <p:ph type="pic" sz="quarter" idx="29" hasCustomPrompt="1"/>
          </p:nvPr>
        </p:nvSpPr>
        <p:spPr>
          <a:xfrm>
            <a:off x="6275996" y="1448780"/>
            <a:ext cx="5579893" cy="4788532"/>
          </a:xfrm>
          <a:prstGeom prst="rect">
            <a:avLst/>
          </a:prstGeom>
        </p:spPr>
        <p:txBody>
          <a:bodyPr vert="horz" lIns="34267" tIns="17132" rIns="34267" bIns="17132"/>
          <a:lstStyle>
            <a:lvl1pPr marL="356871" marR="0" indent="-356871" algn="l" defTabSz="456796" rtl="0" eaLnBrk="1" fontAlgn="base" latinLnBrk="0" hangingPunct="1">
              <a:lnSpc>
                <a:spcPct val="100000"/>
              </a:lnSpc>
              <a:spcBef>
                <a:spcPct val="20000"/>
              </a:spcBef>
              <a:spcAft>
                <a:spcPct val="0"/>
              </a:spcAft>
              <a:buClrTx/>
              <a:buSzTx/>
              <a:buFontTx/>
              <a:buChar char="•"/>
              <a:tabLst/>
              <a:defRPr sz="1250">
                <a:solidFill>
                  <a:schemeClr val="tx1"/>
                </a:solidFill>
                <a:latin typeface="+mn-lt"/>
              </a:defRPr>
            </a:lvl1pPr>
          </a:lstStyle>
          <a:p>
            <a:r>
              <a:rPr lang="en-US" noProof="0" dirty="0"/>
              <a:t>Click here to insert the image</a:t>
            </a:r>
          </a:p>
          <a:p>
            <a:endParaRPr lang="en-US" noProof="0" dirty="0"/>
          </a:p>
        </p:txBody>
      </p:sp>
      <p:cxnSp>
        <p:nvCxnSpPr>
          <p:cNvPr id="13" name="Conector recto 12"/>
          <p:cNvCxnSpPr/>
          <p:nvPr userDrawn="1"/>
        </p:nvCxnSpPr>
        <p:spPr>
          <a:xfrm>
            <a:off x="332463" y="6543102"/>
            <a:ext cx="11051787"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2" name="Marcador de texto 6"/>
          <p:cNvSpPr>
            <a:spLocks noGrp="1"/>
          </p:cNvSpPr>
          <p:nvPr>
            <p:ph type="body" sz="quarter" idx="34" hasCustomPrompt="1"/>
          </p:nvPr>
        </p:nvSpPr>
        <p:spPr>
          <a:xfrm>
            <a:off x="336109" y="476672"/>
            <a:ext cx="8783832" cy="756084"/>
          </a:xfrm>
          <a:prstGeom prst="rect">
            <a:avLst/>
          </a:prstGeom>
        </p:spPr>
        <p:txBody>
          <a:bodyPr vert="horz" lIns="34267" tIns="17132" rIns="34267" bIns="17132"/>
          <a:lstStyle>
            <a:lvl1pPr marL="0" marR="0" indent="0" algn="l" defTabSz="457109" rtl="0" eaLnBrk="1" fontAlgn="base" latinLnBrk="0" hangingPunct="1">
              <a:lnSpc>
                <a:spcPct val="85000"/>
              </a:lnSpc>
              <a:spcBef>
                <a:spcPct val="20000"/>
              </a:spcBef>
              <a:spcAft>
                <a:spcPct val="0"/>
              </a:spcAft>
              <a:buClrTx/>
              <a:buSzTx/>
              <a:buFontTx/>
              <a:buNone/>
              <a:tabLst/>
              <a:defRPr sz="2500" b="1" i="0" spc="-74" baseline="0">
                <a:solidFill>
                  <a:schemeClr val="tx2"/>
                </a:solidFill>
                <a:latin typeface="+mj-lt"/>
                <a:cs typeface="Karla"/>
              </a:defRPr>
            </a:lvl1pPr>
          </a:lstStyle>
          <a:p>
            <a:pPr lvl="0"/>
            <a:r>
              <a:rPr lang="en-US" noProof="0" dirty="0"/>
              <a:t>Headline (Karla 50)</a:t>
            </a:r>
          </a:p>
        </p:txBody>
      </p:sp>
    </p:spTree>
    <p:extLst>
      <p:ext uri="{BB962C8B-B14F-4D97-AF65-F5344CB8AC3E}">
        <p14:creationId xmlns:p14="http://schemas.microsoft.com/office/powerpoint/2010/main" val="394834493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3" name="Imagen 17" descr="Agility_logos_ppt-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3932" y="188640"/>
            <a:ext cx="2249131" cy="630936"/>
          </a:xfrm>
          <a:prstGeom prst="rect">
            <a:avLst/>
          </a:prstGeom>
        </p:spPr>
      </p:pic>
      <p:sp>
        <p:nvSpPr>
          <p:cNvPr id="4" name="Slide Number Placeholder 9"/>
          <p:cNvSpPr txBox="1">
            <a:spLocks/>
          </p:cNvSpPr>
          <p:nvPr userDrawn="1"/>
        </p:nvSpPr>
        <p:spPr>
          <a:xfrm>
            <a:off x="11243902" y="6381514"/>
            <a:ext cx="611901" cy="323851"/>
          </a:xfrm>
          <a:prstGeom prst="rect">
            <a:avLst/>
          </a:prstGeom>
        </p:spPr>
        <p:txBody>
          <a:bodyPr lIns="95160" tIns="47578" rIns="0" bIns="47578"/>
          <a:lstStyle>
            <a:lvl1pPr eaLnBrk="0" hangingPunct="0">
              <a:defRPr sz="5000">
                <a:solidFill>
                  <a:schemeClr val="tx1"/>
                </a:solidFill>
                <a:latin typeface="Arial" charset="0"/>
                <a:ea typeface="ＭＳ Ｐゴシック" charset="0"/>
                <a:cs typeface="MS PGothic" charset="0"/>
              </a:defRPr>
            </a:lvl1pPr>
            <a:lvl2pPr marL="742950" indent="-285750" eaLnBrk="0" hangingPunct="0">
              <a:defRPr sz="5000">
                <a:solidFill>
                  <a:schemeClr val="tx1"/>
                </a:solidFill>
                <a:latin typeface="Arial" charset="0"/>
                <a:ea typeface="MS PGothic" charset="0"/>
                <a:cs typeface="MS PGothic" charset="0"/>
              </a:defRPr>
            </a:lvl2pPr>
            <a:lvl3pPr marL="1143000" indent="-228600" eaLnBrk="0" hangingPunct="0">
              <a:defRPr sz="5000">
                <a:solidFill>
                  <a:schemeClr val="tx1"/>
                </a:solidFill>
                <a:latin typeface="Arial" charset="0"/>
                <a:ea typeface="MS PGothic" charset="0"/>
                <a:cs typeface="MS PGothic" charset="0"/>
              </a:defRPr>
            </a:lvl3pPr>
            <a:lvl4pPr marL="1600200" indent="-228600" eaLnBrk="0" hangingPunct="0">
              <a:defRPr sz="5000">
                <a:solidFill>
                  <a:schemeClr val="tx1"/>
                </a:solidFill>
                <a:latin typeface="Arial" charset="0"/>
                <a:ea typeface="MS PGothic" charset="0"/>
                <a:cs typeface="MS PGothic" charset="0"/>
              </a:defRPr>
            </a:lvl4pPr>
            <a:lvl5pPr marL="2057400" indent="-228600" eaLnBrk="0" hangingPunct="0">
              <a:defRPr sz="5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5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5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5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5000">
                <a:solidFill>
                  <a:schemeClr val="tx1"/>
                </a:solidFill>
                <a:latin typeface="Arial" charset="0"/>
                <a:ea typeface="MS PGothic" charset="0"/>
                <a:cs typeface="MS PGothic" charset="0"/>
              </a:defRPr>
            </a:lvl9pPr>
          </a:lstStyle>
          <a:p>
            <a:pPr algn="r" eaLnBrk="1" hangingPunct="1">
              <a:lnSpc>
                <a:spcPct val="120000"/>
              </a:lnSpc>
              <a:defRPr/>
            </a:pPr>
            <a:r>
              <a:rPr lang="en-US" sz="950" spc="-74" dirty="0">
                <a:solidFill>
                  <a:schemeClr val="tx1"/>
                </a:solidFill>
                <a:latin typeface="+mj-lt"/>
                <a:cs typeface="Karla"/>
              </a:rPr>
              <a:t>  </a:t>
            </a:r>
            <a:fld id="{E77AE0A1-274E-2944-95AF-27E87E012DC6}" type="slidenum">
              <a:rPr lang="en-US" sz="950" spc="-74" smtClean="0">
                <a:solidFill>
                  <a:schemeClr val="tx2"/>
                </a:solidFill>
                <a:latin typeface="+mj-lt"/>
                <a:cs typeface="Karla"/>
              </a:rPr>
              <a:pPr algn="r" eaLnBrk="1" hangingPunct="1">
                <a:lnSpc>
                  <a:spcPct val="120000"/>
                </a:lnSpc>
                <a:defRPr/>
              </a:pPr>
              <a:t>‹#›</a:t>
            </a:fld>
            <a:endParaRPr lang="en-US" sz="950" spc="-74" dirty="0">
              <a:solidFill>
                <a:schemeClr val="tx2"/>
              </a:solidFill>
              <a:latin typeface="+mj-lt"/>
              <a:cs typeface="Karla"/>
            </a:endParaRPr>
          </a:p>
        </p:txBody>
      </p:sp>
      <p:cxnSp>
        <p:nvCxnSpPr>
          <p:cNvPr id="7" name="Conector recto 12"/>
          <p:cNvCxnSpPr/>
          <p:nvPr userDrawn="1"/>
        </p:nvCxnSpPr>
        <p:spPr>
          <a:xfrm>
            <a:off x="332463" y="6543102"/>
            <a:ext cx="11051787"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8" name="Marcador de texto 6"/>
          <p:cNvSpPr>
            <a:spLocks noGrp="1"/>
          </p:cNvSpPr>
          <p:nvPr>
            <p:ph type="body" sz="quarter" idx="34" hasCustomPrompt="1"/>
          </p:nvPr>
        </p:nvSpPr>
        <p:spPr>
          <a:xfrm>
            <a:off x="336109" y="476672"/>
            <a:ext cx="8783832" cy="756084"/>
          </a:xfrm>
          <a:prstGeom prst="rect">
            <a:avLst/>
          </a:prstGeom>
        </p:spPr>
        <p:txBody>
          <a:bodyPr vert="horz" lIns="34267" tIns="17132" rIns="34267" bIns="17132"/>
          <a:lstStyle>
            <a:lvl1pPr marL="0" marR="0" indent="0" algn="l" defTabSz="457109" rtl="0" eaLnBrk="1" fontAlgn="base" latinLnBrk="0" hangingPunct="1">
              <a:lnSpc>
                <a:spcPct val="85000"/>
              </a:lnSpc>
              <a:spcBef>
                <a:spcPct val="20000"/>
              </a:spcBef>
              <a:spcAft>
                <a:spcPct val="0"/>
              </a:spcAft>
              <a:buClrTx/>
              <a:buSzTx/>
              <a:buFontTx/>
              <a:buNone/>
              <a:tabLst/>
              <a:defRPr sz="2500" b="1" i="0" spc="-74" baseline="0">
                <a:solidFill>
                  <a:schemeClr val="tx2"/>
                </a:solidFill>
                <a:latin typeface="+mj-lt"/>
                <a:cs typeface="Karla"/>
              </a:defRPr>
            </a:lvl1pPr>
          </a:lstStyle>
          <a:p>
            <a:pPr lvl="0"/>
            <a:r>
              <a:rPr lang="en-US" noProof="0" dirty="0"/>
              <a:t>Headline (Karla 50)</a:t>
            </a:r>
          </a:p>
        </p:txBody>
      </p:sp>
    </p:spTree>
    <p:extLst>
      <p:ext uri="{BB962C8B-B14F-4D97-AF65-F5344CB8AC3E}">
        <p14:creationId xmlns:p14="http://schemas.microsoft.com/office/powerpoint/2010/main" val="73914432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13" name="Marcador de texto 6"/>
          <p:cNvSpPr>
            <a:spLocks noGrp="1"/>
          </p:cNvSpPr>
          <p:nvPr>
            <p:ph type="body" sz="quarter" idx="22" hasCustomPrompt="1"/>
          </p:nvPr>
        </p:nvSpPr>
        <p:spPr>
          <a:xfrm>
            <a:off x="336109" y="296652"/>
            <a:ext cx="8783832" cy="1512552"/>
          </a:xfrm>
          <a:prstGeom prst="rect">
            <a:avLst/>
          </a:prstGeom>
        </p:spPr>
        <p:txBody>
          <a:bodyPr vert="horz" lIns="34267" tIns="17132" rIns="34267" bIns="17132"/>
          <a:lstStyle>
            <a:lvl1pPr marL="0" indent="0">
              <a:buNone/>
              <a:defRPr sz="4499" b="1" i="0" spc="-149" baseline="0">
                <a:solidFill>
                  <a:schemeClr val="tx2"/>
                </a:solidFill>
                <a:latin typeface="+mj-lt"/>
                <a:cs typeface="Karla"/>
              </a:defRPr>
            </a:lvl1pPr>
          </a:lstStyle>
          <a:p>
            <a:pPr lvl="0"/>
            <a:r>
              <a:rPr lang="en-US" noProof="0" dirty="0"/>
              <a:t>Quote (Karla 90)</a:t>
            </a:r>
          </a:p>
        </p:txBody>
      </p:sp>
      <p:sp>
        <p:nvSpPr>
          <p:cNvPr id="14" name="Marcador de texto 6"/>
          <p:cNvSpPr>
            <a:spLocks noGrp="1"/>
          </p:cNvSpPr>
          <p:nvPr>
            <p:ph type="body" sz="quarter" idx="10" hasCustomPrompt="1"/>
          </p:nvPr>
        </p:nvSpPr>
        <p:spPr>
          <a:xfrm>
            <a:off x="336113" y="2025229"/>
            <a:ext cx="4139921" cy="324036"/>
          </a:xfrm>
          <a:prstGeom prst="rect">
            <a:avLst/>
          </a:prstGeom>
        </p:spPr>
        <p:txBody>
          <a:bodyPr vert="horz" lIns="34267" tIns="17132" rIns="34267" bIns="17132"/>
          <a:lstStyle>
            <a:lvl1pPr marL="0" marR="0" indent="0" algn="l" defTabSz="456796" rtl="0" eaLnBrk="0" fontAlgn="base" latinLnBrk="0" hangingPunct="0">
              <a:lnSpc>
                <a:spcPct val="100000"/>
              </a:lnSpc>
              <a:spcBef>
                <a:spcPct val="20000"/>
              </a:spcBef>
              <a:spcAft>
                <a:spcPct val="0"/>
              </a:spcAft>
              <a:buClrTx/>
              <a:buSzTx/>
              <a:buFontTx/>
              <a:buNone/>
              <a:tabLst/>
              <a:defRPr sz="1400" b="0" i="0" spc="0" baseline="0">
                <a:solidFill>
                  <a:schemeClr val="tx1"/>
                </a:solidFill>
                <a:latin typeface="+mj-lt"/>
                <a:cs typeface="Noto Sans Regular"/>
              </a:defRPr>
            </a:lvl1pPr>
          </a:lstStyle>
          <a:p>
            <a:pPr lvl="0"/>
            <a:r>
              <a:rPr lang="en-US" noProof="0" dirty="0"/>
              <a:t>Click here to insert author or caption (Karla 28)</a:t>
            </a:r>
          </a:p>
        </p:txBody>
      </p:sp>
      <p:pic>
        <p:nvPicPr>
          <p:cNvPr id="10" name="Imagen 9" descr="Agility_logos_ppt-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3932" y="188640"/>
            <a:ext cx="2249131" cy="630936"/>
          </a:xfrm>
          <a:prstGeom prst="rect">
            <a:avLst/>
          </a:prstGeom>
        </p:spPr>
      </p:pic>
      <p:sp>
        <p:nvSpPr>
          <p:cNvPr id="11" name="Slide Number Placeholder 9"/>
          <p:cNvSpPr txBox="1">
            <a:spLocks/>
          </p:cNvSpPr>
          <p:nvPr userDrawn="1"/>
        </p:nvSpPr>
        <p:spPr>
          <a:xfrm>
            <a:off x="11243902" y="6381514"/>
            <a:ext cx="611901" cy="323851"/>
          </a:xfrm>
          <a:prstGeom prst="rect">
            <a:avLst/>
          </a:prstGeom>
        </p:spPr>
        <p:txBody>
          <a:bodyPr lIns="95160" tIns="47578" rIns="0" bIns="47578"/>
          <a:lstStyle>
            <a:lvl1pPr eaLnBrk="0" hangingPunct="0">
              <a:defRPr sz="5000">
                <a:solidFill>
                  <a:schemeClr val="tx1"/>
                </a:solidFill>
                <a:latin typeface="Arial" charset="0"/>
                <a:ea typeface="ＭＳ Ｐゴシック" charset="0"/>
                <a:cs typeface="MS PGothic" charset="0"/>
              </a:defRPr>
            </a:lvl1pPr>
            <a:lvl2pPr marL="742950" indent="-285750" eaLnBrk="0" hangingPunct="0">
              <a:defRPr sz="5000">
                <a:solidFill>
                  <a:schemeClr val="tx1"/>
                </a:solidFill>
                <a:latin typeface="Arial" charset="0"/>
                <a:ea typeface="MS PGothic" charset="0"/>
                <a:cs typeface="MS PGothic" charset="0"/>
              </a:defRPr>
            </a:lvl2pPr>
            <a:lvl3pPr marL="1143000" indent="-228600" eaLnBrk="0" hangingPunct="0">
              <a:defRPr sz="5000">
                <a:solidFill>
                  <a:schemeClr val="tx1"/>
                </a:solidFill>
                <a:latin typeface="Arial" charset="0"/>
                <a:ea typeface="MS PGothic" charset="0"/>
                <a:cs typeface="MS PGothic" charset="0"/>
              </a:defRPr>
            </a:lvl3pPr>
            <a:lvl4pPr marL="1600200" indent="-228600" eaLnBrk="0" hangingPunct="0">
              <a:defRPr sz="5000">
                <a:solidFill>
                  <a:schemeClr val="tx1"/>
                </a:solidFill>
                <a:latin typeface="Arial" charset="0"/>
                <a:ea typeface="MS PGothic" charset="0"/>
                <a:cs typeface="MS PGothic" charset="0"/>
              </a:defRPr>
            </a:lvl4pPr>
            <a:lvl5pPr marL="2057400" indent="-228600" eaLnBrk="0" hangingPunct="0">
              <a:defRPr sz="5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5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5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5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5000">
                <a:solidFill>
                  <a:schemeClr val="tx1"/>
                </a:solidFill>
                <a:latin typeface="Arial" charset="0"/>
                <a:ea typeface="MS PGothic" charset="0"/>
                <a:cs typeface="MS PGothic" charset="0"/>
              </a:defRPr>
            </a:lvl9pPr>
          </a:lstStyle>
          <a:p>
            <a:pPr algn="r" eaLnBrk="1" hangingPunct="1">
              <a:lnSpc>
                <a:spcPct val="120000"/>
              </a:lnSpc>
              <a:defRPr/>
            </a:pPr>
            <a:r>
              <a:rPr lang="en-US" sz="950" spc="-74" dirty="0">
                <a:solidFill>
                  <a:srgbClr val="7A7167"/>
                </a:solidFill>
                <a:latin typeface="+mn-lt"/>
                <a:cs typeface="Karla"/>
              </a:rPr>
              <a:t>  </a:t>
            </a:r>
            <a:fld id="{E77AE0A1-274E-2944-95AF-27E87E012DC6}" type="slidenum">
              <a:rPr lang="en-US" sz="950" spc="-74" smtClean="0">
                <a:solidFill>
                  <a:schemeClr val="tx2"/>
                </a:solidFill>
                <a:latin typeface="+mn-lt"/>
                <a:cs typeface="Karla"/>
              </a:rPr>
              <a:pPr algn="r" eaLnBrk="1" hangingPunct="1">
                <a:lnSpc>
                  <a:spcPct val="120000"/>
                </a:lnSpc>
                <a:defRPr/>
              </a:pPr>
              <a:t>‹#›</a:t>
            </a:fld>
            <a:endParaRPr lang="en-US" sz="950" spc="-74" dirty="0">
              <a:solidFill>
                <a:schemeClr val="tx2"/>
              </a:solidFill>
              <a:latin typeface="+mn-lt"/>
              <a:cs typeface="Karla"/>
            </a:endParaRPr>
          </a:p>
        </p:txBody>
      </p:sp>
      <p:cxnSp>
        <p:nvCxnSpPr>
          <p:cNvPr id="7" name="Conector recto 6"/>
          <p:cNvCxnSpPr/>
          <p:nvPr userDrawn="1"/>
        </p:nvCxnSpPr>
        <p:spPr>
          <a:xfrm>
            <a:off x="332463" y="6543102"/>
            <a:ext cx="11051787"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946461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6034E32C-7533-6D41-B26B-E6788F4B982B}"/>
              </a:ext>
            </a:extLst>
          </p:cNvPr>
          <p:cNvPicPr>
            <a:picLocks noChangeAspect="1"/>
          </p:cNvPicPr>
          <p:nvPr userDrawn="1"/>
        </p:nvPicPr>
        <p:blipFill>
          <a:blip r:embed="rId2"/>
          <a:stretch>
            <a:fillRect/>
          </a:stretch>
        </p:blipFill>
        <p:spPr>
          <a:xfrm>
            <a:off x="-2034" y="2"/>
            <a:ext cx="10699263" cy="6866731"/>
          </a:xfrm>
          <a:prstGeom prst="rect">
            <a:avLst/>
          </a:prstGeom>
        </p:spPr>
      </p:pic>
      <p:sp>
        <p:nvSpPr>
          <p:cNvPr id="12" name="Marcador de texto 6"/>
          <p:cNvSpPr>
            <a:spLocks noGrp="1"/>
          </p:cNvSpPr>
          <p:nvPr>
            <p:ph type="body" sz="quarter" idx="22" hasCustomPrompt="1"/>
          </p:nvPr>
        </p:nvSpPr>
        <p:spPr>
          <a:xfrm>
            <a:off x="6203998" y="980344"/>
            <a:ext cx="2951944" cy="432432"/>
          </a:xfrm>
          <a:prstGeom prst="rect">
            <a:avLst/>
          </a:prstGeom>
        </p:spPr>
        <p:txBody>
          <a:bodyPr vert="horz" lIns="34267" tIns="17132" rIns="34267" bIns="17132"/>
          <a:lstStyle>
            <a:lvl1pPr marL="0" indent="0">
              <a:buNone/>
              <a:defRPr sz="3599" b="1" i="0" spc="-74" baseline="0">
                <a:solidFill>
                  <a:schemeClr val="tx2"/>
                </a:solidFill>
                <a:latin typeface="+mj-lt"/>
                <a:cs typeface="Karla"/>
              </a:defRPr>
            </a:lvl1pPr>
          </a:lstStyle>
          <a:p>
            <a:pPr lvl="0"/>
            <a:r>
              <a:rPr lang="es-ES_tradnl" dirty="0" err="1"/>
              <a:t>Closing</a:t>
            </a:r>
            <a:r>
              <a:rPr lang="es-ES_tradnl" dirty="0"/>
              <a:t> </a:t>
            </a:r>
            <a:r>
              <a:rPr lang="es-ES_tradnl" dirty="0" err="1"/>
              <a:t>Slide</a:t>
            </a:r>
            <a:endParaRPr lang="es-ES_tradnl" dirty="0"/>
          </a:p>
        </p:txBody>
      </p:sp>
      <p:sp>
        <p:nvSpPr>
          <p:cNvPr id="13" name="Marcador de texto 6"/>
          <p:cNvSpPr>
            <a:spLocks noGrp="1"/>
          </p:cNvSpPr>
          <p:nvPr>
            <p:ph type="body" sz="quarter" idx="23" hasCustomPrompt="1"/>
          </p:nvPr>
        </p:nvSpPr>
        <p:spPr>
          <a:xfrm>
            <a:off x="6203998" y="1615603"/>
            <a:ext cx="2951944" cy="1404156"/>
          </a:xfrm>
          <a:prstGeom prst="rect">
            <a:avLst/>
          </a:prstGeom>
        </p:spPr>
        <p:txBody>
          <a:bodyPr vert="horz" lIns="34267" tIns="17132" rIns="34267" bIns="17132"/>
          <a:lstStyle>
            <a:lvl1pPr marL="0" indent="0">
              <a:buNone/>
              <a:defRPr sz="1400" b="0" i="0" spc="0" baseline="0">
                <a:solidFill>
                  <a:schemeClr val="tx1"/>
                </a:solidFill>
                <a:latin typeface="+mj-lt"/>
                <a:cs typeface="Noto Sans Regular"/>
              </a:defRPr>
            </a:lvl1pPr>
          </a:lstStyle>
          <a:p>
            <a:pPr lvl="0"/>
            <a:r>
              <a:rPr lang="en-US" noProof="0" dirty="0"/>
              <a:t>Click here to insert contact information</a:t>
            </a:r>
          </a:p>
        </p:txBody>
      </p:sp>
      <p:pic>
        <p:nvPicPr>
          <p:cNvPr id="9" name="Imagen 8" descr="Agility_logos_ppt-0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23932" y="188640"/>
            <a:ext cx="2249131" cy="630936"/>
          </a:xfrm>
          <a:prstGeom prst="rect">
            <a:avLst/>
          </a:prstGeom>
        </p:spPr>
      </p:pic>
      <p:cxnSp>
        <p:nvCxnSpPr>
          <p:cNvPr id="10" name="Conector recto 9"/>
          <p:cNvCxnSpPr/>
          <p:nvPr userDrawn="1"/>
        </p:nvCxnSpPr>
        <p:spPr>
          <a:xfrm flipV="1">
            <a:off x="6217490" y="620712"/>
            <a:ext cx="2952366"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9666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Internal - Back Cover">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7D43B2CF-D92D-AF44-837C-B5B449BB1AC8}"/>
              </a:ext>
            </a:extLst>
          </p:cNvPr>
          <p:cNvPicPr>
            <a:picLocks noChangeAspect="1"/>
          </p:cNvPicPr>
          <p:nvPr userDrawn="1"/>
        </p:nvPicPr>
        <p:blipFill rotWithShape="1">
          <a:blip r:embed="rId2"/>
          <a:srcRect l="11831" t="17206" b="2388"/>
          <a:stretch/>
        </p:blipFill>
        <p:spPr>
          <a:xfrm>
            <a:off x="0" y="0"/>
            <a:ext cx="7958725" cy="6858000"/>
          </a:xfrm>
          <a:prstGeom prst="rect">
            <a:avLst/>
          </a:prstGeom>
        </p:spPr>
      </p:pic>
      <p:sp>
        <p:nvSpPr>
          <p:cNvPr id="6" name="Marcador de texto 6">
            <a:extLst>
              <a:ext uri="{FF2B5EF4-FFF2-40B4-BE49-F238E27FC236}">
                <a16:creationId xmlns:a16="http://schemas.microsoft.com/office/drawing/2014/main" id="{27C538F3-464C-A248-8CDD-0FB5A93F832F}"/>
              </a:ext>
            </a:extLst>
          </p:cNvPr>
          <p:cNvSpPr>
            <a:spLocks noGrp="1"/>
          </p:cNvSpPr>
          <p:nvPr>
            <p:ph type="body" sz="quarter" idx="22" hasCustomPrompt="1"/>
          </p:nvPr>
        </p:nvSpPr>
        <p:spPr>
          <a:xfrm>
            <a:off x="6203998" y="980344"/>
            <a:ext cx="2951944" cy="684460"/>
          </a:xfrm>
          <a:prstGeom prst="rect">
            <a:avLst/>
          </a:prstGeom>
        </p:spPr>
        <p:txBody>
          <a:bodyPr vert="horz" lIns="34267" tIns="17132" rIns="34267" bIns="17132"/>
          <a:lstStyle>
            <a:lvl1pPr marL="0" indent="0">
              <a:buNone/>
              <a:defRPr sz="3999" b="1" i="0" spc="-74" baseline="0">
                <a:solidFill>
                  <a:schemeClr val="tx2"/>
                </a:solidFill>
                <a:latin typeface="Karla"/>
                <a:cs typeface="Karla"/>
              </a:defRPr>
            </a:lvl1pPr>
          </a:lstStyle>
          <a:p>
            <a:pPr lvl="0"/>
            <a:r>
              <a:rPr lang="en-US" noProof="0" dirty="0"/>
              <a:t>Thank you</a:t>
            </a:r>
          </a:p>
        </p:txBody>
      </p:sp>
      <p:sp>
        <p:nvSpPr>
          <p:cNvPr id="7" name="Marcador de texto 6">
            <a:extLst>
              <a:ext uri="{FF2B5EF4-FFF2-40B4-BE49-F238E27FC236}">
                <a16:creationId xmlns:a16="http://schemas.microsoft.com/office/drawing/2014/main" id="{85DA5F3B-ED46-FC43-80F1-EB8BCC7B1CE6}"/>
              </a:ext>
            </a:extLst>
          </p:cNvPr>
          <p:cNvSpPr>
            <a:spLocks noGrp="1"/>
          </p:cNvSpPr>
          <p:nvPr>
            <p:ph type="body" sz="quarter" idx="25" hasCustomPrompt="1"/>
          </p:nvPr>
        </p:nvSpPr>
        <p:spPr>
          <a:xfrm>
            <a:off x="6203998" y="1786956"/>
            <a:ext cx="2951944" cy="1404156"/>
          </a:xfrm>
          <a:prstGeom prst="rect">
            <a:avLst/>
          </a:prstGeom>
        </p:spPr>
        <p:txBody>
          <a:bodyPr vert="horz" lIns="34267" tIns="17132" rIns="34267" bIns="17132"/>
          <a:lstStyle>
            <a:lvl1pPr marL="0" indent="0">
              <a:buNone/>
              <a:defRPr sz="1400" b="0" i="0" spc="0" baseline="0">
                <a:solidFill>
                  <a:schemeClr val="tx1"/>
                </a:solidFill>
                <a:latin typeface="+mj-lt"/>
                <a:ea typeface="Noto Sans" panose="020B0502040504020204" pitchFamily="34" charset="0"/>
                <a:cs typeface="Noto Sans" panose="020B0502040504020204" pitchFamily="34" charset="0"/>
              </a:defRPr>
            </a:lvl1pPr>
          </a:lstStyle>
          <a:p>
            <a:pPr lvl="0"/>
            <a:r>
              <a:rPr lang="en-US" noProof="0" dirty="0"/>
              <a:t>Click here to insert contact information</a:t>
            </a:r>
          </a:p>
        </p:txBody>
      </p:sp>
      <p:cxnSp>
        <p:nvCxnSpPr>
          <p:cNvPr id="12" name="Conector recto 11">
            <a:extLst>
              <a:ext uri="{FF2B5EF4-FFF2-40B4-BE49-F238E27FC236}">
                <a16:creationId xmlns:a16="http://schemas.microsoft.com/office/drawing/2014/main" id="{6227A4D8-DC6B-834F-9D41-B854002DE7E0}"/>
              </a:ext>
            </a:extLst>
          </p:cNvPr>
          <p:cNvCxnSpPr/>
          <p:nvPr userDrawn="1"/>
        </p:nvCxnSpPr>
        <p:spPr>
          <a:xfrm flipV="1">
            <a:off x="6217490" y="620712"/>
            <a:ext cx="2952366"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1" name="CuadroTexto 10">
            <a:extLst>
              <a:ext uri="{FF2B5EF4-FFF2-40B4-BE49-F238E27FC236}">
                <a16:creationId xmlns:a16="http://schemas.microsoft.com/office/drawing/2014/main" id="{7534B54F-E473-9C4C-B74E-0C879E46F685}"/>
              </a:ext>
            </a:extLst>
          </p:cNvPr>
          <p:cNvSpPr txBox="1"/>
          <p:nvPr userDrawn="1"/>
        </p:nvSpPr>
        <p:spPr>
          <a:xfrm>
            <a:off x="4022836" y="8467344"/>
            <a:ext cx="0" cy="0"/>
          </a:xfrm>
          <a:prstGeom prst="rect">
            <a:avLst/>
          </a:prstGeom>
          <a:noFill/>
          <a:ln>
            <a:noFill/>
          </a:ln>
        </p:spPr>
        <p:txBody>
          <a:bodyPr wrap="none" tIns="0" bIns="0" rtlCol="0" anchor="t" anchorCtr="0">
            <a:noAutofit/>
          </a:bodyPr>
          <a:lstStyle/>
          <a:p>
            <a:pPr marL="0">
              <a:lnSpc>
                <a:spcPts val="1750"/>
              </a:lnSpc>
            </a:pPr>
            <a:endParaRPr lang="es-ES" sz="2000" b="1" dirty="0" err="1">
              <a:latin typeface="Etelka Text Pro"/>
              <a:cs typeface="Etelka Text Pro"/>
            </a:endParaRPr>
          </a:p>
        </p:txBody>
      </p:sp>
      <p:sp>
        <p:nvSpPr>
          <p:cNvPr id="14" name="CuadroTexto 13">
            <a:extLst>
              <a:ext uri="{FF2B5EF4-FFF2-40B4-BE49-F238E27FC236}">
                <a16:creationId xmlns:a16="http://schemas.microsoft.com/office/drawing/2014/main" id="{D374A664-FDB5-4D41-B74A-D1E27250F1FA}"/>
              </a:ext>
            </a:extLst>
          </p:cNvPr>
          <p:cNvSpPr txBox="1"/>
          <p:nvPr userDrawn="1"/>
        </p:nvSpPr>
        <p:spPr>
          <a:xfrm>
            <a:off x="10751944" y="-1975104"/>
            <a:ext cx="0" cy="0"/>
          </a:xfrm>
          <a:prstGeom prst="rect">
            <a:avLst/>
          </a:prstGeom>
          <a:noFill/>
          <a:ln>
            <a:noFill/>
          </a:ln>
        </p:spPr>
        <p:txBody>
          <a:bodyPr wrap="none" tIns="0" bIns="0" rtlCol="0" anchor="t" anchorCtr="0">
            <a:noAutofit/>
          </a:bodyPr>
          <a:lstStyle/>
          <a:p>
            <a:pPr marL="0">
              <a:lnSpc>
                <a:spcPts val="1750"/>
              </a:lnSpc>
            </a:pPr>
            <a:endParaRPr lang="es-ES" sz="2000" b="1" dirty="0" err="1">
              <a:latin typeface="Etelka Text Pro"/>
              <a:cs typeface="Etelka Text Pro"/>
            </a:endParaRPr>
          </a:p>
        </p:txBody>
      </p:sp>
      <p:pic>
        <p:nvPicPr>
          <p:cNvPr id="10" name="Imagen 9" descr="Agility_logos_ppt-01.png">
            <a:extLst>
              <a:ext uri="{FF2B5EF4-FFF2-40B4-BE49-F238E27FC236}">
                <a16:creationId xmlns:a16="http://schemas.microsoft.com/office/drawing/2014/main" id="{D79C35D3-6F9B-974B-A874-EC96E7339D6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23932" y="188640"/>
            <a:ext cx="2249131" cy="630936"/>
          </a:xfrm>
          <a:prstGeom prst="rect">
            <a:avLst/>
          </a:prstGeom>
        </p:spPr>
      </p:pic>
    </p:spTree>
    <p:extLst>
      <p:ext uri="{BB962C8B-B14F-4D97-AF65-F5344CB8AC3E}">
        <p14:creationId xmlns:p14="http://schemas.microsoft.com/office/powerpoint/2010/main" val="326166113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userDrawn="1">
  <p:cSld name="Section titile 02">
    <p:bg>
      <p:bgRef idx="1001">
        <a:schemeClr val="bg1"/>
      </p:bgRef>
    </p:bg>
    <p:spTree>
      <p:nvGrpSpPr>
        <p:cNvPr id="1" name=""/>
        <p:cNvGrpSpPr/>
        <p:nvPr/>
      </p:nvGrpSpPr>
      <p:grpSpPr>
        <a:xfrm>
          <a:off x="0" y="0"/>
          <a:ext cx="0" cy="0"/>
          <a:chOff x="0" y="0"/>
          <a:chExt cx="0" cy="0"/>
        </a:xfrm>
      </p:grpSpPr>
      <p:pic>
        <p:nvPicPr>
          <p:cNvPr id="5" name="Imagen 4" descr="Backgrounds12.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8" name="Imagen 17" descr="Agility_logos-02.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23936" y="188640"/>
            <a:ext cx="2246084" cy="627888"/>
          </a:xfrm>
          <a:prstGeom prst="rect">
            <a:avLst/>
          </a:prstGeom>
        </p:spPr>
      </p:pic>
      <p:sp>
        <p:nvSpPr>
          <p:cNvPr id="20" name="Slide Number Placeholder 9"/>
          <p:cNvSpPr txBox="1">
            <a:spLocks/>
          </p:cNvSpPr>
          <p:nvPr userDrawn="1"/>
        </p:nvSpPr>
        <p:spPr>
          <a:xfrm>
            <a:off x="11243902" y="6381514"/>
            <a:ext cx="611901" cy="323851"/>
          </a:xfrm>
          <a:prstGeom prst="rect">
            <a:avLst/>
          </a:prstGeom>
        </p:spPr>
        <p:txBody>
          <a:bodyPr lIns="95160" tIns="47578" rIns="0" bIns="47578"/>
          <a:lstStyle>
            <a:lvl1pPr eaLnBrk="0" hangingPunct="0">
              <a:defRPr sz="5000">
                <a:solidFill>
                  <a:schemeClr val="tx1"/>
                </a:solidFill>
                <a:latin typeface="Arial" charset="0"/>
                <a:ea typeface="ＭＳ Ｐゴシック" charset="0"/>
                <a:cs typeface="MS PGothic" charset="0"/>
              </a:defRPr>
            </a:lvl1pPr>
            <a:lvl2pPr marL="742950" indent="-285750" eaLnBrk="0" hangingPunct="0">
              <a:defRPr sz="5000">
                <a:solidFill>
                  <a:schemeClr val="tx1"/>
                </a:solidFill>
                <a:latin typeface="Arial" charset="0"/>
                <a:ea typeface="MS PGothic" charset="0"/>
                <a:cs typeface="MS PGothic" charset="0"/>
              </a:defRPr>
            </a:lvl2pPr>
            <a:lvl3pPr marL="1143000" indent="-228600" eaLnBrk="0" hangingPunct="0">
              <a:defRPr sz="5000">
                <a:solidFill>
                  <a:schemeClr val="tx1"/>
                </a:solidFill>
                <a:latin typeface="Arial" charset="0"/>
                <a:ea typeface="MS PGothic" charset="0"/>
                <a:cs typeface="MS PGothic" charset="0"/>
              </a:defRPr>
            </a:lvl3pPr>
            <a:lvl4pPr marL="1600200" indent="-228600" eaLnBrk="0" hangingPunct="0">
              <a:defRPr sz="5000">
                <a:solidFill>
                  <a:schemeClr val="tx1"/>
                </a:solidFill>
                <a:latin typeface="Arial" charset="0"/>
                <a:ea typeface="MS PGothic" charset="0"/>
                <a:cs typeface="MS PGothic" charset="0"/>
              </a:defRPr>
            </a:lvl4pPr>
            <a:lvl5pPr marL="2057400" indent="-228600" eaLnBrk="0" hangingPunct="0">
              <a:defRPr sz="5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5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5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5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5000">
                <a:solidFill>
                  <a:schemeClr val="tx1"/>
                </a:solidFill>
                <a:latin typeface="Arial" charset="0"/>
                <a:ea typeface="MS PGothic" charset="0"/>
                <a:cs typeface="MS PGothic" charset="0"/>
              </a:defRPr>
            </a:lvl9pPr>
          </a:lstStyle>
          <a:p>
            <a:pPr algn="r" eaLnBrk="1" hangingPunct="1">
              <a:lnSpc>
                <a:spcPct val="120000"/>
              </a:lnSpc>
              <a:defRPr/>
            </a:pPr>
            <a:r>
              <a:rPr lang="en-US" sz="950" spc="-74" dirty="0">
                <a:solidFill>
                  <a:srgbClr val="FFFFFF"/>
                </a:solidFill>
                <a:latin typeface="Karla"/>
                <a:cs typeface="Karla"/>
              </a:rPr>
              <a:t>  </a:t>
            </a:r>
            <a:fld id="{E77AE0A1-274E-2944-95AF-27E87E012DC6}" type="slidenum">
              <a:rPr lang="en-US" sz="950" spc="-74" smtClean="0">
                <a:solidFill>
                  <a:srgbClr val="FFFFFF"/>
                </a:solidFill>
                <a:latin typeface="Karla"/>
                <a:cs typeface="Karla"/>
              </a:rPr>
              <a:pPr algn="r" eaLnBrk="1" hangingPunct="1">
                <a:lnSpc>
                  <a:spcPct val="120000"/>
                </a:lnSpc>
                <a:defRPr/>
              </a:pPr>
              <a:t>‹#›</a:t>
            </a:fld>
            <a:endParaRPr lang="en-US" sz="950" spc="-74" dirty="0">
              <a:solidFill>
                <a:srgbClr val="FFFFFF"/>
              </a:solidFill>
              <a:latin typeface="Karla"/>
              <a:cs typeface="Karla"/>
            </a:endParaRPr>
          </a:p>
        </p:txBody>
      </p:sp>
      <p:cxnSp>
        <p:nvCxnSpPr>
          <p:cNvPr id="8" name="Conector recto 7"/>
          <p:cNvCxnSpPr/>
          <p:nvPr userDrawn="1"/>
        </p:nvCxnSpPr>
        <p:spPr>
          <a:xfrm>
            <a:off x="332463" y="6543102"/>
            <a:ext cx="11051787"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12" name="Marcador de texto 6"/>
          <p:cNvSpPr>
            <a:spLocks noGrp="1"/>
          </p:cNvSpPr>
          <p:nvPr>
            <p:ph type="body" sz="quarter" idx="10" hasCustomPrompt="1"/>
          </p:nvPr>
        </p:nvSpPr>
        <p:spPr>
          <a:xfrm>
            <a:off x="336109" y="296268"/>
            <a:ext cx="8783832" cy="720464"/>
          </a:xfrm>
          <a:prstGeom prst="rect">
            <a:avLst/>
          </a:prstGeom>
        </p:spPr>
        <p:txBody>
          <a:bodyPr vert="horz" lIns="34267" tIns="17132" rIns="34267" bIns="17132"/>
          <a:lstStyle>
            <a:lvl1pPr marL="0" indent="0">
              <a:buNone/>
              <a:defRPr sz="4499" b="1" i="0" spc="-149" baseline="0">
                <a:solidFill>
                  <a:schemeClr val="bg2"/>
                </a:solidFill>
                <a:latin typeface="Karla"/>
                <a:cs typeface="Karla"/>
              </a:defRPr>
            </a:lvl1pPr>
          </a:lstStyle>
          <a:p>
            <a:pPr lvl="0"/>
            <a:r>
              <a:rPr lang="es-ES_tradnl" noProof="0" dirty="0" err="1"/>
              <a:t>Headline</a:t>
            </a:r>
            <a:endParaRPr lang="es-ES_tradnl" noProof="0" dirty="0"/>
          </a:p>
        </p:txBody>
      </p:sp>
      <p:sp>
        <p:nvSpPr>
          <p:cNvPr id="13" name="Marcador de texto 6"/>
          <p:cNvSpPr>
            <a:spLocks noGrp="1"/>
          </p:cNvSpPr>
          <p:nvPr>
            <p:ph type="body" sz="quarter" idx="12" hasCustomPrompt="1"/>
          </p:nvPr>
        </p:nvSpPr>
        <p:spPr>
          <a:xfrm>
            <a:off x="336109" y="1124744"/>
            <a:ext cx="8783832" cy="720464"/>
          </a:xfrm>
          <a:prstGeom prst="rect">
            <a:avLst/>
          </a:prstGeom>
        </p:spPr>
        <p:txBody>
          <a:bodyPr vert="horz" lIns="34267" tIns="17132" rIns="34267" bIns="17132"/>
          <a:lstStyle>
            <a:lvl1pPr marL="0" indent="0">
              <a:buNone/>
              <a:defRPr sz="4499" b="0" i="0" spc="-149" baseline="0">
                <a:solidFill>
                  <a:schemeClr val="bg2"/>
                </a:solidFill>
                <a:latin typeface="Karla"/>
                <a:cs typeface="Karla"/>
              </a:defRPr>
            </a:lvl1pPr>
          </a:lstStyle>
          <a:p>
            <a:pPr lvl="0"/>
            <a:r>
              <a:rPr lang="es-ES_tradnl" dirty="0" err="1"/>
              <a:t>Subheadline</a:t>
            </a:r>
            <a:endParaRPr lang="es-ES_tradnl" dirty="0"/>
          </a:p>
        </p:txBody>
      </p:sp>
    </p:spTree>
    <p:extLst>
      <p:ext uri="{BB962C8B-B14F-4D97-AF65-F5344CB8AC3E}">
        <p14:creationId xmlns:p14="http://schemas.microsoft.com/office/powerpoint/2010/main" val="4039921556"/>
      </p:ext>
    </p:extLst>
  </p:cSld>
  <p:clrMapOvr>
    <a:overrideClrMapping bg1="lt1" tx1="dk1" bg2="lt2" tx2="dk2" accent1="accent1" accent2="accent2" accent3="accent3" accent4="accent4" accent5="accent5" accent6="accent6" hlink="hlink" folHlink="folHlink"/>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5" name="Imagen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0"/>
            <a:ext cx="12195175" cy="68659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8" name="Conector recto 7"/>
          <p:cNvCxnSpPr/>
          <p:nvPr userDrawn="1"/>
        </p:nvCxnSpPr>
        <p:spPr>
          <a:xfrm flipV="1">
            <a:off x="443752" y="620712"/>
            <a:ext cx="4932513"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 name="Marcador de texto 6"/>
          <p:cNvSpPr>
            <a:spLocks noGrp="1"/>
          </p:cNvSpPr>
          <p:nvPr>
            <p:ph type="body" sz="quarter" idx="10" hasCustomPrompt="1"/>
          </p:nvPr>
        </p:nvSpPr>
        <p:spPr>
          <a:xfrm>
            <a:off x="444108" y="1016732"/>
            <a:ext cx="5435896" cy="1548556"/>
          </a:xfrm>
          <a:prstGeom prst="rect">
            <a:avLst/>
          </a:prstGeom>
        </p:spPr>
        <p:txBody>
          <a:bodyPr vert="horz" lIns="34267" tIns="17132" rIns="34267" bIns="17132"/>
          <a:lstStyle>
            <a:lvl1pPr marL="0" indent="0">
              <a:buNone/>
              <a:defRPr sz="4499" b="1" i="0" spc="-149" baseline="0">
                <a:solidFill>
                  <a:schemeClr val="bg2"/>
                </a:solidFill>
                <a:latin typeface="Karla" pitchFamily="2" charset="0"/>
                <a:ea typeface="Karla" pitchFamily="2" charset="0"/>
                <a:cs typeface="Karla" pitchFamily="2" charset="0"/>
              </a:defRPr>
            </a:lvl1pPr>
          </a:lstStyle>
          <a:p>
            <a:pPr lvl="0"/>
            <a:r>
              <a:rPr lang="en-US" noProof="0" dirty="0"/>
              <a:t>Click here to insert presentation title</a:t>
            </a:r>
          </a:p>
        </p:txBody>
      </p:sp>
      <p:sp>
        <p:nvSpPr>
          <p:cNvPr id="14" name="Marcador de texto 13"/>
          <p:cNvSpPr>
            <a:spLocks noGrp="1"/>
          </p:cNvSpPr>
          <p:nvPr>
            <p:ph type="body" sz="quarter" idx="12" hasCustomPrompt="1"/>
          </p:nvPr>
        </p:nvSpPr>
        <p:spPr>
          <a:xfrm>
            <a:off x="443748" y="2673303"/>
            <a:ext cx="5400256" cy="1044575"/>
          </a:xfrm>
          <a:prstGeom prst="rect">
            <a:avLst/>
          </a:prstGeom>
        </p:spPr>
        <p:txBody>
          <a:bodyPr vert="horz" lIns="34267" tIns="17132" rIns="34267" bIns="17132"/>
          <a:lstStyle>
            <a:lvl1pPr marL="0" indent="0">
              <a:buNone/>
              <a:defRPr sz="2500" spc="-74" baseline="0">
                <a:solidFill>
                  <a:schemeClr val="bg2"/>
                </a:solidFill>
                <a:latin typeface="+mn-lt"/>
                <a:ea typeface="Karla" pitchFamily="2" charset="0"/>
                <a:cs typeface="Karla" pitchFamily="2" charset="0"/>
              </a:defRPr>
            </a:lvl1pPr>
          </a:lstStyle>
          <a:p>
            <a:pPr lvl="0"/>
            <a:r>
              <a:rPr lang="en-US" noProof="0" dirty="0"/>
              <a:t>Click here to insert subtitle</a:t>
            </a:r>
          </a:p>
        </p:txBody>
      </p:sp>
      <p:sp>
        <p:nvSpPr>
          <p:cNvPr id="19" name="Marcador de texto 11"/>
          <p:cNvSpPr>
            <a:spLocks noGrp="1"/>
          </p:cNvSpPr>
          <p:nvPr>
            <p:ph type="body" sz="quarter" idx="11" hasCustomPrompt="1"/>
          </p:nvPr>
        </p:nvSpPr>
        <p:spPr>
          <a:xfrm>
            <a:off x="443748" y="314382"/>
            <a:ext cx="3492293" cy="216384"/>
          </a:xfrm>
          <a:prstGeom prst="rect">
            <a:avLst/>
          </a:prstGeom>
        </p:spPr>
        <p:txBody>
          <a:bodyPr vert="horz" lIns="34267" tIns="17132" rIns="34267" bIns="17132"/>
          <a:lstStyle>
            <a:lvl1pPr marL="0" indent="0">
              <a:buNone/>
              <a:defRPr sz="900" baseline="0">
                <a:solidFill>
                  <a:schemeClr val="bg2"/>
                </a:solidFill>
                <a:latin typeface="+mn-lt"/>
                <a:cs typeface="Karla"/>
              </a:defRPr>
            </a:lvl1pPr>
          </a:lstStyle>
          <a:p>
            <a:pPr lvl="0"/>
            <a:r>
              <a:rPr lang="en-GB" noProof="0" dirty="0"/>
              <a:t>MONTH / DAY / YEAR</a:t>
            </a:r>
          </a:p>
        </p:txBody>
      </p:sp>
      <p:pic>
        <p:nvPicPr>
          <p:cNvPr id="10" name="Imagen 9" descr="Agility_logos_ppt-03.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59966" y="5337212"/>
            <a:ext cx="3855219" cy="1066800"/>
          </a:xfrm>
          <a:prstGeom prst="rect">
            <a:avLst/>
          </a:prstGeom>
        </p:spPr>
      </p:pic>
    </p:spTree>
    <p:extLst>
      <p:ext uri="{BB962C8B-B14F-4D97-AF65-F5344CB8AC3E}">
        <p14:creationId xmlns:p14="http://schemas.microsoft.com/office/powerpoint/2010/main" val="398865624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Internal Cover">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865C2EEC-F2DD-264D-8279-13327B685EA8}"/>
              </a:ext>
            </a:extLst>
          </p:cNvPr>
          <p:cNvPicPr>
            <a:picLocks noChangeAspect="1"/>
          </p:cNvPicPr>
          <p:nvPr userDrawn="1"/>
        </p:nvPicPr>
        <p:blipFill rotWithShape="1">
          <a:blip r:embed="rId2"/>
          <a:srcRect t="906" r="672" b="1039"/>
          <a:stretch/>
        </p:blipFill>
        <p:spPr>
          <a:xfrm>
            <a:off x="3346283" y="1"/>
            <a:ext cx="8845717" cy="6858000"/>
          </a:xfrm>
          <a:prstGeom prst="rect">
            <a:avLst/>
          </a:prstGeom>
        </p:spPr>
      </p:pic>
      <p:sp>
        <p:nvSpPr>
          <p:cNvPr id="13" name="Marcador de texto 6"/>
          <p:cNvSpPr>
            <a:spLocks noGrp="1"/>
          </p:cNvSpPr>
          <p:nvPr>
            <p:ph type="body" sz="quarter" idx="10" hasCustomPrompt="1"/>
          </p:nvPr>
        </p:nvSpPr>
        <p:spPr>
          <a:xfrm>
            <a:off x="444108" y="1016349"/>
            <a:ext cx="5435896" cy="1548556"/>
          </a:xfrm>
          <a:prstGeom prst="rect">
            <a:avLst/>
          </a:prstGeom>
        </p:spPr>
        <p:txBody>
          <a:bodyPr vert="horz" lIns="34267" tIns="17132" rIns="34267" bIns="17132"/>
          <a:lstStyle>
            <a:lvl1pPr marL="0" indent="0">
              <a:buNone/>
              <a:defRPr sz="4499" b="1" i="0" spc="-149" baseline="0">
                <a:solidFill>
                  <a:schemeClr val="tx2"/>
                </a:solidFill>
                <a:latin typeface="Karla"/>
                <a:cs typeface="Karla"/>
              </a:defRPr>
            </a:lvl1pPr>
          </a:lstStyle>
          <a:p>
            <a:pPr lvl="0"/>
            <a:r>
              <a:rPr lang="en-US" noProof="0" dirty="0"/>
              <a:t>Click here to insert presentation title</a:t>
            </a:r>
          </a:p>
        </p:txBody>
      </p:sp>
      <p:sp>
        <p:nvSpPr>
          <p:cNvPr id="14" name="Marcador de texto 13"/>
          <p:cNvSpPr>
            <a:spLocks noGrp="1"/>
          </p:cNvSpPr>
          <p:nvPr>
            <p:ph type="body" sz="quarter" idx="12" hasCustomPrompt="1"/>
          </p:nvPr>
        </p:nvSpPr>
        <p:spPr>
          <a:xfrm>
            <a:off x="443748" y="2672920"/>
            <a:ext cx="5400256" cy="1044575"/>
          </a:xfrm>
          <a:prstGeom prst="rect">
            <a:avLst/>
          </a:prstGeom>
        </p:spPr>
        <p:txBody>
          <a:bodyPr vert="horz" lIns="34267" tIns="17132" rIns="34267" bIns="17132"/>
          <a:lstStyle>
            <a:lvl1pPr marL="0" indent="0">
              <a:buNone/>
              <a:defRPr sz="2500" spc="-74" baseline="0">
                <a:solidFill>
                  <a:schemeClr val="tx1"/>
                </a:solidFill>
                <a:latin typeface="Karla"/>
                <a:cs typeface="Karla"/>
              </a:defRPr>
            </a:lvl1pPr>
          </a:lstStyle>
          <a:p>
            <a:pPr lvl="0"/>
            <a:r>
              <a:rPr lang="en-US" noProof="0" dirty="0"/>
              <a:t>Click here to insert subtitle</a:t>
            </a:r>
          </a:p>
        </p:txBody>
      </p:sp>
      <p:sp>
        <p:nvSpPr>
          <p:cNvPr id="15" name="Marcador de texto 11"/>
          <p:cNvSpPr>
            <a:spLocks noGrp="1"/>
          </p:cNvSpPr>
          <p:nvPr>
            <p:ph type="body" sz="quarter" idx="11" hasCustomPrompt="1"/>
          </p:nvPr>
        </p:nvSpPr>
        <p:spPr>
          <a:xfrm>
            <a:off x="443748" y="314382"/>
            <a:ext cx="3492293" cy="216384"/>
          </a:xfrm>
          <a:prstGeom prst="rect">
            <a:avLst/>
          </a:prstGeom>
        </p:spPr>
        <p:txBody>
          <a:bodyPr vert="horz" lIns="34267" tIns="17132" rIns="34267" bIns="17132"/>
          <a:lstStyle>
            <a:lvl1pPr marL="0" indent="0">
              <a:buNone/>
              <a:defRPr sz="900" baseline="0">
                <a:solidFill>
                  <a:schemeClr val="tx2"/>
                </a:solidFill>
                <a:latin typeface="Karla"/>
                <a:cs typeface="Karla"/>
              </a:defRPr>
            </a:lvl1pPr>
          </a:lstStyle>
          <a:p>
            <a:pPr lvl="0"/>
            <a:r>
              <a:rPr lang="en-GB" noProof="0" dirty="0"/>
              <a:t>MONTH / DAY / YEAR</a:t>
            </a:r>
          </a:p>
        </p:txBody>
      </p:sp>
      <p:cxnSp>
        <p:nvCxnSpPr>
          <p:cNvPr id="8" name="Conector recto 7">
            <a:extLst>
              <a:ext uri="{FF2B5EF4-FFF2-40B4-BE49-F238E27FC236}">
                <a16:creationId xmlns:a16="http://schemas.microsoft.com/office/drawing/2014/main" id="{3A294987-36C5-1440-8687-EFE01C38D955}"/>
              </a:ext>
            </a:extLst>
          </p:cNvPr>
          <p:cNvCxnSpPr/>
          <p:nvPr userDrawn="1"/>
        </p:nvCxnSpPr>
        <p:spPr>
          <a:xfrm flipV="1">
            <a:off x="443752" y="620712"/>
            <a:ext cx="4932513"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9" name="Imagen 8" descr="Agility_logos_ppt-03.png">
            <a:extLst>
              <a:ext uri="{FF2B5EF4-FFF2-40B4-BE49-F238E27FC236}">
                <a16:creationId xmlns:a16="http://schemas.microsoft.com/office/drawing/2014/main" id="{1F32402F-CA39-374D-9E7E-6F578ACA4C8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59966" y="5337212"/>
            <a:ext cx="3855219" cy="1066800"/>
          </a:xfrm>
          <a:prstGeom prst="rect">
            <a:avLst/>
          </a:prstGeom>
        </p:spPr>
      </p:pic>
    </p:spTree>
    <p:extLst>
      <p:ext uri="{BB962C8B-B14F-4D97-AF65-F5344CB8AC3E}">
        <p14:creationId xmlns:p14="http://schemas.microsoft.com/office/powerpoint/2010/main" val="73503629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Index">
    <p:spTree>
      <p:nvGrpSpPr>
        <p:cNvPr id="1" name=""/>
        <p:cNvGrpSpPr/>
        <p:nvPr/>
      </p:nvGrpSpPr>
      <p:grpSpPr>
        <a:xfrm>
          <a:off x="0" y="0"/>
          <a:ext cx="0" cy="0"/>
          <a:chOff x="0" y="0"/>
          <a:chExt cx="0" cy="0"/>
        </a:xfrm>
      </p:grpSpPr>
      <p:sp>
        <p:nvSpPr>
          <p:cNvPr id="14" name="Marcador de texto 13"/>
          <p:cNvSpPr>
            <a:spLocks noGrp="1"/>
          </p:cNvSpPr>
          <p:nvPr>
            <p:ph type="body" sz="quarter" idx="12" hasCustomPrompt="1"/>
          </p:nvPr>
        </p:nvSpPr>
        <p:spPr>
          <a:xfrm>
            <a:off x="336113" y="1448780"/>
            <a:ext cx="6192241" cy="4932549"/>
          </a:xfrm>
          <a:prstGeom prst="rect">
            <a:avLst/>
          </a:prstGeom>
        </p:spPr>
        <p:txBody>
          <a:bodyPr vert="horz" lIns="34267" tIns="17132" rIns="34267" bIns="17132"/>
          <a:lstStyle>
            <a:lvl1pPr marL="456796" marR="0" indent="-456796" algn="l" defTabSz="456796" rtl="0" eaLnBrk="1" fontAlgn="base" latinLnBrk="0" hangingPunct="1">
              <a:lnSpc>
                <a:spcPct val="100000"/>
              </a:lnSpc>
              <a:spcBef>
                <a:spcPct val="20000"/>
              </a:spcBef>
              <a:spcAft>
                <a:spcPct val="0"/>
              </a:spcAft>
              <a:buClrTx/>
              <a:buSzTx/>
              <a:buFont typeface="+mj-lt"/>
              <a:buAutoNum type="arabicPeriod"/>
              <a:tabLst/>
              <a:defRPr sz="2500" b="0" spc="-74" baseline="0">
                <a:solidFill>
                  <a:schemeClr val="tx2"/>
                </a:solidFill>
                <a:latin typeface="+mn-lt"/>
                <a:cs typeface="Karla"/>
              </a:defRPr>
            </a:lvl1pPr>
            <a:lvl2pPr>
              <a:defRPr>
                <a:latin typeface="+mn-lt"/>
              </a:defRPr>
            </a:lvl2pPr>
            <a:lvl3pPr>
              <a:defRPr>
                <a:latin typeface="+mn-lt"/>
              </a:defRPr>
            </a:lvl3pPr>
            <a:lvl4pPr>
              <a:defRPr>
                <a:latin typeface="+mn-lt"/>
              </a:defRPr>
            </a:lvl4pPr>
            <a:lvl5pPr>
              <a:defRPr>
                <a:latin typeface="+mn-lt"/>
              </a:defRPr>
            </a:lvl5pPr>
          </a:lstStyle>
          <a:p>
            <a:pPr lvl="0"/>
            <a:r>
              <a:rPr lang="en-US" noProof="0" dirty="0"/>
              <a:t>Subject 1</a:t>
            </a:r>
          </a:p>
        </p:txBody>
      </p:sp>
      <p:sp>
        <p:nvSpPr>
          <p:cNvPr id="17" name="Marcador de texto 16"/>
          <p:cNvSpPr>
            <a:spLocks noGrp="1"/>
          </p:cNvSpPr>
          <p:nvPr>
            <p:ph type="body" sz="quarter" idx="13" hasCustomPrompt="1"/>
          </p:nvPr>
        </p:nvSpPr>
        <p:spPr>
          <a:xfrm>
            <a:off x="6744347" y="1448780"/>
            <a:ext cx="2376179" cy="4932549"/>
          </a:xfrm>
          <a:prstGeom prst="rect">
            <a:avLst/>
          </a:prstGeom>
        </p:spPr>
        <p:txBody>
          <a:bodyPr vert="horz" lIns="34267" tIns="17132" rIns="34267" bIns="17132"/>
          <a:lstStyle>
            <a:lvl1pPr marL="0" indent="0" algn="r">
              <a:buNone/>
              <a:defRPr sz="2500" b="0" spc="-74">
                <a:solidFill>
                  <a:schemeClr val="tx2"/>
                </a:solidFill>
                <a:latin typeface="+mn-lt"/>
                <a:cs typeface="Karla"/>
              </a:defRPr>
            </a:lvl1pPr>
            <a:lvl2pPr>
              <a:defRPr>
                <a:latin typeface="+mn-lt"/>
              </a:defRPr>
            </a:lvl2pPr>
          </a:lstStyle>
          <a:p>
            <a:pPr lvl="0"/>
            <a:r>
              <a:rPr lang="en-US" noProof="0" dirty="0"/>
              <a:t>				00</a:t>
            </a:r>
          </a:p>
        </p:txBody>
      </p:sp>
      <p:pic>
        <p:nvPicPr>
          <p:cNvPr id="8" name="Imagen 7" descr="Agility_logos_ppt-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3932" y="188640"/>
            <a:ext cx="2249131" cy="630936"/>
          </a:xfrm>
          <a:prstGeom prst="rect">
            <a:avLst/>
          </a:prstGeom>
        </p:spPr>
      </p:pic>
      <p:sp>
        <p:nvSpPr>
          <p:cNvPr id="7" name="Marcador de texto 6"/>
          <p:cNvSpPr>
            <a:spLocks noGrp="1"/>
          </p:cNvSpPr>
          <p:nvPr>
            <p:ph type="body" sz="quarter" idx="34" hasCustomPrompt="1"/>
          </p:nvPr>
        </p:nvSpPr>
        <p:spPr>
          <a:xfrm>
            <a:off x="336109" y="440668"/>
            <a:ext cx="8783832" cy="756084"/>
          </a:xfrm>
          <a:prstGeom prst="rect">
            <a:avLst/>
          </a:prstGeom>
        </p:spPr>
        <p:txBody>
          <a:bodyPr vert="horz" lIns="34267" tIns="17132" rIns="34267" bIns="17132"/>
          <a:lstStyle>
            <a:lvl1pPr marL="0" marR="0" indent="0" algn="l" defTabSz="457109" rtl="0" eaLnBrk="1" fontAlgn="base" latinLnBrk="0" hangingPunct="1">
              <a:lnSpc>
                <a:spcPct val="100000"/>
              </a:lnSpc>
              <a:spcBef>
                <a:spcPct val="20000"/>
              </a:spcBef>
              <a:spcAft>
                <a:spcPct val="0"/>
              </a:spcAft>
              <a:buClrTx/>
              <a:buSzTx/>
              <a:buFontTx/>
              <a:buNone/>
              <a:tabLst/>
              <a:defRPr sz="3499" b="1" i="0" spc="-74" baseline="0">
                <a:solidFill>
                  <a:schemeClr val="tx2"/>
                </a:solidFill>
                <a:latin typeface="+mj-lt"/>
                <a:cs typeface="Karla"/>
              </a:defRPr>
            </a:lvl1pPr>
          </a:lstStyle>
          <a:p>
            <a:pPr lvl="0"/>
            <a:r>
              <a:rPr lang="en-US" noProof="0" dirty="0"/>
              <a:t>Agenda (Karla 70)</a:t>
            </a:r>
          </a:p>
          <a:p>
            <a:pPr lvl="0"/>
            <a:endParaRPr lang="en-US" noProof="0" dirty="0"/>
          </a:p>
        </p:txBody>
      </p:sp>
      <p:sp>
        <p:nvSpPr>
          <p:cNvPr id="6" name="Slide Number Placeholder 9"/>
          <p:cNvSpPr txBox="1">
            <a:spLocks/>
          </p:cNvSpPr>
          <p:nvPr userDrawn="1"/>
        </p:nvSpPr>
        <p:spPr>
          <a:xfrm>
            <a:off x="11243902" y="6381514"/>
            <a:ext cx="611901" cy="323851"/>
          </a:xfrm>
          <a:prstGeom prst="rect">
            <a:avLst/>
          </a:prstGeom>
        </p:spPr>
        <p:txBody>
          <a:bodyPr lIns="95160" tIns="47578" rIns="0" bIns="47578"/>
          <a:lstStyle>
            <a:lvl1pPr eaLnBrk="0" hangingPunct="0">
              <a:defRPr sz="5000">
                <a:solidFill>
                  <a:schemeClr val="tx1"/>
                </a:solidFill>
                <a:latin typeface="Arial" charset="0"/>
                <a:ea typeface="ＭＳ Ｐゴシック" charset="0"/>
                <a:cs typeface="MS PGothic" charset="0"/>
              </a:defRPr>
            </a:lvl1pPr>
            <a:lvl2pPr marL="742950" indent="-285750" eaLnBrk="0" hangingPunct="0">
              <a:defRPr sz="5000">
                <a:solidFill>
                  <a:schemeClr val="tx1"/>
                </a:solidFill>
                <a:latin typeface="Arial" charset="0"/>
                <a:ea typeface="MS PGothic" charset="0"/>
                <a:cs typeface="MS PGothic" charset="0"/>
              </a:defRPr>
            </a:lvl2pPr>
            <a:lvl3pPr marL="1143000" indent="-228600" eaLnBrk="0" hangingPunct="0">
              <a:defRPr sz="5000">
                <a:solidFill>
                  <a:schemeClr val="tx1"/>
                </a:solidFill>
                <a:latin typeface="Arial" charset="0"/>
                <a:ea typeface="MS PGothic" charset="0"/>
                <a:cs typeface="MS PGothic" charset="0"/>
              </a:defRPr>
            </a:lvl3pPr>
            <a:lvl4pPr marL="1600200" indent="-228600" eaLnBrk="0" hangingPunct="0">
              <a:defRPr sz="5000">
                <a:solidFill>
                  <a:schemeClr val="tx1"/>
                </a:solidFill>
                <a:latin typeface="Arial" charset="0"/>
                <a:ea typeface="MS PGothic" charset="0"/>
                <a:cs typeface="MS PGothic" charset="0"/>
              </a:defRPr>
            </a:lvl4pPr>
            <a:lvl5pPr marL="2057400" indent="-228600" eaLnBrk="0" hangingPunct="0">
              <a:defRPr sz="5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5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5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5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5000">
                <a:solidFill>
                  <a:schemeClr val="tx1"/>
                </a:solidFill>
                <a:latin typeface="Arial" charset="0"/>
                <a:ea typeface="MS PGothic" charset="0"/>
                <a:cs typeface="MS PGothic" charset="0"/>
              </a:defRPr>
            </a:lvl9pPr>
          </a:lstStyle>
          <a:p>
            <a:pPr algn="r" eaLnBrk="1" hangingPunct="1">
              <a:lnSpc>
                <a:spcPct val="120000"/>
              </a:lnSpc>
              <a:defRPr/>
            </a:pPr>
            <a:r>
              <a:rPr lang="en-US" sz="950" spc="-74" dirty="0">
                <a:solidFill>
                  <a:schemeClr val="tx2"/>
                </a:solidFill>
                <a:latin typeface="+mn-lt"/>
                <a:cs typeface="Karla"/>
              </a:rPr>
              <a:t>  </a:t>
            </a:r>
            <a:fld id="{E77AE0A1-274E-2944-95AF-27E87E012DC6}" type="slidenum">
              <a:rPr lang="en-US" sz="950" spc="-74" smtClean="0">
                <a:solidFill>
                  <a:schemeClr val="tx2"/>
                </a:solidFill>
                <a:latin typeface="+mn-lt"/>
                <a:cs typeface="Karla"/>
              </a:rPr>
              <a:pPr algn="r" eaLnBrk="1" hangingPunct="1">
                <a:lnSpc>
                  <a:spcPct val="120000"/>
                </a:lnSpc>
                <a:defRPr/>
              </a:pPr>
              <a:t>‹#›</a:t>
            </a:fld>
            <a:endParaRPr lang="en-US" sz="950" spc="-74" dirty="0">
              <a:solidFill>
                <a:schemeClr val="tx2"/>
              </a:solidFill>
              <a:latin typeface="+mn-lt"/>
              <a:cs typeface="Karla"/>
            </a:endParaRPr>
          </a:p>
        </p:txBody>
      </p:sp>
      <p:cxnSp>
        <p:nvCxnSpPr>
          <p:cNvPr id="9" name="Conector recto 6"/>
          <p:cNvCxnSpPr/>
          <p:nvPr userDrawn="1"/>
        </p:nvCxnSpPr>
        <p:spPr>
          <a:xfrm>
            <a:off x="332463" y="6543102"/>
            <a:ext cx="11051787"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384971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lstStyle/>
          <a:p>
            <a:r>
              <a:rPr lang="en-US" dirty="0"/>
              <a:t>Click to edit Master title style</a:t>
            </a:r>
          </a:p>
        </p:txBody>
      </p:sp>
      <p:sp>
        <p:nvSpPr>
          <p:cNvPr id="4" name="plhSectionHeader"/>
          <p:cNvSpPr>
            <a:spLocks noGrp="1"/>
          </p:cNvSpPr>
          <p:nvPr>
            <p:ph type="body" sz="quarter" idx="18" hasCustomPrompt="1"/>
          </p:nvPr>
        </p:nvSpPr>
        <p:spPr>
          <a:xfrm>
            <a:off x="6096001" y="825646"/>
            <a:ext cx="5264727" cy="153296"/>
          </a:xfrm>
        </p:spPr>
        <p:txBody>
          <a:bodyPr wrap="none" tIns="32823" rIns="0" bIns="0"/>
          <a:lstStyle>
            <a:lvl1pPr algn="r">
              <a:buNone/>
              <a:defRPr sz="700" b="1">
                <a:solidFill>
                  <a:srgbClr val="7E8083"/>
                </a:solidFill>
                <a:latin typeface="+mn-lt"/>
                <a:cs typeface="Arial" pitchFamily="34" charset="0"/>
              </a:defRPr>
            </a:lvl1pPr>
          </a:lstStyle>
          <a:p>
            <a:pPr lvl="0"/>
            <a:r>
              <a:rPr lang="en-US" dirty="0"/>
              <a:t>Section Header (used to create Tab Pages and Table of Contents)</a:t>
            </a:r>
          </a:p>
        </p:txBody>
      </p:sp>
      <p:sp>
        <p:nvSpPr>
          <p:cNvPr id="5" name="plhFootnote"/>
          <p:cNvSpPr>
            <a:spLocks noGrp="1"/>
          </p:cNvSpPr>
          <p:nvPr>
            <p:ph type="body" sz="quarter" idx="22" hasCustomPrompt="1"/>
          </p:nvPr>
        </p:nvSpPr>
        <p:spPr>
          <a:xfrm>
            <a:off x="2844800" y="6120353"/>
            <a:ext cx="8515928" cy="358469"/>
          </a:xfrm>
        </p:spPr>
        <p:txBody>
          <a:bodyPr wrap="square" tIns="16412" bIns="16412" anchor="b" anchorCtr="0">
            <a:spAutoFit/>
          </a:bodyPr>
          <a:lstStyle>
            <a:lvl1pPr marL="0" indent="0">
              <a:lnSpc>
                <a:spcPct val="100000"/>
              </a:lnSpc>
              <a:spcBef>
                <a:spcPts val="0"/>
              </a:spcBef>
              <a:buNone/>
              <a:defRPr sz="700" i="1">
                <a:solidFill>
                  <a:srgbClr val="4B4B4B"/>
                </a:solidFill>
              </a:defRPr>
            </a:lvl1pPr>
            <a:lvl2pPr marL="156708" indent="-156708">
              <a:lnSpc>
                <a:spcPct val="100000"/>
              </a:lnSpc>
              <a:spcBef>
                <a:spcPts val="0"/>
              </a:spcBef>
              <a:buClrTx/>
              <a:buSzPct val="100000"/>
              <a:buFont typeface="+mj-lt"/>
              <a:buAutoNum type="arabicPeriod"/>
              <a:defRPr sz="700" i="1">
                <a:solidFill>
                  <a:srgbClr val="4B4B4B"/>
                </a:solidFill>
              </a:defRPr>
            </a:lvl2pPr>
            <a:lvl3pPr marL="410291" indent="-205146">
              <a:lnSpc>
                <a:spcPct val="100000"/>
              </a:lnSpc>
              <a:spcBef>
                <a:spcPts val="0"/>
              </a:spcBef>
              <a:buClr>
                <a:schemeClr val="tx1"/>
              </a:buClr>
              <a:buFont typeface="+mj-lt"/>
              <a:buAutoNum type="alphaLcParenR"/>
              <a:defRPr sz="700" i="1"/>
            </a:lvl3pPr>
            <a:lvl4pPr marL="8548" indent="0">
              <a:lnSpc>
                <a:spcPct val="90000"/>
              </a:lnSpc>
              <a:spcBef>
                <a:spcPts val="0"/>
              </a:spcBef>
              <a:buNone/>
              <a:defRPr sz="700" i="1" u="none" strike="noStrike" normalizeH="0" baseline="0">
                <a:solidFill>
                  <a:srgbClr val="4B4B4B"/>
                </a:solidFill>
                <a:latin typeface="+mn-lt"/>
              </a:defRPr>
            </a:lvl4pPr>
            <a:lvl5pPr>
              <a:defRPr sz="700" i="1"/>
            </a:lvl5pPr>
          </a:lstStyle>
          <a:p>
            <a:pPr lvl="3"/>
            <a:r>
              <a:rPr lang="en-US" dirty="0"/>
              <a:t>___________________________</a:t>
            </a:r>
          </a:p>
          <a:p>
            <a:pPr lvl="0"/>
            <a:r>
              <a:rPr lang="en-US" dirty="0"/>
              <a:t>Source:</a:t>
            </a:r>
          </a:p>
          <a:p>
            <a:pPr lvl="1"/>
            <a:r>
              <a:rPr lang="en-US" dirty="0"/>
              <a:t>Footnotes.</a:t>
            </a:r>
          </a:p>
        </p:txBody>
      </p:sp>
      <p:sp>
        <p:nvSpPr>
          <p:cNvPr id="6" name="plhBulletedText"/>
          <p:cNvSpPr>
            <a:spLocks noGrp="1"/>
          </p:cNvSpPr>
          <p:nvPr>
            <p:ph type="body" sz="quarter" idx="20" hasCustomPrompt="1"/>
          </p:nvPr>
        </p:nvSpPr>
        <p:spPr>
          <a:xfrm>
            <a:off x="184729" y="-334581"/>
            <a:ext cx="11822545" cy="265885"/>
          </a:xfrm>
          <a:solidFill>
            <a:srgbClr val="FEDF87"/>
          </a:solidFill>
          <a:ln>
            <a:solidFill>
              <a:srgbClr val="FF0000"/>
            </a:solidFill>
          </a:ln>
        </p:spPr>
        <p:txBody>
          <a:bodyPr lIns="41029" rIns="41029"/>
          <a:lstStyle>
            <a:lvl1pPr algn="ctr">
              <a:buNone/>
              <a:defRPr baseline="0">
                <a:solidFill>
                  <a:srgbClr val="FF0000"/>
                </a:solidFill>
              </a:defRPr>
            </a:lvl1pPr>
            <a:lvl2pPr>
              <a:buNone/>
              <a:defRPr>
                <a:solidFill>
                  <a:srgbClr val="FF0000"/>
                </a:solidFill>
              </a:defRPr>
            </a:lvl2pPr>
            <a:lvl3pPr>
              <a:buNone/>
              <a:defRPr>
                <a:solidFill>
                  <a:srgbClr val="FF0000"/>
                </a:solidFill>
              </a:defRPr>
            </a:lvl3pPr>
            <a:lvl4pPr>
              <a:buNone/>
              <a:defRPr>
                <a:solidFill>
                  <a:srgbClr val="FF0000"/>
                </a:solidFill>
              </a:defRPr>
            </a:lvl4pPr>
            <a:lvl5pPr>
              <a:buNone/>
              <a:defRPr>
                <a:solidFill>
                  <a:srgbClr val="FF0000"/>
                </a:solidFill>
              </a:defRPr>
            </a:lvl5pPr>
          </a:lstStyle>
          <a:p>
            <a:pPr lvl="0"/>
            <a:r>
              <a:rPr lang="en-US" dirty="0" err="1"/>
              <a:t>PresBuilder</a:t>
            </a:r>
            <a:r>
              <a:rPr lang="en-US" dirty="0"/>
              <a:t> Placeholder – Delete this box if you see it on a slide, but DO NOT REMOVE this box from the slide layout. </a:t>
            </a:r>
          </a:p>
        </p:txBody>
      </p:sp>
      <p:sp>
        <p:nvSpPr>
          <p:cNvPr id="11" name="Slide Number Placeholder 10"/>
          <p:cNvSpPr>
            <a:spLocks noGrp="1"/>
          </p:cNvSpPr>
          <p:nvPr>
            <p:ph type="sldNum" sz="quarter" idx="23"/>
          </p:nvPr>
        </p:nvSpPr>
        <p:spPr/>
        <p:txBody>
          <a:bodyPr lIns="82058" tIns="41029" rIns="82058" bIns="41029"/>
          <a:lstStyle>
            <a:lvl1pPr algn="r" rtl="0" fontAlgn="base">
              <a:spcBef>
                <a:spcPct val="0"/>
              </a:spcBef>
              <a:spcAft>
                <a:spcPct val="0"/>
              </a:spcAft>
              <a:defRPr lang="en-US" sz="900" kern="1200" smtClean="0">
                <a:solidFill>
                  <a:srgbClr val="4B4B4B"/>
                </a:solidFill>
                <a:latin typeface="+mn-lt"/>
                <a:ea typeface="+mn-ea"/>
                <a:cs typeface="Arial" charset="0"/>
              </a:defRPr>
            </a:lvl1pPr>
          </a:lstStyle>
          <a:p>
            <a:fld id="{645EB43A-5775-4200-8846-86C8FD92F8B7}" type="slidenum">
              <a:rPr/>
              <a:pPr/>
              <a:t>‹#›</a:t>
            </a:fld>
            <a:endParaRPr/>
          </a:p>
        </p:txBody>
      </p:sp>
    </p:spTree>
    <p:extLst>
      <p:ext uri="{BB962C8B-B14F-4D97-AF65-F5344CB8AC3E}">
        <p14:creationId xmlns:p14="http://schemas.microsoft.com/office/powerpoint/2010/main" val="290400180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Section Divider 01_Solid">
    <p:bg>
      <p:bgPr>
        <a:solidFill>
          <a:schemeClr val="tx2"/>
        </a:solidFill>
        <a:effectLst/>
      </p:bgPr>
    </p:bg>
    <p:spTree>
      <p:nvGrpSpPr>
        <p:cNvPr id="1" name=""/>
        <p:cNvGrpSpPr/>
        <p:nvPr/>
      </p:nvGrpSpPr>
      <p:grpSpPr>
        <a:xfrm>
          <a:off x="0" y="0"/>
          <a:ext cx="0" cy="0"/>
          <a:chOff x="0" y="0"/>
          <a:chExt cx="0" cy="0"/>
        </a:xfrm>
      </p:grpSpPr>
      <p:pic>
        <p:nvPicPr>
          <p:cNvPr id="12" name="Imagen 11" descr="Agility_logos-02.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623936" y="188640"/>
            <a:ext cx="2246084" cy="627888"/>
          </a:xfrm>
          <a:prstGeom prst="rect">
            <a:avLst/>
          </a:prstGeom>
        </p:spPr>
      </p:pic>
      <p:sp>
        <p:nvSpPr>
          <p:cNvPr id="11" name="Slide Number Placeholder 9"/>
          <p:cNvSpPr txBox="1">
            <a:spLocks/>
          </p:cNvSpPr>
          <p:nvPr userDrawn="1"/>
        </p:nvSpPr>
        <p:spPr>
          <a:xfrm>
            <a:off x="11243902" y="6381514"/>
            <a:ext cx="611901" cy="323851"/>
          </a:xfrm>
          <a:prstGeom prst="rect">
            <a:avLst/>
          </a:prstGeom>
        </p:spPr>
        <p:txBody>
          <a:bodyPr lIns="95160" tIns="47578" rIns="0" bIns="47578"/>
          <a:lstStyle>
            <a:lvl1pPr eaLnBrk="0" hangingPunct="0">
              <a:defRPr sz="5000">
                <a:solidFill>
                  <a:schemeClr val="tx1"/>
                </a:solidFill>
                <a:latin typeface="Arial" charset="0"/>
                <a:ea typeface="ＭＳ Ｐゴシック" charset="0"/>
                <a:cs typeface="MS PGothic" charset="0"/>
              </a:defRPr>
            </a:lvl1pPr>
            <a:lvl2pPr marL="742950" indent="-285750" eaLnBrk="0" hangingPunct="0">
              <a:defRPr sz="5000">
                <a:solidFill>
                  <a:schemeClr val="tx1"/>
                </a:solidFill>
                <a:latin typeface="Arial" charset="0"/>
                <a:ea typeface="MS PGothic" charset="0"/>
                <a:cs typeface="MS PGothic" charset="0"/>
              </a:defRPr>
            </a:lvl2pPr>
            <a:lvl3pPr marL="1143000" indent="-228600" eaLnBrk="0" hangingPunct="0">
              <a:defRPr sz="5000">
                <a:solidFill>
                  <a:schemeClr val="tx1"/>
                </a:solidFill>
                <a:latin typeface="Arial" charset="0"/>
                <a:ea typeface="MS PGothic" charset="0"/>
                <a:cs typeface="MS PGothic" charset="0"/>
              </a:defRPr>
            </a:lvl3pPr>
            <a:lvl4pPr marL="1600200" indent="-228600" eaLnBrk="0" hangingPunct="0">
              <a:defRPr sz="5000">
                <a:solidFill>
                  <a:schemeClr val="tx1"/>
                </a:solidFill>
                <a:latin typeface="Arial" charset="0"/>
                <a:ea typeface="MS PGothic" charset="0"/>
                <a:cs typeface="MS PGothic" charset="0"/>
              </a:defRPr>
            </a:lvl4pPr>
            <a:lvl5pPr marL="2057400" indent="-228600" eaLnBrk="0" hangingPunct="0">
              <a:defRPr sz="5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5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5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5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5000">
                <a:solidFill>
                  <a:schemeClr val="tx1"/>
                </a:solidFill>
                <a:latin typeface="Arial" charset="0"/>
                <a:ea typeface="MS PGothic" charset="0"/>
                <a:cs typeface="MS PGothic" charset="0"/>
              </a:defRPr>
            </a:lvl9pPr>
          </a:lstStyle>
          <a:p>
            <a:pPr algn="r" eaLnBrk="1" hangingPunct="1">
              <a:lnSpc>
                <a:spcPct val="120000"/>
              </a:lnSpc>
              <a:defRPr/>
            </a:pPr>
            <a:r>
              <a:rPr lang="en-US" sz="950" spc="-74" dirty="0">
                <a:solidFill>
                  <a:srgbClr val="FFFFFF"/>
                </a:solidFill>
                <a:latin typeface="+mn-lt"/>
                <a:cs typeface="Karla"/>
              </a:rPr>
              <a:t>  </a:t>
            </a:r>
            <a:fld id="{E77AE0A1-274E-2944-95AF-27E87E012DC6}" type="slidenum">
              <a:rPr lang="en-US" sz="950" spc="-74" smtClean="0">
                <a:solidFill>
                  <a:srgbClr val="FFFFFF"/>
                </a:solidFill>
                <a:latin typeface="+mn-lt"/>
                <a:cs typeface="Karla"/>
              </a:rPr>
              <a:pPr algn="r" eaLnBrk="1" hangingPunct="1">
                <a:lnSpc>
                  <a:spcPct val="120000"/>
                </a:lnSpc>
                <a:defRPr/>
              </a:pPr>
              <a:t>‹#›</a:t>
            </a:fld>
            <a:endParaRPr lang="en-US" sz="950" spc="-74" dirty="0">
              <a:solidFill>
                <a:srgbClr val="FFFFFF"/>
              </a:solidFill>
              <a:latin typeface="+mn-lt"/>
              <a:cs typeface="Karla"/>
            </a:endParaRPr>
          </a:p>
        </p:txBody>
      </p:sp>
      <p:sp>
        <p:nvSpPr>
          <p:cNvPr id="10" name="Marcador de texto 6"/>
          <p:cNvSpPr>
            <a:spLocks noGrp="1"/>
          </p:cNvSpPr>
          <p:nvPr>
            <p:ph type="body" sz="quarter" idx="10" hasCustomPrompt="1"/>
          </p:nvPr>
        </p:nvSpPr>
        <p:spPr>
          <a:xfrm>
            <a:off x="336109" y="296268"/>
            <a:ext cx="8783832" cy="720464"/>
          </a:xfrm>
          <a:prstGeom prst="rect">
            <a:avLst/>
          </a:prstGeom>
        </p:spPr>
        <p:txBody>
          <a:bodyPr vert="horz" lIns="34267" tIns="17132" rIns="34267" bIns="17132"/>
          <a:lstStyle>
            <a:lvl1pPr marL="0" indent="0">
              <a:buNone/>
              <a:defRPr sz="4499" b="1" i="0" spc="-149" baseline="0">
                <a:solidFill>
                  <a:schemeClr val="bg2"/>
                </a:solidFill>
                <a:latin typeface="+mj-lt"/>
                <a:cs typeface="Karla"/>
              </a:defRPr>
            </a:lvl1pPr>
          </a:lstStyle>
          <a:p>
            <a:pPr lvl="0"/>
            <a:r>
              <a:rPr lang="en-US" noProof="0" dirty="0"/>
              <a:t>Headline (Karla 90)</a:t>
            </a:r>
          </a:p>
        </p:txBody>
      </p:sp>
      <p:sp>
        <p:nvSpPr>
          <p:cNvPr id="15" name="Marcador de texto 6"/>
          <p:cNvSpPr>
            <a:spLocks noGrp="1"/>
          </p:cNvSpPr>
          <p:nvPr>
            <p:ph type="body" sz="quarter" idx="12" hasCustomPrompt="1"/>
          </p:nvPr>
        </p:nvSpPr>
        <p:spPr>
          <a:xfrm>
            <a:off x="336109" y="1124744"/>
            <a:ext cx="8783832" cy="720464"/>
          </a:xfrm>
          <a:prstGeom prst="rect">
            <a:avLst/>
          </a:prstGeom>
        </p:spPr>
        <p:txBody>
          <a:bodyPr vert="horz" lIns="34267" tIns="17132" rIns="34267" bIns="17132"/>
          <a:lstStyle>
            <a:lvl1pPr marL="0" indent="0">
              <a:buNone/>
              <a:defRPr sz="3999" b="0" i="0" spc="-149" baseline="0">
                <a:solidFill>
                  <a:schemeClr val="bg2"/>
                </a:solidFill>
                <a:latin typeface="+mj-lt"/>
                <a:cs typeface="Karla"/>
              </a:defRPr>
            </a:lvl1pPr>
          </a:lstStyle>
          <a:p>
            <a:pPr lvl="0"/>
            <a:r>
              <a:rPr lang="en-US" noProof="0" dirty="0"/>
              <a:t>Subhead (Karla 80)</a:t>
            </a:r>
          </a:p>
        </p:txBody>
      </p:sp>
      <p:cxnSp>
        <p:nvCxnSpPr>
          <p:cNvPr id="7" name="Conector recto 6"/>
          <p:cNvCxnSpPr/>
          <p:nvPr userDrawn="1"/>
        </p:nvCxnSpPr>
        <p:spPr>
          <a:xfrm>
            <a:off x="332463" y="6543102"/>
            <a:ext cx="11051787" cy="0"/>
          </a:xfrm>
          <a:prstGeom prst="line">
            <a:avLst/>
          </a:prstGeom>
          <a:ln w="12700" cmpd="sng">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30525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Section Divider 02_Solid">
    <p:bg>
      <p:bgPr>
        <a:solidFill>
          <a:schemeClr val="accent4"/>
        </a:solidFill>
        <a:effectLst/>
      </p:bgPr>
    </p:bg>
    <p:spTree>
      <p:nvGrpSpPr>
        <p:cNvPr id="1" name=""/>
        <p:cNvGrpSpPr/>
        <p:nvPr/>
      </p:nvGrpSpPr>
      <p:grpSpPr>
        <a:xfrm>
          <a:off x="0" y="0"/>
          <a:ext cx="0" cy="0"/>
          <a:chOff x="0" y="0"/>
          <a:chExt cx="0" cy="0"/>
        </a:xfrm>
      </p:grpSpPr>
      <p:pic>
        <p:nvPicPr>
          <p:cNvPr id="12" name="Imagen 11" descr="Agility_logos-02.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623936" y="188640"/>
            <a:ext cx="2246084" cy="627888"/>
          </a:xfrm>
          <a:prstGeom prst="rect">
            <a:avLst/>
          </a:prstGeom>
        </p:spPr>
      </p:pic>
      <p:sp>
        <p:nvSpPr>
          <p:cNvPr id="11" name="Slide Number Placeholder 9"/>
          <p:cNvSpPr txBox="1">
            <a:spLocks/>
          </p:cNvSpPr>
          <p:nvPr userDrawn="1"/>
        </p:nvSpPr>
        <p:spPr>
          <a:xfrm>
            <a:off x="11243902" y="6381514"/>
            <a:ext cx="611901" cy="323851"/>
          </a:xfrm>
          <a:prstGeom prst="rect">
            <a:avLst/>
          </a:prstGeom>
        </p:spPr>
        <p:txBody>
          <a:bodyPr lIns="95160" tIns="47578" rIns="0" bIns="47578"/>
          <a:lstStyle>
            <a:lvl1pPr eaLnBrk="0" hangingPunct="0">
              <a:defRPr sz="5000">
                <a:solidFill>
                  <a:schemeClr val="tx1"/>
                </a:solidFill>
                <a:latin typeface="Arial" charset="0"/>
                <a:ea typeface="ＭＳ Ｐゴシック" charset="0"/>
                <a:cs typeface="MS PGothic" charset="0"/>
              </a:defRPr>
            </a:lvl1pPr>
            <a:lvl2pPr marL="742950" indent="-285750" eaLnBrk="0" hangingPunct="0">
              <a:defRPr sz="5000">
                <a:solidFill>
                  <a:schemeClr val="tx1"/>
                </a:solidFill>
                <a:latin typeface="Arial" charset="0"/>
                <a:ea typeface="MS PGothic" charset="0"/>
                <a:cs typeface="MS PGothic" charset="0"/>
              </a:defRPr>
            </a:lvl2pPr>
            <a:lvl3pPr marL="1143000" indent="-228600" eaLnBrk="0" hangingPunct="0">
              <a:defRPr sz="5000">
                <a:solidFill>
                  <a:schemeClr val="tx1"/>
                </a:solidFill>
                <a:latin typeface="Arial" charset="0"/>
                <a:ea typeface="MS PGothic" charset="0"/>
                <a:cs typeface="MS PGothic" charset="0"/>
              </a:defRPr>
            </a:lvl3pPr>
            <a:lvl4pPr marL="1600200" indent="-228600" eaLnBrk="0" hangingPunct="0">
              <a:defRPr sz="5000">
                <a:solidFill>
                  <a:schemeClr val="tx1"/>
                </a:solidFill>
                <a:latin typeface="Arial" charset="0"/>
                <a:ea typeface="MS PGothic" charset="0"/>
                <a:cs typeface="MS PGothic" charset="0"/>
              </a:defRPr>
            </a:lvl4pPr>
            <a:lvl5pPr marL="2057400" indent="-228600" eaLnBrk="0" hangingPunct="0">
              <a:defRPr sz="5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5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5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5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5000">
                <a:solidFill>
                  <a:schemeClr val="tx1"/>
                </a:solidFill>
                <a:latin typeface="Arial" charset="0"/>
                <a:ea typeface="MS PGothic" charset="0"/>
                <a:cs typeface="MS PGothic" charset="0"/>
              </a:defRPr>
            </a:lvl9pPr>
          </a:lstStyle>
          <a:p>
            <a:pPr algn="r" eaLnBrk="1" hangingPunct="1">
              <a:lnSpc>
                <a:spcPct val="120000"/>
              </a:lnSpc>
              <a:defRPr/>
            </a:pPr>
            <a:r>
              <a:rPr lang="en-US" sz="950" spc="-74" dirty="0">
                <a:solidFill>
                  <a:srgbClr val="FFFFFF"/>
                </a:solidFill>
                <a:latin typeface="+mn-lt"/>
                <a:cs typeface="Karla"/>
              </a:rPr>
              <a:t>  </a:t>
            </a:r>
            <a:fld id="{E77AE0A1-274E-2944-95AF-27E87E012DC6}" type="slidenum">
              <a:rPr lang="en-US" sz="950" spc="-74" smtClean="0">
                <a:solidFill>
                  <a:srgbClr val="FFFFFF"/>
                </a:solidFill>
                <a:latin typeface="+mn-lt"/>
                <a:cs typeface="Karla"/>
              </a:rPr>
              <a:pPr algn="r" eaLnBrk="1" hangingPunct="1">
                <a:lnSpc>
                  <a:spcPct val="120000"/>
                </a:lnSpc>
                <a:defRPr/>
              </a:pPr>
              <a:t>‹#›</a:t>
            </a:fld>
            <a:endParaRPr lang="en-US" sz="950" spc="-74" dirty="0">
              <a:solidFill>
                <a:srgbClr val="FFFFFF"/>
              </a:solidFill>
              <a:latin typeface="+mn-lt"/>
              <a:cs typeface="Karla"/>
            </a:endParaRPr>
          </a:p>
        </p:txBody>
      </p:sp>
      <p:sp>
        <p:nvSpPr>
          <p:cNvPr id="9" name="Marcador de texto 6"/>
          <p:cNvSpPr>
            <a:spLocks noGrp="1"/>
          </p:cNvSpPr>
          <p:nvPr>
            <p:ph type="body" sz="quarter" idx="10" hasCustomPrompt="1"/>
          </p:nvPr>
        </p:nvSpPr>
        <p:spPr>
          <a:xfrm>
            <a:off x="336109" y="296268"/>
            <a:ext cx="8783832" cy="720464"/>
          </a:xfrm>
          <a:prstGeom prst="rect">
            <a:avLst/>
          </a:prstGeom>
        </p:spPr>
        <p:txBody>
          <a:bodyPr vert="horz" lIns="34267" tIns="17132" rIns="34267" bIns="17132"/>
          <a:lstStyle>
            <a:lvl1pPr marL="0" indent="0">
              <a:buNone/>
              <a:defRPr sz="4499" b="1" i="0" spc="-149" baseline="0">
                <a:solidFill>
                  <a:schemeClr val="bg2"/>
                </a:solidFill>
                <a:latin typeface="+mj-lt"/>
                <a:cs typeface="Karla"/>
              </a:defRPr>
            </a:lvl1pPr>
          </a:lstStyle>
          <a:p>
            <a:pPr lvl="0"/>
            <a:r>
              <a:rPr lang="en-US" noProof="0" dirty="0"/>
              <a:t>Headline (Karla 90)</a:t>
            </a:r>
          </a:p>
        </p:txBody>
      </p:sp>
      <p:sp>
        <p:nvSpPr>
          <p:cNvPr id="10" name="Marcador de texto 6"/>
          <p:cNvSpPr>
            <a:spLocks noGrp="1"/>
          </p:cNvSpPr>
          <p:nvPr>
            <p:ph type="body" sz="quarter" idx="12" hasCustomPrompt="1"/>
          </p:nvPr>
        </p:nvSpPr>
        <p:spPr>
          <a:xfrm>
            <a:off x="336109" y="1124744"/>
            <a:ext cx="8783832" cy="720464"/>
          </a:xfrm>
          <a:prstGeom prst="rect">
            <a:avLst/>
          </a:prstGeom>
        </p:spPr>
        <p:txBody>
          <a:bodyPr vert="horz" lIns="34267" tIns="17132" rIns="34267" bIns="17132"/>
          <a:lstStyle>
            <a:lvl1pPr marL="0" indent="0">
              <a:buNone/>
              <a:defRPr sz="3999" b="0" i="0" spc="-149" baseline="0">
                <a:solidFill>
                  <a:schemeClr val="bg2"/>
                </a:solidFill>
                <a:latin typeface="+mj-lt"/>
                <a:cs typeface="Karla"/>
              </a:defRPr>
            </a:lvl1pPr>
          </a:lstStyle>
          <a:p>
            <a:pPr lvl="0"/>
            <a:r>
              <a:rPr lang="en-US" noProof="0" dirty="0"/>
              <a:t>Subhead (Karla 80)</a:t>
            </a:r>
          </a:p>
        </p:txBody>
      </p:sp>
      <p:cxnSp>
        <p:nvCxnSpPr>
          <p:cNvPr id="7" name="Conector recto 6"/>
          <p:cNvCxnSpPr/>
          <p:nvPr userDrawn="1"/>
        </p:nvCxnSpPr>
        <p:spPr>
          <a:xfrm>
            <a:off x="332463" y="6543102"/>
            <a:ext cx="11051787"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858618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Internal Slide Divider">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B449E1F5-22C3-CA4D-9814-365A4119ED99}"/>
              </a:ext>
            </a:extLst>
          </p:cNvPr>
          <p:cNvPicPr>
            <a:picLocks noChangeAspect="1"/>
          </p:cNvPicPr>
          <p:nvPr userDrawn="1"/>
        </p:nvPicPr>
        <p:blipFill rotWithShape="1">
          <a:blip r:embed="rId2"/>
          <a:srcRect l="1" r="26737" b="25247"/>
          <a:stretch/>
        </p:blipFill>
        <p:spPr>
          <a:xfrm>
            <a:off x="4872023" y="1762228"/>
            <a:ext cx="7319977" cy="5095773"/>
          </a:xfrm>
          <a:prstGeom prst="rect">
            <a:avLst/>
          </a:prstGeom>
        </p:spPr>
      </p:pic>
      <p:sp>
        <p:nvSpPr>
          <p:cNvPr id="13" name="Marcador de texto 6"/>
          <p:cNvSpPr>
            <a:spLocks noGrp="1"/>
          </p:cNvSpPr>
          <p:nvPr>
            <p:ph type="body" sz="quarter" idx="10" hasCustomPrompt="1"/>
          </p:nvPr>
        </p:nvSpPr>
        <p:spPr>
          <a:xfrm>
            <a:off x="336109" y="296268"/>
            <a:ext cx="8783832" cy="720464"/>
          </a:xfrm>
          <a:prstGeom prst="rect">
            <a:avLst/>
          </a:prstGeom>
        </p:spPr>
        <p:txBody>
          <a:bodyPr vert="horz" lIns="34267" tIns="17132" rIns="34267" bIns="17132"/>
          <a:lstStyle>
            <a:lvl1pPr marL="0" indent="0">
              <a:buNone/>
              <a:defRPr sz="4499" b="1" i="0" spc="-149" baseline="0">
                <a:solidFill>
                  <a:schemeClr val="tx2"/>
                </a:solidFill>
                <a:latin typeface="Karla"/>
                <a:cs typeface="Karla"/>
              </a:defRPr>
            </a:lvl1pPr>
          </a:lstStyle>
          <a:p>
            <a:pPr lvl="0"/>
            <a:r>
              <a:rPr lang="en-US" noProof="0" dirty="0"/>
              <a:t>Headline (Karla 90)</a:t>
            </a:r>
          </a:p>
        </p:txBody>
      </p:sp>
      <p:sp>
        <p:nvSpPr>
          <p:cNvPr id="14" name="Marcador de texto 6"/>
          <p:cNvSpPr>
            <a:spLocks noGrp="1"/>
          </p:cNvSpPr>
          <p:nvPr>
            <p:ph type="body" sz="quarter" idx="12" hasCustomPrompt="1"/>
          </p:nvPr>
        </p:nvSpPr>
        <p:spPr>
          <a:xfrm>
            <a:off x="336109" y="1124744"/>
            <a:ext cx="8783832" cy="720464"/>
          </a:xfrm>
          <a:prstGeom prst="rect">
            <a:avLst/>
          </a:prstGeom>
        </p:spPr>
        <p:txBody>
          <a:bodyPr vert="horz" lIns="34267" tIns="17132" rIns="34267" bIns="17132"/>
          <a:lstStyle>
            <a:lvl1pPr marL="0" indent="0">
              <a:buNone/>
              <a:defRPr sz="3999" b="0" i="0" spc="-149" baseline="0">
                <a:solidFill>
                  <a:schemeClr val="tx2"/>
                </a:solidFill>
                <a:latin typeface="Karla"/>
                <a:cs typeface="Karla"/>
              </a:defRPr>
            </a:lvl1pPr>
          </a:lstStyle>
          <a:p>
            <a:pPr lvl="0"/>
            <a:r>
              <a:rPr lang="en-US" noProof="0" dirty="0"/>
              <a:t>Subhead (Karla 80)</a:t>
            </a:r>
          </a:p>
        </p:txBody>
      </p:sp>
      <p:sp>
        <p:nvSpPr>
          <p:cNvPr id="20" name="Slide Number Placeholder 9"/>
          <p:cNvSpPr txBox="1">
            <a:spLocks/>
          </p:cNvSpPr>
          <p:nvPr userDrawn="1"/>
        </p:nvSpPr>
        <p:spPr>
          <a:xfrm>
            <a:off x="11243902" y="6381514"/>
            <a:ext cx="611901" cy="323851"/>
          </a:xfrm>
          <a:prstGeom prst="rect">
            <a:avLst/>
          </a:prstGeom>
        </p:spPr>
        <p:txBody>
          <a:bodyPr lIns="95160" tIns="47578" rIns="0" bIns="47578"/>
          <a:lstStyle>
            <a:lvl1pPr eaLnBrk="0" hangingPunct="0">
              <a:defRPr sz="5000">
                <a:solidFill>
                  <a:schemeClr val="tx1"/>
                </a:solidFill>
                <a:latin typeface="Arial" charset="0"/>
                <a:ea typeface="ＭＳ Ｐゴシック" charset="0"/>
                <a:cs typeface="MS PGothic" charset="0"/>
              </a:defRPr>
            </a:lvl1pPr>
            <a:lvl2pPr marL="742950" indent="-285750" eaLnBrk="0" hangingPunct="0">
              <a:defRPr sz="5000">
                <a:solidFill>
                  <a:schemeClr val="tx1"/>
                </a:solidFill>
                <a:latin typeface="Arial" charset="0"/>
                <a:ea typeface="MS PGothic" charset="0"/>
                <a:cs typeface="MS PGothic" charset="0"/>
              </a:defRPr>
            </a:lvl2pPr>
            <a:lvl3pPr marL="1143000" indent="-228600" eaLnBrk="0" hangingPunct="0">
              <a:defRPr sz="5000">
                <a:solidFill>
                  <a:schemeClr val="tx1"/>
                </a:solidFill>
                <a:latin typeface="Arial" charset="0"/>
                <a:ea typeface="MS PGothic" charset="0"/>
                <a:cs typeface="MS PGothic" charset="0"/>
              </a:defRPr>
            </a:lvl3pPr>
            <a:lvl4pPr marL="1600200" indent="-228600" eaLnBrk="0" hangingPunct="0">
              <a:defRPr sz="5000">
                <a:solidFill>
                  <a:schemeClr val="tx1"/>
                </a:solidFill>
                <a:latin typeface="Arial" charset="0"/>
                <a:ea typeface="MS PGothic" charset="0"/>
                <a:cs typeface="MS PGothic" charset="0"/>
              </a:defRPr>
            </a:lvl4pPr>
            <a:lvl5pPr marL="2057400" indent="-228600" eaLnBrk="0" hangingPunct="0">
              <a:defRPr sz="5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5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5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5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5000">
                <a:solidFill>
                  <a:schemeClr val="tx1"/>
                </a:solidFill>
                <a:latin typeface="Arial" charset="0"/>
                <a:ea typeface="MS PGothic" charset="0"/>
                <a:cs typeface="MS PGothic" charset="0"/>
              </a:defRPr>
            </a:lvl9pPr>
          </a:lstStyle>
          <a:p>
            <a:pPr algn="r" eaLnBrk="1" hangingPunct="1">
              <a:lnSpc>
                <a:spcPct val="120000"/>
              </a:lnSpc>
              <a:defRPr/>
            </a:pPr>
            <a:r>
              <a:rPr lang="en-US" sz="950" spc="-74" dirty="0">
                <a:solidFill>
                  <a:srgbClr val="7A7167"/>
                </a:solidFill>
                <a:latin typeface="Karla"/>
                <a:cs typeface="Karla"/>
              </a:rPr>
              <a:t>  </a:t>
            </a:r>
            <a:fld id="{E77AE0A1-274E-2944-95AF-27E87E012DC6}" type="slidenum">
              <a:rPr lang="en-US" sz="950" spc="-74" smtClean="0">
                <a:solidFill>
                  <a:schemeClr val="tx2"/>
                </a:solidFill>
                <a:latin typeface="Karla"/>
                <a:cs typeface="Karla"/>
              </a:rPr>
              <a:pPr algn="r" eaLnBrk="1" hangingPunct="1">
                <a:lnSpc>
                  <a:spcPct val="120000"/>
                </a:lnSpc>
                <a:defRPr/>
              </a:pPr>
              <a:t>‹#›</a:t>
            </a:fld>
            <a:endParaRPr lang="en-US" sz="950" spc="-74" dirty="0">
              <a:solidFill>
                <a:schemeClr val="tx2"/>
              </a:solidFill>
              <a:latin typeface="Karla"/>
              <a:cs typeface="Karla"/>
            </a:endParaRPr>
          </a:p>
        </p:txBody>
      </p:sp>
      <p:sp>
        <p:nvSpPr>
          <p:cNvPr id="2" name="CuadroTexto 1">
            <a:extLst>
              <a:ext uri="{FF2B5EF4-FFF2-40B4-BE49-F238E27FC236}">
                <a16:creationId xmlns:a16="http://schemas.microsoft.com/office/drawing/2014/main" id="{7DA6D24C-1198-A14F-A424-2FE66501638F}"/>
              </a:ext>
            </a:extLst>
          </p:cNvPr>
          <p:cNvSpPr txBox="1"/>
          <p:nvPr userDrawn="1"/>
        </p:nvSpPr>
        <p:spPr>
          <a:xfrm>
            <a:off x="3069372" y="5669280"/>
            <a:ext cx="0" cy="0"/>
          </a:xfrm>
          <a:prstGeom prst="rect">
            <a:avLst/>
          </a:prstGeom>
          <a:noFill/>
          <a:ln>
            <a:noFill/>
          </a:ln>
        </p:spPr>
        <p:txBody>
          <a:bodyPr wrap="none" tIns="0" bIns="0" rtlCol="0" anchor="t" anchorCtr="0">
            <a:noAutofit/>
          </a:bodyPr>
          <a:lstStyle/>
          <a:p>
            <a:pPr marL="0">
              <a:lnSpc>
                <a:spcPts val="1750"/>
              </a:lnSpc>
            </a:pPr>
            <a:endParaRPr lang="es-ES" sz="2000" b="1" dirty="0" err="1">
              <a:latin typeface="Etelka Text Pro"/>
              <a:cs typeface="Etelka Text Pro"/>
            </a:endParaRPr>
          </a:p>
        </p:txBody>
      </p:sp>
      <p:sp>
        <p:nvSpPr>
          <p:cNvPr id="12" name="CuadroTexto 11">
            <a:extLst>
              <a:ext uri="{FF2B5EF4-FFF2-40B4-BE49-F238E27FC236}">
                <a16:creationId xmlns:a16="http://schemas.microsoft.com/office/drawing/2014/main" id="{515A409F-138F-9B49-B919-6AB978045662}"/>
              </a:ext>
            </a:extLst>
          </p:cNvPr>
          <p:cNvSpPr txBox="1"/>
          <p:nvPr userDrawn="1"/>
        </p:nvSpPr>
        <p:spPr>
          <a:xfrm>
            <a:off x="3931408" y="8339328"/>
            <a:ext cx="0" cy="0"/>
          </a:xfrm>
          <a:prstGeom prst="rect">
            <a:avLst/>
          </a:prstGeom>
          <a:noFill/>
          <a:ln>
            <a:noFill/>
          </a:ln>
        </p:spPr>
        <p:txBody>
          <a:bodyPr wrap="none" tIns="0" bIns="0" rtlCol="0" anchor="t" anchorCtr="0">
            <a:noAutofit/>
          </a:bodyPr>
          <a:lstStyle/>
          <a:p>
            <a:pPr marL="0">
              <a:lnSpc>
                <a:spcPts val="1750"/>
              </a:lnSpc>
            </a:pPr>
            <a:endParaRPr lang="es-ES" sz="2000" b="1" dirty="0" err="1">
              <a:latin typeface="Etelka Text Pro"/>
              <a:cs typeface="Etelka Text Pro"/>
            </a:endParaRPr>
          </a:p>
        </p:txBody>
      </p:sp>
      <p:sp>
        <p:nvSpPr>
          <p:cNvPr id="22" name="CuadroTexto 21">
            <a:extLst>
              <a:ext uri="{FF2B5EF4-FFF2-40B4-BE49-F238E27FC236}">
                <a16:creationId xmlns:a16="http://schemas.microsoft.com/office/drawing/2014/main" id="{A7C2C12A-7D25-8C4B-A122-1228DB5250CE}"/>
              </a:ext>
            </a:extLst>
          </p:cNvPr>
          <p:cNvSpPr txBox="1"/>
          <p:nvPr userDrawn="1"/>
        </p:nvSpPr>
        <p:spPr>
          <a:xfrm>
            <a:off x="2742843" y="8138160"/>
            <a:ext cx="0" cy="0"/>
          </a:xfrm>
          <a:prstGeom prst="rect">
            <a:avLst/>
          </a:prstGeom>
          <a:noFill/>
          <a:ln>
            <a:noFill/>
          </a:ln>
        </p:spPr>
        <p:txBody>
          <a:bodyPr wrap="none" tIns="0" bIns="0" rtlCol="0" anchor="t" anchorCtr="0">
            <a:noAutofit/>
          </a:bodyPr>
          <a:lstStyle/>
          <a:p>
            <a:pPr marL="0">
              <a:lnSpc>
                <a:spcPts val="1750"/>
              </a:lnSpc>
            </a:pPr>
            <a:endParaRPr lang="es-ES" sz="2000" b="1" dirty="0" err="1">
              <a:latin typeface="Etelka Text Pro"/>
              <a:cs typeface="Etelka Text Pro"/>
            </a:endParaRPr>
          </a:p>
        </p:txBody>
      </p:sp>
      <p:pic>
        <p:nvPicPr>
          <p:cNvPr id="16" name="Imagen 15" descr="Agility_logos_ppt-01.png">
            <a:extLst>
              <a:ext uri="{FF2B5EF4-FFF2-40B4-BE49-F238E27FC236}">
                <a16:creationId xmlns:a16="http://schemas.microsoft.com/office/drawing/2014/main" id="{37715B7E-5254-FE4F-99C0-BDF3AD4EFE3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23932" y="188640"/>
            <a:ext cx="2249131" cy="630936"/>
          </a:xfrm>
          <a:prstGeom prst="rect">
            <a:avLst/>
          </a:prstGeom>
        </p:spPr>
      </p:pic>
    </p:spTree>
    <p:extLst>
      <p:ext uri="{BB962C8B-B14F-4D97-AF65-F5344CB8AC3E}">
        <p14:creationId xmlns:p14="http://schemas.microsoft.com/office/powerpoint/2010/main" val="248622933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Section Divider_Image1">
    <p:bg>
      <p:bgRef idx="1001">
        <a:schemeClr val="bg1"/>
      </p:bgRef>
    </p:bg>
    <p:spTree>
      <p:nvGrpSpPr>
        <p:cNvPr id="1" name=""/>
        <p:cNvGrpSpPr/>
        <p:nvPr/>
      </p:nvGrpSpPr>
      <p:grpSpPr>
        <a:xfrm>
          <a:off x="0" y="0"/>
          <a:ext cx="0" cy="0"/>
          <a:chOff x="0" y="0"/>
          <a:chExt cx="0" cy="0"/>
        </a:xfrm>
      </p:grpSpPr>
      <p:pic>
        <p:nvPicPr>
          <p:cNvPr id="5" name="Imagen 4" descr="Backgrounds12.jpg"/>
          <p:cNvPicPr>
            <a:picLocks noChangeAspect="1"/>
          </p:cNvPicPr>
          <p:nvPr userDrawn="1"/>
        </p:nvPicPr>
        <p:blipFill rotWithShape="1">
          <a:blip r:embed="rId2">
            <a:extLst>
              <a:ext uri="{28A0092B-C50C-407E-A947-70E740481C1C}">
                <a14:useLocalDpi xmlns:a14="http://schemas.microsoft.com/office/drawing/2010/main" val="0"/>
              </a:ext>
            </a:extLst>
          </a:blip>
          <a:srcRect t="25010"/>
          <a:stretch/>
        </p:blipFill>
        <p:spPr>
          <a:xfrm>
            <a:off x="0" y="0"/>
            <a:ext cx="12192000" cy="6858000"/>
          </a:xfrm>
          <a:prstGeom prst="rect">
            <a:avLst/>
          </a:prstGeom>
        </p:spPr>
      </p:pic>
      <p:pic>
        <p:nvPicPr>
          <p:cNvPr id="18" name="Imagen 17" descr="Agility_logos-02.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623936" y="188640"/>
            <a:ext cx="2246084" cy="627888"/>
          </a:xfrm>
          <a:prstGeom prst="rect">
            <a:avLst/>
          </a:prstGeom>
        </p:spPr>
      </p:pic>
      <p:sp>
        <p:nvSpPr>
          <p:cNvPr id="20" name="Slide Number Placeholder 9"/>
          <p:cNvSpPr txBox="1">
            <a:spLocks/>
          </p:cNvSpPr>
          <p:nvPr userDrawn="1"/>
        </p:nvSpPr>
        <p:spPr>
          <a:xfrm>
            <a:off x="11243902" y="6381514"/>
            <a:ext cx="611901" cy="323851"/>
          </a:xfrm>
          <a:prstGeom prst="rect">
            <a:avLst/>
          </a:prstGeom>
        </p:spPr>
        <p:txBody>
          <a:bodyPr lIns="95160" tIns="47578" rIns="0" bIns="47578"/>
          <a:lstStyle>
            <a:lvl1pPr eaLnBrk="0" hangingPunct="0">
              <a:defRPr sz="5000">
                <a:solidFill>
                  <a:schemeClr val="tx1"/>
                </a:solidFill>
                <a:latin typeface="Arial" charset="0"/>
                <a:ea typeface="ＭＳ Ｐゴシック" charset="0"/>
                <a:cs typeface="MS PGothic" charset="0"/>
              </a:defRPr>
            </a:lvl1pPr>
            <a:lvl2pPr marL="742950" indent="-285750" eaLnBrk="0" hangingPunct="0">
              <a:defRPr sz="5000">
                <a:solidFill>
                  <a:schemeClr val="tx1"/>
                </a:solidFill>
                <a:latin typeface="Arial" charset="0"/>
                <a:ea typeface="MS PGothic" charset="0"/>
                <a:cs typeface="MS PGothic" charset="0"/>
              </a:defRPr>
            </a:lvl2pPr>
            <a:lvl3pPr marL="1143000" indent="-228600" eaLnBrk="0" hangingPunct="0">
              <a:defRPr sz="5000">
                <a:solidFill>
                  <a:schemeClr val="tx1"/>
                </a:solidFill>
                <a:latin typeface="Arial" charset="0"/>
                <a:ea typeface="MS PGothic" charset="0"/>
                <a:cs typeface="MS PGothic" charset="0"/>
              </a:defRPr>
            </a:lvl3pPr>
            <a:lvl4pPr marL="1600200" indent="-228600" eaLnBrk="0" hangingPunct="0">
              <a:defRPr sz="5000">
                <a:solidFill>
                  <a:schemeClr val="tx1"/>
                </a:solidFill>
                <a:latin typeface="Arial" charset="0"/>
                <a:ea typeface="MS PGothic" charset="0"/>
                <a:cs typeface="MS PGothic" charset="0"/>
              </a:defRPr>
            </a:lvl4pPr>
            <a:lvl5pPr marL="2057400" indent="-228600" eaLnBrk="0" hangingPunct="0">
              <a:defRPr sz="5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5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5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5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5000">
                <a:solidFill>
                  <a:schemeClr val="tx1"/>
                </a:solidFill>
                <a:latin typeface="Arial" charset="0"/>
                <a:ea typeface="MS PGothic" charset="0"/>
                <a:cs typeface="MS PGothic" charset="0"/>
              </a:defRPr>
            </a:lvl9pPr>
          </a:lstStyle>
          <a:p>
            <a:pPr algn="r" eaLnBrk="1" hangingPunct="1">
              <a:lnSpc>
                <a:spcPct val="120000"/>
              </a:lnSpc>
              <a:defRPr/>
            </a:pPr>
            <a:r>
              <a:rPr lang="en-US" sz="950" spc="-74" dirty="0">
                <a:solidFill>
                  <a:srgbClr val="FFFFFF"/>
                </a:solidFill>
                <a:latin typeface="+mn-lt"/>
                <a:cs typeface="Karla"/>
              </a:rPr>
              <a:t>  </a:t>
            </a:r>
            <a:fld id="{E77AE0A1-274E-2944-95AF-27E87E012DC6}" type="slidenum">
              <a:rPr lang="en-US" sz="950" spc="-74" smtClean="0">
                <a:solidFill>
                  <a:srgbClr val="FFFFFF"/>
                </a:solidFill>
                <a:latin typeface="+mn-lt"/>
                <a:cs typeface="Karla"/>
              </a:rPr>
              <a:pPr algn="r" eaLnBrk="1" hangingPunct="1">
                <a:lnSpc>
                  <a:spcPct val="120000"/>
                </a:lnSpc>
                <a:defRPr/>
              </a:pPr>
              <a:t>‹#›</a:t>
            </a:fld>
            <a:endParaRPr lang="en-US" sz="950" spc="-74" dirty="0">
              <a:solidFill>
                <a:srgbClr val="FFFFFF"/>
              </a:solidFill>
              <a:latin typeface="+mn-lt"/>
              <a:cs typeface="Karla"/>
            </a:endParaRPr>
          </a:p>
        </p:txBody>
      </p:sp>
      <p:cxnSp>
        <p:nvCxnSpPr>
          <p:cNvPr id="8" name="Conector recto 7"/>
          <p:cNvCxnSpPr/>
          <p:nvPr userDrawn="1"/>
        </p:nvCxnSpPr>
        <p:spPr>
          <a:xfrm>
            <a:off x="332463" y="6543102"/>
            <a:ext cx="11051787"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12" name="Marcador de texto 6"/>
          <p:cNvSpPr>
            <a:spLocks noGrp="1"/>
          </p:cNvSpPr>
          <p:nvPr>
            <p:ph type="body" sz="quarter" idx="10" hasCustomPrompt="1"/>
          </p:nvPr>
        </p:nvSpPr>
        <p:spPr>
          <a:xfrm>
            <a:off x="336109" y="296268"/>
            <a:ext cx="8783832" cy="720464"/>
          </a:xfrm>
          <a:prstGeom prst="rect">
            <a:avLst/>
          </a:prstGeom>
        </p:spPr>
        <p:txBody>
          <a:bodyPr vert="horz" lIns="34267" tIns="17132" rIns="34267" bIns="17132"/>
          <a:lstStyle>
            <a:lvl1pPr marL="0" indent="0">
              <a:buNone/>
              <a:defRPr sz="4499" b="1" i="0" spc="-149" baseline="0">
                <a:solidFill>
                  <a:schemeClr val="bg2"/>
                </a:solidFill>
                <a:latin typeface="+mj-lt"/>
                <a:cs typeface="Karla"/>
              </a:defRPr>
            </a:lvl1pPr>
          </a:lstStyle>
          <a:p>
            <a:pPr lvl="0"/>
            <a:r>
              <a:rPr lang="en-US" noProof="0" dirty="0"/>
              <a:t>Headline (Karla 90)</a:t>
            </a:r>
          </a:p>
        </p:txBody>
      </p:sp>
      <p:sp>
        <p:nvSpPr>
          <p:cNvPr id="13" name="Marcador de texto 6"/>
          <p:cNvSpPr>
            <a:spLocks noGrp="1"/>
          </p:cNvSpPr>
          <p:nvPr>
            <p:ph type="body" sz="quarter" idx="12" hasCustomPrompt="1"/>
          </p:nvPr>
        </p:nvSpPr>
        <p:spPr>
          <a:xfrm>
            <a:off x="336109" y="1124744"/>
            <a:ext cx="8783832" cy="720464"/>
          </a:xfrm>
          <a:prstGeom prst="rect">
            <a:avLst/>
          </a:prstGeom>
        </p:spPr>
        <p:txBody>
          <a:bodyPr vert="horz" lIns="34267" tIns="17132" rIns="34267" bIns="17132"/>
          <a:lstStyle>
            <a:lvl1pPr marL="0" indent="0">
              <a:buNone/>
              <a:defRPr sz="3999" b="0" i="0" spc="-149" baseline="0">
                <a:solidFill>
                  <a:schemeClr val="bg2"/>
                </a:solidFill>
                <a:latin typeface="+mj-lt"/>
                <a:cs typeface="Karla"/>
              </a:defRPr>
            </a:lvl1pPr>
          </a:lstStyle>
          <a:p>
            <a:pPr lvl="0"/>
            <a:r>
              <a:rPr lang="en-US" noProof="0" dirty="0"/>
              <a:t>Subhead (Karla 80)</a:t>
            </a:r>
          </a:p>
        </p:txBody>
      </p:sp>
    </p:spTree>
    <p:extLst>
      <p:ext uri="{BB962C8B-B14F-4D97-AF65-F5344CB8AC3E}">
        <p14:creationId xmlns:p14="http://schemas.microsoft.com/office/powerpoint/2010/main" val="719625902"/>
      </p:ext>
    </p:extLst>
  </p:cSld>
  <p:clrMapOvr>
    <a:overrideClrMapping bg1="lt1" tx1="dk1" bg2="lt2" tx2="dk2" accent1="accent1" accent2="accent2" accent3="accent3" accent4="accent4" accent5="accent5" accent6="accent6" hlink="hlink" folHlink="folHlink"/>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Section Divider_Image2">
    <p:bg>
      <p:bgRef idx="1001">
        <a:schemeClr val="bg1"/>
      </p:bgRef>
    </p:bg>
    <p:spTree>
      <p:nvGrpSpPr>
        <p:cNvPr id="1" name=""/>
        <p:cNvGrpSpPr/>
        <p:nvPr/>
      </p:nvGrpSpPr>
      <p:grpSpPr>
        <a:xfrm>
          <a:off x="0" y="0"/>
          <a:ext cx="0" cy="0"/>
          <a:chOff x="0" y="0"/>
          <a:chExt cx="0" cy="0"/>
        </a:xfrm>
      </p:grpSpPr>
      <p:pic>
        <p:nvPicPr>
          <p:cNvPr id="3" name="Imagen 2" descr="Backgrounds11.jpg"/>
          <p:cNvPicPr>
            <a:picLocks noChangeAspect="1"/>
          </p:cNvPicPr>
          <p:nvPr userDrawn="1"/>
        </p:nvPicPr>
        <p:blipFill rotWithShape="1">
          <a:blip r:embed="rId2">
            <a:extLst>
              <a:ext uri="{28A0092B-C50C-407E-A947-70E740481C1C}">
                <a14:useLocalDpi xmlns:a14="http://schemas.microsoft.com/office/drawing/2010/main" val="0"/>
              </a:ext>
            </a:extLst>
          </a:blip>
          <a:srcRect t="25009"/>
          <a:stretch/>
        </p:blipFill>
        <p:spPr>
          <a:xfrm>
            <a:off x="0" y="0"/>
            <a:ext cx="12192000" cy="6858000"/>
          </a:xfrm>
          <a:prstGeom prst="rect">
            <a:avLst/>
          </a:prstGeom>
        </p:spPr>
      </p:pic>
      <p:sp>
        <p:nvSpPr>
          <p:cNvPr id="20" name="Slide Number Placeholder 9"/>
          <p:cNvSpPr txBox="1">
            <a:spLocks/>
          </p:cNvSpPr>
          <p:nvPr userDrawn="1"/>
        </p:nvSpPr>
        <p:spPr>
          <a:xfrm>
            <a:off x="11243902" y="6381514"/>
            <a:ext cx="611901" cy="323851"/>
          </a:xfrm>
          <a:prstGeom prst="rect">
            <a:avLst/>
          </a:prstGeom>
        </p:spPr>
        <p:txBody>
          <a:bodyPr lIns="95160" tIns="47578" rIns="0" bIns="47578"/>
          <a:lstStyle>
            <a:lvl1pPr eaLnBrk="0" hangingPunct="0">
              <a:defRPr sz="5000">
                <a:solidFill>
                  <a:schemeClr val="tx1"/>
                </a:solidFill>
                <a:latin typeface="Arial" charset="0"/>
                <a:ea typeface="ＭＳ Ｐゴシック" charset="0"/>
                <a:cs typeface="MS PGothic" charset="0"/>
              </a:defRPr>
            </a:lvl1pPr>
            <a:lvl2pPr marL="742950" indent="-285750" eaLnBrk="0" hangingPunct="0">
              <a:defRPr sz="5000">
                <a:solidFill>
                  <a:schemeClr val="tx1"/>
                </a:solidFill>
                <a:latin typeface="Arial" charset="0"/>
                <a:ea typeface="MS PGothic" charset="0"/>
                <a:cs typeface="MS PGothic" charset="0"/>
              </a:defRPr>
            </a:lvl2pPr>
            <a:lvl3pPr marL="1143000" indent="-228600" eaLnBrk="0" hangingPunct="0">
              <a:defRPr sz="5000">
                <a:solidFill>
                  <a:schemeClr val="tx1"/>
                </a:solidFill>
                <a:latin typeface="Arial" charset="0"/>
                <a:ea typeface="MS PGothic" charset="0"/>
                <a:cs typeface="MS PGothic" charset="0"/>
              </a:defRPr>
            </a:lvl3pPr>
            <a:lvl4pPr marL="1600200" indent="-228600" eaLnBrk="0" hangingPunct="0">
              <a:defRPr sz="5000">
                <a:solidFill>
                  <a:schemeClr val="tx1"/>
                </a:solidFill>
                <a:latin typeface="Arial" charset="0"/>
                <a:ea typeface="MS PGothic" charset="0"/>
                <a:cs typeface="MS PGothic" charset="0"/>
              </a:defRPr>
            </a:lvl4pPr>
            <a:lvl5pPr marL="2057400" indent="-228600" eaLnBrk="0" hangingPunct="0">
              <a:defRPr sz="5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5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5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5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5000">
                <a:solidFill>
                  <a:schemeClr val="tx1"/>
                </a:solidFill>
                <a:latin typeface="Arial" charset="0"/>
                <a:ea typeface="MS PGothic" charset="0"/>
                <a:cs typeface="MS PGothic" charset="0"/>
              </a:defRPr>
            </a:lvl9pPr>
          </a:lstStyle>
          <a:p>
            <a:pPr algn="r" eaLnBrk="1" hangingPunct="1">
              <a:lnSpc>
                <a:spcPct val="120000"/>
              </a:lnSpc>
              <a:defRPr/>
            </a:pPr>
            <a:r>
              <a:rPr lang="en-US" sz="950" spc="-74" dirty="0">
                <a:solidFill>
                  <a:srgbClr val="FFFFFF"/>
                </a:solidFill>
                <a:latin typeface="+mn-lt"/>
                <a:cs typeface="Karla"/>
              </a:rPr>
              <a:t>  </a:t>
            </a:r>
            <a:fld id="{E77AE0A1-274E-2944-95AF-27E87E012DC6}" type="slidenum">
              <a:rPr lang="en-US" sz="950" spc="-74" smtClean="0">
                <a:solidFill>
                  <a:srgbClr val="FFFFFF"/>
                </a:solidFill>
                <a:latin typeface="+mn-lt"/>
                <a:cs typeface="Karla"/>
              </a:rPr>
              <a:pPr algn="r" eaLnBrk="1" hangingPunct="1">
                <a:lnSpc>
                  <a:spcPct val="120000"/>
                </a:lnSpc>
                <a:defRPr/>
              </a:pPr>
              <a:t>‹#›</a:t>
            </a:fld>
            <a:endParaRPr lang="en-US" sz="950" spc="-74" dirty="0">
              <a:solidFill>
                <a:srgbClr val="FFFFFF"/>
              </a:solidFill>
              <a:latin typeface="+mn-lt"/>
              <a:cs typeface="Karla"/>
            </a:endParaRPr>
          </a:p>
        </p:txBody>
      </p:sp>
      <p:cxnSp>
        <p:nvCxnSpPr>
          <p:cNvPr id="13" name="Conector recto 12"/>
          <p:cNvCxnSpPr/>
          <p:nvPr userDrawn="1"/>
        </p:nvCxnSpPr>
        <p:spPr>
          <a:xfrm>
            <a:off x="332463" y="6543102"/>
            <a:ext cx="11051787"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4" name="Imagen 13" descr="Agility_logos-02.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623936" y="188640"/>
            <a:ext cx="2246084" cy="627888"/>
          </a:xfrm>
          <a:prstGeom prst="rect">
            <a:avLst/>
          </a:prstGeom>
        </p:spPr>
      </p:pic>
      <p:sp>
        <p:nvSpPr>
          <p:cNvPr id="15" name="Marcador de texto 6"/>
          <p:cNvSpPr>
            <a:spLocks noGrp="1"/>
          </p:cNvSpPr>
          <p:nvPr>
            <p:ph type="body" sz="quarter" idx="10" hasCustomPrompt="1"/>
          </p:nvPr>
        </p:nvSpPr>
        <p:spPr>
          <a:xfrm>
            <a:off x="336109" y="296268"/>
            <a:ext cx="8783832" cy="720464"/>
          </a:xfrm>
          <a:prstGeom prst="rect">
            <a:avLst/>
          </a:prstGeom>
        </p:spPr>
        <p:txBody>
          <a:bodyPr vert="horz" lIns="34267" tIns="17132" rIns="34267" bIns="17132"/>
          <a:lstStyle>
            <a:lvl1pPr marL="0" indent="0">
              <a:buNone/>
              <a:defRPr sz="4499" b="1" i="0" spc="-149" baseline="0">
                <a:solidFill>
                  <a:schemeClr val="bg2"/>
                </a:solidFill>
                <a:latin typeface="+mj-lt"/>
                <a:cs typeface="Karla"/>
              </a:defRPr>
            </a:lvl1pPr>
          </a:lstStyle>
          <a:p>
            <a:pPr lvl="0"/>
            <a:r>
              <a:rPr lang="en-US" noProof="0" dirty="0"/>
              <a:t>Headline (Karla 90)</a:t>
            </a:r>
          </a:p>
        </p:txBody>
      </p:sp>
      <p:sp>
        <p:nvSpPr>
          <p:cNvPr id="16" name="Marcador de texto 6"/>
          <p:cNvSpPr>
            <a:spLocks noGrp="1"/>
          </p:cNvSpPr>
          <p:nvPr>
            <p:ph type="body" sz="quarter" idx="12" hasCustomPrompt="1"/>
          </p:nvPr>
        </p:nvSpPr>
        <p:spPr>
          <a:xfrm>
            <a:off x="336109" y="1124744"/>
            <a:ext cx="8783832" cy="720464"/>
          </a:xfrm>
          <a:prstGeom prst="rect">
            <a:avLst/>
          </a:prstGeom>
        </p:spPr>
        <p:txBody>
          <a:bodyPr vert="horz" lIns="34267" tIns="17132" rIns="34267" bIns="17132"/>
          <a:lstStyle>
            <a:lvl1pPr marL="0" indent="0">
              <a:buNone/>
              <a:defRPr sz="3999" b="0" i="0" spc="-149" baseline="0">
                <a:solidFill>
                  <a:schemeClr val="bg2"/>
                </a:solidFill>
                <a:latin typeface="+mj-lt"/>
                <a:cs typeface="Karla"/>
              </a:defRPr>
            </a:lvl1pPr>
          </a:lstStyle>
          <a:p>
            <a:pPr lvl="0"/>
            <a:r>
              <a:rPr lang="en-US" noProof="0" dirty="0"/>
              <a:t>Subhead (Karla 80)</a:t>
            </a:r>
          </a:p>
        </p:txBody>
      </p:sp>
    </p:spTree>
    <p:extLst>
      <p:ext uri="{BB962C8B-B14F-4D97-AF65-F5344CB8AC3E}">
        <p14:creationId xmlns:p14="http://schemas.microsoft.com/office/powerpoint/2010/main" val="4293781045"/>
      </p:ext>
    </p:extLst>
  </p:cSld>
  <p:clrMapOvr>
    <a:overrideClrMapping bg1="lt1" tx1="dk1" bg2="lt2" tx2="dk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Section Divider_Image3">
    <p:bg>
      <p:bgRef idx="1001">
        <a:schemeClr val="bg1"/>
      </p:bgRef>
    </p:bg>
    <p:spTree>
      <p:nvGrpSpPr>
        <p:cNvPr id="1" name=""/>
        <p:cNvGrpSpPr/>
        <p:nvPr/>
      </p:nvGrpSpPr>
      <p:grpSpPr>
        <a:xfrm>
          <a:off x="0" y="0"/>
          <a:ext cx="0" cy="0"/>
          <a:chOff x="0" y="0"/>
          <a:chExt cx="0" cy="0"/>
        </a:xfrm>
      </p:grpSpPr>
      <p:pic>
        <p:nvPicPr>
          <p:cNvPr id="2" name="Imagen 1" descr="Backgrounds10.jpg"/>
          <p:cNvPicPr>
            <a:picLocks noChangeAspect="1"/>
          </p:cNvPicPr>
          <p:nvPr userDrawn="1"/>
        </p:nvPicPr>
        <p:blipFill rotWithShape="1">
          <a:blip r:embed="rId2">
            <a:extLst>
              <a:ext uri="{28A0092B-C50C-407E-A947-70E740481C1C}">
                <a14:useLocalDpi xmlns:a14="http://schemas.microsoft.com/office/drawing/2010/main" val="0"/>
              </a:ext>
            </a:extLst>
          </a:blip>
          <a:srcRect t="25090"/>
          <a:stretch/>
        </p:blipFill>
        <p:spPr>
          <a:xfrm>
            <a:off x="0" y="-8439"/>
            <a:ext cx="12207019" cy="6859072"/>
          </a:xfrm>
          <a:prstGeom prst="rect">
            <a:avLst/>
          </a:prstGeom>
        </p:spPr>
      </p:pic>
      <p:sp>
        <p:nvSpPr>
          <p:cNvPr id="20" name="Slide Number Placeholder 9"/>
          <p:cNvSpPr txBox="1">
            <a:spLocks/>
          </p:cNvSpPr>
          <p:nvPr userDrawn="1"/>
        </p:nvSpPr>
        <p:spPr>
          <a:xfrm>
            <a:off x="11243902" y="6381514"/>
            <a:ext cx="611901" cy="323851"/>
          </a:xfrm>
          <a:prstGeom prst="rect">
            <a:avLst/>
          </a:prstGeom>
        </p:spPr>
        <p:txBody>
          <a:bodyPr lIns="95160" tIns="47578" rIns="0" bIns="47578"/>
          <a:lstStyle>
            <a:lvl1pPr eaLnBrk="0" hangingPunct="0">
              <a:defRPr sz="5000">
                <a:solidFill>
                  <a:schemeClr val="tx1"/>
                </a:solidFill>
                <a:latin typeface="Arial" charset="0"/>
                <a:ea typeface="ＭＳ Ｐゴシック" charset="0"/>
                <a:cs typeface="MS PGothic" charset="0"/>
              </a:defRPr>
            </a:lvl1pPr>
            <a:lvl2pPr marL="742950" indent="-285750" eaLnBrk="0" hangingPunct="0">
              <a:defRPr sz="5000">
                <a:solidFill>
                  <a:schemeClr val="tx1"/>
                </a:solidFill>
                <a:latin typeface="Arial" charset="0"/>
                <a:ea typeface="MS PGothic" charset="0"/>
                <a:cs typeface="MS PGothic" charset="0"/>
              </a:defRPr>
            </a:lvl2pPr>
            <a:lvl3pPr marL="1143000" indent="-228600" eaLnBrk="0" hangingPunct="0">
              <a:defRPr sz="5000">
                <a:solidFill>
                  <a:schemeClr val="tx1"/>
                </a:solidFill>
                <a:latin typeface="Arial" charset="0"/>
                <a:ea typeface="MS PGothic" charset="0"/>
                <a:cs typeface="MS PGothic" charset="0"/>
              </a:defRPr>
            </a:lvl3pPr>
            <a:lvl4pPr marL="1600200" indent="-228600" eaLnBrk="0" hangingPunct="0">
              <a:defRPr sz="5000">
                <a:solidFill>
                  <a:schemeClr val="tx1"/>
                </a:solidFill>
                <a:latin typeface="Arial" charset="0"/>
                <a:ea typeface="MS PGothic" charset="0"/>
                <a:cs typeface="MS PGothic" charset="0"/>
              </a:defRPr>
            </a:lvl4pPr>
            <a:lvl5pPr marL="2057400" indent="-228600" eaLnBrk="0" hangingPunct="0">
              <a:defRPr sz="5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5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5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5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5000">
                <a:solidFill>
                  <a:schemeClr val="tx1"/>
                </a:solidFill>
                <a:latin typeface="Arial" charset="0"/>
                <a:ea typeface="MS PGothic" charset="0"/>
                <a:cs typeface="MS PGothic" charset="0"/>
              </a:defRPr>
            </a:lvl9pPr>
          </a:lstStyle>
          <a:p>
            <a:pPr algn="r" eaLnBrk="1" hangingPunct="1">
              <a:lnSpc>
                <a:spcPct val="120000"/>
              </a:lnSpc>
              <a:defRPr/>
            </a:pPr>
            <a:r>
              <a:rPr lang="en-US" sz="950" spc="-74" dirty="0">
                <a:solidFill>
                  <a:srgbClr val="FFFFFF"/>
                </a:solidFill>
                <a:latin typeface="+mn-lt"/>
                <a:cs typeface="Karla"/>
              </a:rPr>
              <a:t>  </a:t>
            </a:r>
            <a:fld id="{E77AE0A1-274E-2944-95AF-27E87E012DC6}" type="slidenum">
              <a:rPr lang="en-US" sz="950" spc="-74" smtClean="0">
                <a:solidFill>
                  <a:srgbClr val="FFFFFF"/>
                </a:solidFill>
                <a:latin typeface="+mn-lt"/>
                <a:cs typeface="Karla"/>
              </a:rPr>
              <a:pPr algn="r" eaLnBrk="1" hangingPunct="1">
                <a:lnSpc>
                  <a:spcPct val="120000"/>
                </a:lnSpc>
                <a:defRPr/>
              </a:pPr>
              <a:t>‹#›</a:t>
            </a:fld>
            <a:endParaRPr lang="en-US" sz="950" spc="-74" dirty="0">
              <a:solidFill>
                <a:srgbClr val="FFFFFF"/>
              </a:solidFill>
              <a:latin typeface="+mn-lt"/>
              <a:cs typeface="Karla"/>
            </a:endParaRPr>
          </a:p>
        </p:txBody>
      </p:sp>
      <p:sp>
        <p:nvSpPr>
          <p:cNvPr id="13" name="Slide Number Placeholder 9"/>
          <p:cNvSpPr txBox="1">
            <a:spLocks/>
          </p:cNvSpPr>
          <p:nvPr userDrawn="1"/>
        </p:nvSpPr>
        <p:spPr>
          <a:xfrm>
            <a:off x="11243902" y="6381514"/>
            <a:ext cx="611901" cy="323851"/>
          </a:xfrm>
          <a:prstGeom prst="rect">
            <a:avLst/>
          </a:prstGeom>
        </p:spPr>
        <p:txBody>
          <a:bodyPr lIns="95160" tIns="47578" rIns="0" bIns="47578"/>
          <a:lstStyle>
            <a:lvl1pPr eaLnBrk="0" hangingPunct="0">
              <a:defRPr sz="5000">
                <a:solidFill>
                  <a:schemeClr val="tx1"/>
                </a:solidFill>
                <a:latin typeface="Arial" charset="0"/>
                <a:ea typeface="ＭＳ Ｐゴシック" charset="0"/>
                <a:cs typeface="MS PGothic" charset="0"/>
              </a:defRPr>
            </a:lvl1pPr>
            <a:lvl2pPr marL="742950" indent="-285750" eaLnBrk="0" hangingPunct="0">
              <a:defRPr sz="5000">
                <a:solidFill>
                  <a:schemeClr val="tx1"/>
                </a:solidFill>
                <a:latin typeface="Arial" charset="0"/>
                <a:ea typeface="MS PGothic" charset="0"/>
                <a:cs typeface="MS PGothic" charset="0"/>
              </a:defRPr>
            </a:lvl2pPr>
            <a:lvl3pPr marL="1143000" indent="-228600" eaLnBrk="0" hangingPunct="0">
              <a:defRPr sz="5000">
                <a:solidFill>
                  <a:schemeClr val="tx1"/>
                </a:solidFill>
                <a:latin typeface="Arial" charset="0"/>
                <a:ea typeface="MS PGothic" charset="0"/>
                <a:cs typeface="MS PGothic" charset="0"/>
              </a:defRPr>
            </a:lvl3pPr>
            <a:lvl4pPr marL="1600200" indent="-228600" eaLnBrk="0" hangingPunct="0">
              <a:defRPr sz="5000">
                <a:solidFill>
                  <a:schemeClr val="tx1"/>
                </a:solidFill>
                <a:latin typeface="Arial" charset="0"/>
                <a:ea typeface="MS PGothic" charset="0"/>
                <a:cs typeface="MS PGothic" charset="0"/>
              </a:defRPr>
            </a:lvl4pPr>
            <a:lvl5pPr marL="2057400" indent="-228600" eaLnBrk="0" hangingPunct="0">
              <a:defRPr sz="5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5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5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5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5000">
                <a:solidFill>
                  <a:schemeClr val="tx1"/>
                </a:solidFill>
                <a:latin typeface="Arial" charset="0"/>
                <a:ea typeface="MS PGothic" charset="0"/>
                <a:cs typeface="MS PGothic" charset="0"/>
              </a:defRPr>
            </a:lvl9pPr>
          </a:lstStyle>
          <a:p>
            <a:pPr algn="r" eaLnBrk="1" hangingPunct="1">
              <a:lnSpc>
                <a:spcPct val="120000"/>
              </a:lnSpc>
              <a:defRPr/>
            </a:pPr>
            <a:r>
              <a:rPr lang="en-US" sz="950" spc="-74" dirty="0">
                <a:solidFill>
                  <a:srgbClr val="FFFFFF"/>
                </a:solidFill>
                <a:latin typeface="+mn-lt"/>
                <a:cs typeface="Karla"/>
              </a:rPr>
              <a:t>  </a:t>
            </a:r>
            <a:fld id="{E77AE0A1-274E-2944-95AF-27E87E012DC6}" type="slidenum">
              <a:rPr lang="en-US" sz="950" spc="-74" smtClean="0">
                <a:solidFill>
                  <a:srgbClr val="FFFFFF"/>
                </a:solidFill>
                <a:latin typeface="+mn-lt"/>
                <a:cs typeface="Karla"/>
              </a:rPr>
              <a:pPr algn="r" eaLnBrk="1" hangingPunct="1">
                <a:lnSpc>
                  <a:spcPct val="120000"/>
                </a:lnSpc>
                <a:defRPr/>
              </a:pPr>
              <a:t>‹#›</a:t>
            </a:fld>
            <a:endParaRPr lang="en-US" sz="950" spc="-74" dirty="0">
              <a:solidFill>
                <a:srgbClr val="FFFFFF"/>
              </a:solidFill>
              <a:latin typeface="+mn-lt"/>
              <a:cs typeface="Karla"/>
            </a:endParaRPr>
          </a:p>
        </p:txBody>
      </p:sp>
      <p:cxnSp>
        <p:nvCxnSpPr>
          <p:cNvPr id="14" name="Conector recto 13"/>
          <p:cNvCxnSpPr/>
          <p:nvPr userDrawn="1"/>
        </p:nvCxnSpPr>
        <p:spPr>
          <a:xfrm>
            <a:off x="332463" y="6543102"/>
            <a:ext cx="11051787"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5" name="Imagen 14" descr="Agility_logos-02.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623936" y="188640"/>
            <a:ext cx="2246084" cy="627888"/>
          </a:xfrm>
          <a:prstGeom prst="rect">
            <a:avLst/>
          </a:prstGeom>
        </p:spPr>
      </p:pic>
      <p:sp>
        <p:nvSpPr>
          <p:cNvPr id="16" name="Marcador de texto 6"/>
          <p:cNvSpPr>
            <a:spLocks noGrp="1"/>
          </p:cNvSpPr>
          <p:nvPr>
            <p:ph type="body" sz="quarter" idx="10" hasCustomPrompt="1"/>
          </p:nvPr>
        </p:nvSpPr>
        <p:spPr>
          <a:xfrm>
            <a:off x="336109" y="296268"/>
            <a:ext cx="8783832" cy="720464"/>
          </a:xfrm>
          <a:prstGeom prst="rect">
            <a:avLst/>
          </a:prstGeom>
        </p:spPr>
        <p:txBody>
          <a:bodyPr vert="horz" lIns="34267" tIns="17132" rIns="34267" bIns="17132"/>
          <a:lstStyle>
            <a:lvl1pPr marL="0" indent="0">
              <a:buNone/>
              <a:defRPr sz="4499" b="1" i="0" spc="-149" baseline="0">
                <a:solidFill>
                  <a:schemeClr val="bg2"/>
                </a:solidFill>
                <a:latin typeface="+mj-lt"/>
                <a:cs typeface="Karla"/>
              </a:defRPr>
            </a:lvl1pPr>
          </a:lstStyle>
          <a:p>
            <a:pPr lvl="0"/>
            <a:r>
              <a:rPr lang="en-US" noProof="0" dirty="0"/>
              <a:t>Headline (Karla 90)</a:t>
            </a:r>
          </a:p>
        </p:txBody>
      </p:sp>
      <p:sp>
        <p:nvSpPr>
          <p:cNvPr id="17" name="Marcador de texto 6"/>
          <p:cNvSpPr>
            <a:spLocks noGrp="1"/>
          </p:cNvSpPr>
          <p:nvPr>
            <p:ph type="body" sz="quarter" idx="12" hasCustomPrompt="1"/>
          </p:nvPr>
        </p:nvSpPr>
        <p:spPr>
          <a:xfrm>
            <a:off x="336109" y="1124744"/>
            <a:ext cx="8783832" cy="720464"/>
          </a:xfrm>
          <a:prstGeom prst="rect">
            <a:avLst/>
          </a:prstGeom>
        </p:spPr>
        <p:txBody>
          <a:bodyPr vert="horz" lIns="34267" tIns="17132" rIns="34267" bIns="17132"/>
          <a:lstStyle>
            <a:lvl1pPr marL="0" indent="0">
              <a:buNone/>
              <a:defRPr sz="3999" b="0" i="0" spc="-149" baseline="0">
                <a:solidFill>
                  <a:schemeClr val="bg2"/>
                </a:solidFill>
                <a:latin typeface="+mj-lt"/>
                <a:cs typeface="Karla"/>
              </a:defRPr>
            </a:lvl1pPr>
          </a:lstStyle>
          <a:p>
            <a:pPr lvl="0"/>
            <a:r>
              <a:rPr lang="en-US" noProof="0" dirty="0"/>
              <a:t>Subhead (Karla 80)</a:t>
            </a:r>
          </a:p>
        </p:txBody>
      </p:sp>
    </p:spTree>
    <p:extLst>
      <p:ext uri="{BB962C8B-B14F-4D97-AF65-F5344CB8AC3E}">
        <p14:creationId xmlns:p14="http://schemas.microsoft.com/office/powerpoint/2010/main" val="2264585730"/>
      </p:ext>
    </p:extLst>
  </p:cSld>
  <p:clrMapOvr>
    <a:overrideClrMapping bg1="lt1" tx1="dk1" bg2="lt2" tx2="dk2" accent1="accent1" accent2="accent2" accent3="accent3" accent4="accent4" accent5="accent5" accent6="accent6" hlink="hlink" folHlink="folHlink"/>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Section Divider_Image4">
    <p:bg>
      <p:bgRef idx="1001">
        <a:schemeClr val="bg1"/>
      </p:bgRef>
    </p:bg>
    <p:spTree>
      <p:nvGrpSpPr>
        <p:cNvPr id="1" name=""/>
        <p:cNvGrpSpPr/>
        <p:nvPr/>
      </p:nvGrpSpPr>
      <p:grpSpPr>
        <a:xfrm>
          <a:off x="0" y="0"/>
          <a:ext cx="0" cy="0"/>
          <a:chOff x="0" y="0"/>
          <a:chExt cx="0" cy="0"/>
        </a:xfrm>
      </p:grpSpPr>
      <p:pic>
        <p:nvPicPr>
          <p:cNvPr id="3" name="Imagen 2" descr="Backgrounds9.jpg"/>
          <p:cNvPicPr>
            <a:picLocks noChangeAspect="1"/>
          </p:cNvPicPr>
          <p:nvPr userDrawn="1"/>
        </p:nvPicPr>
        <p:blipFill rotWithShape="1">
          <a:blip r:embed="rId2">
            <a:extLst>
              <a:ext uri="{28A0092B-C50C-407E-A947-70E740481C1C}">
                <a14:useLocalDpi xmlns:a14="http://schemas.microsoft.com/office/drawing/2010/main" val="0"/>
              </a:ext>
            </a:extLst>
          </a:blip>
          <a:srcRect t="12898" b="12112"/>
          <a:stretch/>
        </p:blipFill>
        <p:spPr>
          <a:xfrm>
            <a:off x="0" y="0"/>
            <a:ext cx="12192000" cy="6858000"/>
          </a:xfrm>
          <a:prstGeom prst="rect">
            <a:avLst/>
          </a:prstGeom>
        </p:spPr>
      </p:pic>
      <p:sp>
        <p:nvSpPr>
          <p:cNvPr id="8" name="Slide Number Placeholder 9"/>
          <p:cNvSpPr txBox="1">
            <a:spLocks/>
          </p:cNvSpPr>
          <p:nvPr userDrawn="1"/>
        </p:nvSpPr>
        <p:spPr>
          <a:xfrm>
            <a:off x="11243902" y="6381514"/>
            <a:ext cx="611901" cy="323851"/>
          </a:xfrm>
          <a:prstGeom prst="rect">
            <a:avLst/>
          </a:prstGeom>
        </p:spPr>
        <p:txBody>
          <a:bodyPr lIns="95160" tIns="47578" rIns="0" bIns="47578"/>
          <a:lstStyle>
            <a:lvl1pPr eaLnBrk="0" hangingPunct="0">
              <a:defRPr sz="5000">
                <a:solidFill>
                  <a:schemeClr val="tx1"/>
                </a:solidFill>
                <a:latin typeface="Arial" charset="0"/>
                <a:ea typeface="ＭＳ Ｐゴシック" charset="0"/>
                <a:cs typeface="MS PGothic" charset="0"/>
              </a:defRPr>
            </a:lvl1pPr>
            <a:lvl2pPr marL="742950" indent="-285750" eaLnBrk="0" hangingPunct="0">
              <a:defRPr sz="5000">
                <a:solidFill>
                  <a:schemeClr val="tx1"/>
                </a:solidFill>
                <a:latin typeface="Arial" charset="0"/>
                <a:ea typeface="MS PGothic" charset="0"/>
                <a:cs typeface="MS PGothic" charset="0"/>
              </a:defRPr>
            </a:lvl2pPr>
            <a:lvl3pPr marL="1143000" indent="-228600" eaLnBrk="0" hangingPunct="0">
              <a:defRPr sz="5000">
                <a:solidFill>
                  <a:schemeClr val="tx1"/>
                </a:solidFill>
                <a:latin typeface="Arial" charset="0"/>
                <a:ea typeface="MS PGothic" charset="0"/>
                <a:cs typeface="MS PGothic" charset="0"/>
              </a:defRPr>
            </a:lvl3pPr>
            <a:lvl4pPr marL="1600200" indent="-228600" eaLnBrk="0" hangingPunct="0">
              <a:defRPr sz="5000">
                <a:solidFill>
                  <a:schemeClr val="tx1"/>
                </a:solidFill>
                <a:latin typeface="Arial" charset="0"/>
                <a:ea typeface="MS PGothic" charset="0"/>
                <a:cs typeface="MS PGothic" charset="0"/>
              </a:defRPr>
            </a:lvl4pPr>
            <a:lvl5pPr marL="2057400" indent="-228600" eaLnBrk="0" hangingPunct="0">
              <a:defRPr sz="5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5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5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5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5000">
                <a:solidFill>
                  <a:schemeClr val="tx1"/>
                </a:solidFill>
                <a:latin typeface="Arial" charset="0"/>
                <a:ea typeface="MS PGothic" charset="0"/>
                <a:cs typeface="MS PGothic" charset="0"/>
              </a:defRPr>
            </a:lvl9pPr>
          </a:lstStyle>
          <a:p>
            <a:pPr algn="r" eaLnBrk="1" hangingPunct="1">
              <a:lnSpc>
                <a:spcPct val="120000"/>
              </a:lnSpc>
              <a:defRPr/>
            </a:pPr>
            <a:r>
              <a:rPr lang="en-US" sz="950" spc="-74" dirty="0">
                <a:solidFill>
                  <a:srgbClr val="FFFFFF"/>
                </a:solidFill>
                <a:latin typeface="+mn-lt"/>
                <a:cs typeface="Karla"/>
              </a:rPr>
              <a:t>  </a:t>
            </a:r>
            <a:fld id="{E77AE0A1-274E-2944-95AF-27E87E012DC6}" type="slidenum">
              <a:rPr lang="en-US" sz="950" spc="-74" smtClean="0">
                <a:solidFill>
                  <a:srgbClr val="FFFFFF"/>
                </a:solidFill>
                <a:latin typeface="+mn-lt"/>
                <a:cs typeface="Karla"/>
              </a:rPr>
              <a:pPr algn="r" eaLnBrk="1" hangingPunct="1">
                <a:lnSpc>
                  <a:spcPct val="120000"/>
                </a:lnSpc>
                <a:defRPr/>
              </a:pPr>
              <a:t>‹#›</a:t>
            </a:fld>
            <a:endParaRPr lang="en-US" sz="950" spc="-74" dirty="0">
              <a:solidFill>
                <a:srgbClr val="FFFFFF"/>
              </a:solidFill>
              <a:latin typeface="+mn-lt"/>
              <a:cs typeface="Karla"/>
            </a:endParaRPr>
          </a:p>
        </p:txBody>
      </p:sp>
      <p:cxnSp>
        <p:nvCxnSpPr>
          <p:cNvPr id="9" name="Conector recto 8"/>
          <p:cNvCxnSpPr/>
          <p:nvPr userDrawn="1"/>
        </p:nvCxnSpPr>
        <p:spPr>
          <a:xfrm>
            <a:off x="332463" y="6543102"/>
            <a:ext cx="11051787"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0" name="Imagen 9" descr="Agility_logos-02.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623936" y="188640"/>
            <a:ext cx="2246084" cy="627888"/>
          </a:xfrm>
          <a:prstGeom prst="rect">
            <a:avLst/>
          </a:prstGeom>
        </p:spPr>
      </p:pic>
      <p:sp>
        <p:nvSpPr>
          <p:cNvPr id="11" name="Marcador de texto 6"/>
          <p:cNvSpPr>
            <a:spLocks noGrp="1"/>
          </p:cNvSpPr>
          <p:nvPr>
            <p:ph type="body" sz="quarter" idx="10" hasCustomPrompt="1"/>
          </p:nvPr>
        </p:nvSpPr>
        <p:spPr>
          <a:xfrm>
            <a:off x="336109" y="296268"/>
            <a:ext cx="8783832" cy="720464"/>
          </a:xfrm>
          <a:prstGeom prst="rect">
            <a:avLst/>
          </a:prstGeom>
        </p:spPr>
        <p:txBody>
          <a:bodyPr vert="horz" lIns="34267" tIns="17132" rIns="34267" bIns="17132"/>
          <a:lstStyle>
            <a:lvl1pPr marL="0" indent="0">
              <a:buNone/>
              <a:defRPr sz="4499" b="1" i="0" spc="-149" baseline="0">
                <a:solidFill>
                  <a:schemeClr val="bg2"/>
                </a:solidFill>
                <a:latin typeface="+mj-lt"/>
                <a:cs typeface="Karla"/>
              </a:defRPr>
            </a:lvl1pPr>
          </a:lstStyle>
          <a:p>
            <a:pPr lvl="0"/>
            <a:r>
              <a:rPr lang="en-US" noProof="0" dirty="0"/>
              <a:t>Headline (Karla 90)</a:t>
            </a:r>
          </a:p>
        </p:txBody>
      </p:sp>
      <p:sp>
        <p:nvSpPr>
          <p:cNvPr id="15" name="Marcador de texto 6"/>
          <p:cNvSpPr>
            <a:spLocks noGrp="1"/>
          </p:cNvSpPr>
          <p:nvPr>
            <p:ph type="body" sz="quarter" idx="12" hasCustomPrompt="1"/>
          </p:nvPr>
        </p:nvSpPr>
        <p:spPr>
          <a:xfrm>
            <a:off x="336109" y="1124744"/>
            <a:ext cx="8783832" cy="720464"/>
          </a:xfrm>
          <a:prstGeom prst="rect">
            <a:avLst/>
          </a:prstGeom>
        </p:spPr>
        <p:txBody>
          <a:bodyPr vert="horz" lIns="34267" tIns="17132" rIns="34267" bIns="17132"/>
          <a:lstStyle>
            <a:lvl1pPr marL="0" indent="0">
              <a:buNone/>
              <a:defRPr sz="3999" b="0" i="0" spc="-149" baseline="0">
                <a:solidFill>
                  <a:schemeClr val="bg2"/>
                </a:solidFill>
                <a:latin typeface="+mj-lt"/>
                <a:cs typeface="Karla"/>
              </a:defRPr>
            </a:lvl1pPr>
          </a:lstStyle>
          <a:p>
            <a:pPr lvl="0"/>
            <a:r>
              <a:rPr lang="en-US" noProof="0" dirty="0"/>
              <a:t>Subhead (Karla 80)</a:t>
            </a:r>
          </a:p>
        </p:txBody>
      </p:sp>
    </p:spTree>
    <p:extLst>
      <p:ext uri="{BB962C8B-B14F-4D97-AF65-F5344CB8AC3E}">
        <p14:creationId xmlns:p14="http://schemas.microsoft.com/office/powerpoint/2010/main" val="3354175732"/>
      </p:ext>
    </p:extLst>
  </p:cSld>
  <p:clrMapOvr>
    <a:overrideClrMapping bg1="lt1" tx1="dk1" bg2="lt2" tx2="dk2" accent1="accent1" accent2="accent2" accent3="accent3" accent4="accent4" accent5="accent5" accent6="accent6" hlink="hlink" folHlink="folHlink"/>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Section Divider_Image5">
    <p:bg>
      <p:bgRef idx="1001">
        <a:schemeClr val="bg1"/>
      </p:bgRef>
    </p:bg>
    <p:spTree>
      <p:nvGrpSpPr>
        <p:cNvPr id="1" name=""/>
        <p:cNvGrpSpPr/>
        <p:nvPr/>
      </p:nvGrpSpPr>
      <p:grpSpPr>
        <a:xfrm>
          <a:off x="0" y="0"/>
          <a:ext cx="0" cy="0"/>
          <a:chOff x="0" y="0"/>
          <a:chExt cx="0" cy="0"/>
        </a:xfrm>
      </p:grpSpPr>
      <p:pic>
        <p:nvPicPr>
          <p:cNvPr id="2" name="Imagen 1" descr="Backgrounds8.jpg"/>
          <p:cNvPicPr>
            <a:picLocks noChangeAspect="1"/>
          </p:cNvPicPr>
          <p:nvPr userDrawn="1"/>
        </p:nvPicPr>
        <p:blipFill rotWithShape="1">
          <a:blip r:embed="rId2">
            <a:extLst>
              <a:ext uri="{28A0092B-C50C-407E-A947-70E740481C1C}">
                <a14:useLocalDpi xmlns:a14="http://schemas.microsoft.com/office/drawing/2010/main" val="0"/>
              </a:ext>
            </a:extLst>
          </a:blip>
          <a:srcRect t="25079"/>
          <a:stretch/>
        </p:blipFill>
        <p:spPr>
          <a:xfrm>
            <a:off x="0" y="1"/>
            <a:ext cx="12192000" cy="6851644"/>
          </a:xfrm>
          <a:prstGeom prst="rect">
            <a:avLst/>
          </a:prstGeom>
        </p:spPr>
      </p:pic>
      <p:sp>
        <p:nvSpPr>
          <p:cNvPr id="13" name="Slide Number Placeholder 9"/>
          <p:cNvSpPr txBox="1">
            <a:spLocks/>
          </p:cNvSpPr>
          <p:nvPr userDrawn="1"/>
        </p:nvSpPr>
        <p:spPr>
          <a:xfrm>
            <a:off x="11243902" y="6381514"/>
            <a:ext cx="611901" cy="323851"/>
          </a:xfrm>
          <a:prstGeom prst="rect">
            <a:avLst/>
          </a:prstGeom>
        </p:spPr>
        <p:txBody>
          <a:bodyPr lIns="95160" tIns="47578" rIns="0" bIns="47578"/>
          <a:lstStyle>
            <a:lvl1pPr eaLnBrk="0" hangingPunct="0">
              <a:defRPr sz="5000">
                <a:solidFill>
                  <a:schemeClr val="tx1"/>
                </a:solidFill>
                <a:latin typeface="Arial" charset="0"/>
                <a:ea typeface="ＭＳ Ｐゴシック" charset="0"/>
                <a:cs typeface="MS PGothic" charset="0"/>
              </a:defRPr>
            </a:lvl1pPr>
            <a:lvl2pPr marL="742950" indent="-285750" eaLnBrk="0" hangingPunct="0">
              <a:defRPr sz="5000">
                <a:solidFill>
                  <a:schemeClr val="tx1"/>
                </a:solidFill>
                <a:latin typeface="Arial" charset="0"/>
                <a:ea typeface="MS PGothic" charset="0"/>
                <a:cs typeface="MS PGothic" charset="0"/>
              </a:defRPr>
            </a:lvl2pPr>
            <a:lvl3pPr marL="1143000" indent="-228600" eaLnBrk="0" hangingPunct="0">
              <a:defRPr sz="5000">
                <a:solidFill>
                  <a:schemeClr val="tx1"/>
                </a:solidFill>
                <a:latin typeface="Arial" charset="0"/>
                <a:ea typeface="MS PGothic" charset="0"/>
                <a:cs typeface="MS PGothic" charset="0"/>
              </a:defRPr>
            </a:lvl3pPr>
            <a:lvl4pPr marL="1600200" indent="-228600" eaLnBrk="0" hangingPunct="0">
              <a:defRPr sz="5000">
                <a:solidFill>
                  <a:schemeClr val="tx1"/>
                </a:solidFill>
                <a:latin typeface="Arial" charset="0"/>
                <a:ea typeface="MS PGothic" charset="0"/>
                <a:cs typeface="MS PGothic" charset="0"/>
              </a:defRPr>
            </a:lvl4pPr>
            <a:lvl5pPr marL="2057400" indent="-228600" eaLnBrk="0" hangingPunct="0">
              <a:defRPr sz="5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5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5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5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5000">
                <a:solidFill>
                  <a:schemeClr val="tx1"/>
                </a:solidFill>
                <a:latin typeface="Arial" charset="0"/>
                <a:ea typeface="MS PGothic" charset="0"/>
                <a:cs typeface="MS PGothic" charset="0"/>
              </a:defRPr>
            </a:lvl9pPr>
          </a:lstStyle>
          <a:p>
            <a:pPr algn="r" eaLnBrk="1" hangingPunct="1">
              <a:lnSpc>
                <a:spcPct val="120000"/>
              </a:lnSpc>
              <a:defRPr/>
            </a:pPr>
            <a:r>
              <a:rPr lang="en-US" sz="950" spc="-74" dirty="0">
                <a:solidFill>
                  <a:srgbClr val="FFFFFF"/>
                </a:solidFill>
                <a:latin typeface="+mn-lt"/>
                <a:cs typeface="Karla"/>
              </a:rPr>
              <a:t>  </a:t>
            </a:r>
            <a:fld id="{E77AE0A1-274E-2944-95AF-27E87E012DC6}" type="slidenum">
              <a:rPr lang="en-US" sz="950" spc="-74" smtClean="0">
                <a:solidFill>
                  <a:srgbClr val="FFFFFF"/>
                </a:solidFill>
                <a:latin typeface="+mn-lt"/>
                <a:cs typeface="Karla"/>
              </a:rPr>
              <a:pPr algn="r" eaLnBrk="1" hangingPunct="1">
                <a:lnSpc>
                  <a:spcPct val="120000"/>
                </a:lnSpc>
                <a:defRPr/>
              </a:pPr>
              <a:t>‹#›</a:t>
            </a:fld>
            <a:endParaRPr lang="en-US" sz="950" spc="-74" dirty="0">
              <a:solidFill>
                <a:srgbClr val="FFFFFF"/>
              </a:solidFill>
              <a:latin typeface="+mn-lt"/>
              <a:cs typeface="Karla"/>
            </a:endParaRPr>
          </a:p>
        </p:txBody>
      </p:sp>
      <p:cxnSp>
        <p:nvCxnSpPr>
          <p:cNvPr id="14" name="Conector recto 13"/>
          <p:cNvCxnSpPr/>
          <p:nvPr userDrawn="1"/>
        </p:nvCxnSpPr>
        <p:spPr>
          <a:xfrm>
            <a:off x="332463" y="6543102"/>
            <a:ext cx="11051787"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5" name="Imagen 14" descr="Agility_logos-02.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623936" y="188640"/>
            <a:ext cx="2246084" cy="627888"/>
          </a:xfrm>
          <a:prstGeom prst="rect">
            <a:avLst/>
          </a:prstGeom>
        </p:spPr>
      </p:pic>
      <p:sp>
        <p:nvSpPr>
          <p:cNvPr id="16" name="Marcador de texto 6"/>
          <p:cNvSpPr>
            <a:spLocks noGrp="1"/>
          </p:cNvSpPr>
          <p:nvPr>
            <p:ph type="body" sz="quarter" idx="10" hasCustomPrompt="1"/>
          </p:nvPr>
        </p:nvSpPr>
        <p:spPr>
          <a:xfrm>
            <a:off x="336109" y="296268"/>
            <a:ext cx="8783832" cy="720464"/>
          </a:xfrm>
          <a:prstGeom prst="rect">
            <a:avLst/>
          </a:prstGeom>
        </p:spPr>
        <p:txBody>
          <a:bodyPr vert="horz" lIns="34267" tIns="17132" rIns="34267" bIns="17132"/>
          <a:lstStyle>
            <a:lvl1pPr marL="0" indent="0">
              <a:buNone/>
              <a:defRPr sz="4499" b="1" i="0" spc="-149" baseline="0">
                <a:solidFill>
                  <a:schemeClr val="bg2"/>
                </a:solidFill>
                <a:latin typeface="+mj-lt"/>
                <a:cs typeface="Karla"/>
              </a:defRPr>
            </a:lvl1pPr>
          </a:lstStyle>
          <a:p>
            <a:pPr lvl="0"/>
            <a:r>
              <a:rPr lang="en-US" noProof="0" dirty="0"/>
              <a:t>Headline (Karla 90)</a:t>
            </a:r>
          </a:p>
        </p:txBody>
      </p:sp>
      <p:sp>
        <p:nvSpPr>
          <p:cNvPr id="17" name="Marcador de texto 6"/>
          <p:cNvSpPr>
            <a:spLocks noGrp="1"/>
          </p:cNvSpPr>
          <p:nvPr>
            <p:ph type="body" sz="quarter" idx="12" hasCustomPrompt="1"/>
          </p:nvPr>
        </p:nvSpPr>
        <p:spPr>
          <a:xfrm>
            <a:off x="336109" y="1124744"/>
            <a:ext cx="8783832" cy="720464"/>
          </a:xfrm>
          <a:prstGeom prst="rect">
            <a:avLst/>
          </a:prstGeom>
        </p:spPr>
        <p:txBody>
          <a:bodyPr vert="horz" lIns="34267" tIns="17132" rIns="34267" bIns="17132"/>
          <a:lstStyle>
            <a:lvl1pPr marL="0" indent="0">
              <a:buNone/>
              <a:defRPr sz="3999" b="0" i="0" spc="-149" baseline="0">
                <a:solidFill>
                  <a:schemeClr val="bg2"/>
                </a:solidFill>
                <a:latin typeface="+mj-lt"/>
                <a:cs typeface="Karla"/>
              </a:defRPr>
            </a:lvl1pPr>
          </a:lstStyle>
          <a:p>
            <a:pPr lvl="0"/>
            <a:r>
              <a:rPr lang="en-US" noProof="0" dirty="0"/>
              <a:t>Subhead (Karla 80)</a:t>
            </a:r>
          </a:p>
        </p:txBody>
      </p:sp>
    </p:spTree>
    <p:extLst>
      <p:ext uri="{BB962C8B-B14F-4D97-AF65-F5344CB8AC3E}">
        <p14:creationId xmlns:p14="http://schemas.microsoft.com/office/powerpoint/2010/main" val="2848735512"/>
      </p:ext>
    </p:extLst>
  </p:cSld>
  <p:clrMapOvr>
    <a:overrideClrMapping bg1="lt1" tx1="dk1" bg2="lt2" tx2="dk2" accent1="accent1" accent2="accent2" accent3="accent3" accent4="accent4" accent5="accent5" accent6="accent6" hlink="hlink" folHlink="folHlink"/>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Section Divider_Image6">
    <p:bg>
      <p:bgRef idx="1001">
        <a:schemeClr val="bg1"/>
      </p:bgRef>
    </p:bg>
    <p:spTree>
      <p:nvGrpSpPr>
        <p:cNvPr id="1" name=""/>
        <p:cNvGrpSpPr/>
        <p:nvPr/>
      </p:nvGrpSpPr>
      <p:grpSpPr>
        <a:xfrm>
          <a:off x="0" y="0"/>
          <a:ext cx="0" cy="0"/>
          <a:chOff x="0" y="0"/>
          <a:chExt cx="0" cy="0"/>
        </a:xfrm>
      </p:grpSpPr>
      <p:pic>
        <p:nvPicPr>
          <p:cNvPr id="3" name="Imagen 2" descr="Backgrounds6.jpg"/>
          <p:cNvPicPr>
            <a:picLocks noChangeAspect="1"/>
          </p:cNvPicPr>
          <p:nvPr userDrawn="1"/>
        </p:nvPicPr>
        <p:blipFill rotWithShape="1">
          <a:blip r:embed="rId2">
            <a:extLst>
              <a:ext uri="{28A0092B-C50C-407E-A947-70E740481C1C}">
                <a14:useLocalDpi xmlns:a14="http://schemas.microsoft.com/office/drawing/2010/main" val="0"/>
              </a:ext>
            </a:extLst>
          </a:blip>
          <a:srcRect t="25010"/>
          <a:stretch/>
        </p:blipFill>
        <p:spPr>
          <a:xfrm>
            <a:off x="3696" y="0"/>
            <a:ext cx="12192000" cy="6858000"/>
          </a:xfrm>
          <a:prstGeom prst="rect">
            <a:avLst/>
          </a:prstGeom>
        </p:spPr>
      </p:pic>
      <p:sp>
        <p:nvSpPr>
          <p:cNvPr id="13" name="Slide Number Placeholder 9"/>
          <p:cNvSpPr txBox="1">
            <a:spLocks/>
          </p:cNvSpPr>
          <p:nvPr userDrawn="1"/>
        </p:nvSpPr>
        <p:spPr>
          <a:xfrm>
            <a:off x="11243902" y="6381514"/>
            <a:ext cx="611901" cy="323851"/>
          </a:xfrm>
          <a:prstGeom prst="rect">
            <a:avLst/>
          </a:prstGeom>
        </p:spPr>
        <p:txBody>
          <a:bodyPr lIns="95160" tIns="47578" rIns="0" bIns="47578"/>
          <a:lstStyle>
            <a:lvl1pPr eaLnBrk="0" hangingPunct="0">
              <a:defRPr sz="5000">
                <a:solidFill>
                  <a:schemeClr val="tx1"/>
                </a:solidFill>
                <a:latin typeface="Arial" charset="0"/>
                <a:ea typeface="ＭＳ Ｐゴシック" charset="0"/>
                <a:cs typeface="MS PGothic" charset="0"/>
              </a:defRPr>
            </a:lvl1pPr>
            <a:lvl2pPr marL="742950" indent="-285750" eaLnBrk="0" hangingPunct="0">
              <a:defRPr sz="5000">
                <a:solidFill>
                  <a:schemeClr val="tx1"/>
                </a:solidFill>
                <a:latin typeface="Arial" charset="0"/>
                <a:ea typeface="MS PGothic" charset="0"/>
                <a:cs typeface="MS PGothic" charset="0"/>
              </a:defRPr>
            </a:lvl2pPr>
            <a:lvl3pPr marL="1143000" indent="-228600" eaLnBrk="0" hangingPunct="0">
              <a:defRPr sz="5000">
                <a:solidFill>
                  <a:schemeClr val="tx1"/>
                </a:solidFill>
                <a:latin typeface="Arial" charset="0"/>
                <a:ea typeface="MS PGothic" charset="0"/>
                <a:cs typeface="MS PGothic" charset="0"/>
              </a:defRPr>
            </a:lvl3pPr>
            <a:lvl4pPr marL="1600200" indent="-228600" eaLnBrk="0" hangingPunct="0">
              <a:defRPr sz="5000">
                <a:solidFill>
                  <a:schemeClr val="tx1"/>
                </a:solidFill>
                <a:latin typeface="Arial" charset="0"/>
                <a:ea typeface="MS PGothic" charset="0"/>
                <a:cs typeface="MS PGothic" charset="0"/>
              </a:defRPr>
            </a:lvl4pPr>
            <a:lvl5pPr marL="2057400" indent="-228600" eaLnBrk="0" hangingPunct="0">
              <a:defRPr sz="5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5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5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5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5000">
                <a:solidFill>
                  <a:schemeClr val="tx1"/>
                </a:solidFill>
                <a:latin typeface="Arial" charset="0"/>
                <a:ea typeface="MS PGothic" charset="0"/>
                <a:cs typeface="MS PGothic" charset="0"/>
              </a:defRPr>
            </a:lvl9pPr>
          </a:lstStyle>
          <a:p>
            <a:pPr algn="r" eaLnBrk="1" hangingPunct="1">
              <a:lnSpc>
                <a:spcPct val="120000"/>
              </a:lnSpc>
              <a:defRPr/>
            </a:pPr>
            <a:r>
              <a:rPr lang="en-US" sz="950" spc="-74" dirty="0">
                <a:solidFill>
                  <a:srgbClr val="FFFFFF"/>
                </a:solidFill>
                <a:latin typeface="+mn-lt"/>
                <a:cs typeface="Karla"/>
              </a:rPr>
              <a:t>  </a:t>
            </a:r>
            <a:fld id="{E77AE0A1-274E-2944-95AF-27E87E012DC6}" type="slidenum">
              <a:rPr lang="en-US" sz="950" spc="-74" smtClean="0">
                <a:solidFill>
                  <a:srgbClr val="FFFFFF"/>
                </a:solidFill>
                <a:latin typeface="+mn-lt"/>
                <a:cs typeface="Karla"/>
              </a:rPr>
              <a:pPr algn="r" eaLnBrk="1" hangingPunct="1">
                <a:lnSpc>
                  <a:spcPct val="120000"/>
                </a:lnSpc>
                <a:defRPr/>
              </a:pPr>
              <a:t>‹#›</a:t>
            </a:fld>
            <a:endParaRPr lang="en-US" sz="950" spc="-74" dirty="0">
              <a:solidFill>
                <a:srgbClr val="FFFFFF"/>
              </a:solidFill>
              <a:latin typeface="+mn-lt"/>
              <a:cs typeface="Karla"/>
            </a:endParaRPr>
          </a:p>
        </p:txBody>
      </p:sp>
      <p:cxnSp>
        <p:nvCxnSpPr>
          <p:cNvPr id="14" name="Conector recto 13"/>
          <p:cNvCxnSpPr/>
          <p:nvPr userDrawn="1"/>
        </p:nvCxnSpPr>
        <p:spPr>
          <a:xfrm>
            <a:off x="332463" y="6543102"/>
            <a:ext cx="11051787"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5" name="Imagen 14" descr="Agility_logos-02.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623936" y="188640"/>
            <a:ext cx="2246084" cy="627888"/>
          </a:xfrm>
          <a:prstGeom prst="rect">
            <a:avLst/>
          </a:prstGeom>
        </p:spPr>
      </p:pic>
      <p:sp>
        <p:nvSpPr>
          <p:cNvPr id="16" name="Marcador de texto 6"/>
          <p:cNvSpPr>
            <a:spLocks noGrp="1"/>
          </p:cNvSpPr>
          <p:nvPr>
            <p:ph type="body" sz="quarter" idx="10" hasCustomPrompt="1"/>
          </p:nvPr>
        </p:nvSpPr>
        <p:spPr>
          <a:xfrm>
            <a:off x="336109" y="296268"/>
            <a:ext cx="8783832" cy="720464"/>
          </a:xfrm>
          <a:prstGeom prst="rect">
            <a:avLst/>
          </a:prstGeom>
        </p:spPr>
        <p:txBody>
          <a:bodyPr vert="horz" lIns="34267" tIns="17132" rIns="34267" bIns="17132"/>
          <a:lstStyle>
            <a:lvl1pPr marL="0" indent="0">
              <a:buNone/>
              <a:defRPr sz="4499" b="1" i="0" spc="-149" baseline="0">
                <a:solidFill>
                  <a:schemeClr val="bg2"/>
                </a:solidFill>
                <a:latin typeface="+mj-lt"/>
                <a:cs typeface="Karla"/>
              </a:defRPr>
            </a:lvl1pPr>
          </a:lstStyle>
          <a:p>
            <a:pPr lvl="0"/>
            <a:r>
              <a:rPr lang="en-US" noProof="0" dirty="0"/>
              <a:t>Headline (Karla 90)</a:t>
            </a:r>
          </a:p>
        </p:txBody>
      </p:sp>
      <p:sp>
        <p:nvSpPr>
          <p:cNvPr id="17" name="Marcador de texto 6"/>
          <p:cNvSpPr>
            <a:spLocks noGrp="1"/>
          </p:cNvSpPr>
          <p:nvPr>
            <p:ph type="body" sz="quarter" idx="12" hasCustomPrompt="1"/>
          </p:nvPr>
        </p:nvSpPr>
        <p:spPr>
          <a:xfrm>
            <a:off x="336109" y="1124744"/>
            <a:ext cx="8783832" cy="720464"/>
          </a:xfrm>
          <a:prstGeom prst="rect">
            <a:avLst/>
          </a:prstGeom>
        </p:spPr>
        <p:txBody>
          <a:bodyPr vert="horz" lIns="34267" tIns="17132" rIns="34267" bIns="17132"/>
          <a:lstStyle>
            <a:lvl1pPr marL="0" indent="0">
              <a:buNone/>
              <a:defRPr sz="3999" b="0" i="0" spc="-149" baseline="0">
                <a:solidFill>
                  <a:schemeClr val="bg2"/>
                </a:solidFill>
                <a:latin typeface="+mj-lt"/>
                <a:cs typeface="Karla"/>
              </a:defRPr>
            </a:lvl1pPr>
          </a:lstStyle>
          <a:p>
            <a:pPr lvl="0"/>
            <a:r>
              <a:rPr lang="en-US" noProof="0" dirty="0"/>
              <a:t>Subhead (Karla 80)</a:t>
            </a:r>
          </a:p>
        </p:txBody>
      </p:sp>
    </p:spTree>
    <p:extLst>
      <p:ext uri="{BB962C8B-B14F-4D97-AF65-F5344CB8AC3E}">
        <p14:creationId xmlns:p14="http://schemas.microsoft.com/office/powerpoint/2010/main" val="770680652"/>
      </p:ext>
    </p:extLst>
  </p:cSld>
  <p:clrMapOvr>
    <a:overrideClrMapping bg1="lt1" tx1="dk1" bg2="lt2" tx2="dk2" accent1="accent1" accent2="accent2" accent3="accent3" accent4="accent4" accent5="accent5" accent6="accent6" hlink="hlink" folHlink="folHlink"/>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Section Divider_Image7">
    <p:bg>
      <p:bgRef idx="1001">
        <a:schemeClr val="bg1"/>
      </p:bgRef>
    </p:bg>
    <p:spTree>
      <p:nvGrpSpPr>
        <p:cNvPr id="1" name=""/>
        <p:cNvGrpSpPr/>
        <p:nvPr/>
      </p:nvGrpSpPr>
      <p:grpSpPr>
        <a:xfrm>
          <a:off x="0" y="0"/>
          <a:ext cx="0" cy="0"/>
          <a:chOff x="0" y="0"/>
          <a:chExt cx="0" cy="0"/>
        </a:xfrm>
      </p:grpSpPr>
      <p:pic>
        <p:nvPicPr>
          <p:cNvPr id="2" name="Imagen 1" descr="Backgrounds13.jpg"/>
          <p:cNvPicPr>
            <a:picLocks noChangeAspect="1"/>
          </p:cNvPicPr>
          <p:nvPr userDrawn="1"/>
        </p:nvPicPr>
        <p:blipFill rotWithShape="1">
          <a:blip r:embed="rId2">
            <a:extLst>
              <a:ext uri="{28A0092B-C50C-407E-A947-70E740481C1C}">
                <a14:useLocalDpi xmlns:a14="http://schemas.microsoft.com/office/drawing/2010/main" val="0"/>
              </a:ext>
            </a:extLst>
          </a:blip>
          <a:srcRect t="25010"/>
          <a:stretch/>
        </p:blipFill>
        <p:spPr>
          <a:xfrm>
            <a:off x="0" y="-7556"/>
            <a:ext cx="12205432" cy="6865556"/>
          </a:xfrm>
          <a:prstGeom prst="rect">
            <a:avLst/>
          </a:prstGeom>
        </p:spPr>
      </p:pic>
      <p:sp>
        <p:nvSpPr>
          <p:cNvPr id="20" name="Slide Number Placeholder 9"/>
          <p:cNvSpPr txBox="1">
            <a:spLocks/>
          </p:cNvSpPr>
          <p:nvPr userDrawn="1"/>
        </p:nvSpPr>
        <p:spPr>
          <a:xfrm>
            <a:off x="11243902" y="6381514"/>
            <a:ext cx="611901" cy="323851"/>
          </a:xfrm>
          <a:prstGeom prst="rect">
            <a:avLst/>
          </a:prstGeom>
        </p:spPr>
        <p:txBody>
          <a:bodyPr lIns="95160" tIns="47578" rIns="0" bIns="47578"/>
          <a:lstStyle>
            <a:lvl1pPr eaLnBrk="0" hangingPunct="0">
              <a:defRPr sz="5000">
                <a:solidFill>
                  <a:schemeClr val="tx1"/>
                </a:solidFill>
                <a:latin typeface="Arial" charset="0"/>
                <a:ea typeface="ＭＳ Ｐゴシック" charset="0"/>
                <a:cs typeface="MS PGothic" charset="0"/>
              </a:defRPr>
            </a:lvl1pPr>
            <a:lvl2pPr marL="742950" indent="-285750" eaLnBrk="0" hangingPunct="0">
              <a:defRPr sz="5000">
                <a:solidFill>
                  <a:schemeClr val="tx1"/>
                </a:solidFill>
                <a:latin typeface="Arial" charset="0"/>
                <a:ea typeface="MS PGothic" charset="0"/>
                <a:cs typeface="MS PGothic" charset="0"/>
              </a:defRPr>
            </a:lvl2pPr>
            <a:lvl3pPr marL="1143000" indent="-228600" eaLnBrk="0" hangingPunct="0">
              <a:defRPr sz="5000">
                <a:solidFill>
                  <a:schemeClr val="tx1"/>
                </a:solidFill>
                <a:latin typeface="Arial" charset="0"/>
                <a:ea typeface="MS PGothic" charset="0"/>
                <a:cs typeface="MS PGothic" charset="0"/>
              </a:defRPr>
            </a:lvl3pPr>
            <a:lvl4pPr marL="1600200" indent="-228600" eaLnBrk="0" hangingPunct="0">
              <a:defRPr sz="5000">
                <a:solidFill>
                  <a:schemeClr val="tx1"/>
                </a:solidFill>
                <a:latin typeface="Arial" charset="0"/>
                <a:ea typeface="MS PGothic" charset="0"/>
                <a:cs typeface="MS PGothic" charset="0"/>
              </a:defRPr>
            </a:lvl4pPr>
            <a:lvl5pPr marL="2057400" indent="-228600" eaLnBrk="0" hangingPunct="0">
              <a:defRPr sz="5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5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5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5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5000">
                <a:solidFill>
                  <a:schemeClr val="tx1"/>
                </a:solidFill>
                <a:latin typeface="Arial" charset="0"/>
                <a:ea typeface="MS PGothic" charset="0"/>
                <a:cs typeface="MS PGothic" charset="0"/>
              </a:defRPr>
            </a:lvl9pPr>
          </a:lstStyle>
          <a:p>
            <a:pPr algn="r" eaLnBrk="1" hangingPunct="1">
              <a:lnSpc>
                <a:spcPct val="120000"/>
              </a:lnSpc>
              <a:defRPr/>
            </a:pPr>
            <a:r>
              <a:rPr lang="en-US" sz="950" spc="-74" dirty="0">
                <a:solidFill>
                  <a:srgbClr val="FFFFFF"/>
                </a:solidFill>
                <a:latin typeface="+mn-lt"/>
                <a:cs typeface="Karla"/>
              </a:rPr>
              <a:t>  </a:t>
            </a:r>
            <a:fld id="{E77AE0A1-274E-2944-95AF-27E87E012DC6}" type="slidenum">
              <a:rPr lang="en-US" sz="950" spc="-74" smtClean="0">
                <a:solidFill>
                  <a:srgbClr val="FFFFFF"/>
                </a:solidFill>
                <a:latin typeface="+mn-lt"/>
                <a:cs typeface="Karla"/>
              </a:rPr>
              <a:pPr algn="r" eaLnBrk="1" hangingPunct="1">
                <a:lnSpc>
                  <a:spcPct val="120000"/>
                </a:lnSpc>
                <a:defRPr/>
              </a:pPr>
              <a:t>‹#›</a:t>
            </a:fld>
            <a:endParaRPr lang="en-US" sz="950" spc="-74" dirty="0">
              <a:solidFill>
                <a:srgbClr val="FFFFFF"/>
              </a:solidFill>
              <a:latin typeface="+mn-lt"/>
              <a:cs typeface="Karla"/>
            </a:endParaRPr>
          </a:p>
        </p:txBody>
      </p:sp>
      <p:pic>
        <p:nvPicPr>
          <p:cNvPr id="9" name="Imagen 8" descr="Agility_logos-02.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623936" y="188640"/>
            <a:ext cx="2246084" cy="627888"/>
          </a:xfrm>
          <a:prstGeom prst="rect">
            <a:avLst/>
          </a:prstGeom>
        </p:spPr>
      </p:pic>
      <p:sp>
        <p:nvSpPr>
          <p:cNvPr id="10" name="Marcador de texto 6"/>
          <p:cNvSpPr>
            <a:spLocks noGrp="1"/>
          </p:cNvSpPr>
          <p:nvPr>
            <p:ph type="body" sz="quarter" idx="10" hasCustomPrompt="1"/>
          </p:nvPr>
        </p:nvSpPr>
        <p:spPr>
          <a:xfrm>
            <a:off x="336109" y="296268"/>
            <a:ext cx="8783832" cy="720464"/>
          </a:xfrm>
          <a:prstGeom prst="rect">
            <a:avLst/>
          </a:prstGeom>
        </p:spPr>
        <p:txBody>
          <a:bodyPr vert="horz" lIns="34267" tIns="17132" rIns="34267" bIns="17132"/>
          <a:lstStyle>
            <a:lvl1pPr marL="0" indent="0">
              <a:buNone/>
              <a:defRPr sz="4499" b="1" i="0" spc="-149" baseline="0">
                <a:solidFill>
                  <a:schemeClr val="bg2"/>
                </a:solidFill>
                <a:latin typeface="+mj-lt"/>
                <a:cs typeface="Karla"/>
              </a:defRPr>
            </a:lvl1pPr>
          </a:lstStyle>
          <a:p>
            <a:pPr lvl="0"/>
            <a:r>
              <a:rPr lang="en-US" noProof="0" dirty="0"/>
              <a:t>Headline (Karla 90)</a:t>
            </a:r>
          </a:p>
        </p:txBody>
      </p:sp>
      <p:sp>
        <p:nvSpPr>
          <p:cNvPr id="11" name="Marcador de texto 6"/>
          <p:cNvSpPr>
            <a:spLocks noGrp="1"/>
          </p:cNvSpPr>
          <p:nvPr>
            <p:ph type="body" sz="quarter" idx="12" hasCustomPrompt="1"/>
          </p:nvPr>
        </p:nvSpPr>
        <p:spPr>
          <a:xfrm>
            <a:off x="336109" y="1124744"/>
            <a:ext cx="8783832" cy="720464"/>
          </a:xfrm>
          <a:prstGeom prst="rect">
            <a:avLst/>
          </a:prstGeom>
        </p:spPr>
        <p:txBody>
          <a:bodyPr vert="horz" lIns="34267" tIns="17132" rIns="34267" bIns="17132"/>
          <a:lstStyle>
            <a:lvl1pPr marL="0" indent="0">
              <a:buNone/>
              <a:defRPr sz="3999" b="0" i="0" spc="-149" baseline="0">
                <a:solidFill>
                  <a:schemeClr val="bg2"/>
                </a:solidFill>
                <a:latin typeface="+mj-lt"/>
                <a:cs typeface="Karla"/>
              </a:defRPr>
            </a:lvl1pPr>
          </a:lstStyle>
          <a:p>
            <a:pPr lvl="0"/>
            <a:r>
              <a:rPr lang="en-US" noProof="0" dirty="0"/>
              <a:t>Subhead (Karla 80)</a:t>
            </a:r>
          </a:p>
        </p:txBody>
      </p:sp>
      <p:cxnSp>
        <p:nvCxnSpPr>
          <p:cNvPr id="17" name="Conector recto 16"/>
          <p:cNvCxnSpPr/>
          <p:nvPr userDrawn="1"/>
        </p:nvCxnSpPr>
        <p:spPr>
          <a:xfrm>
            <a:off x="332463" y="6543102"/>
            <a:ext cx="11051787"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374653"/>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Slide 1">
    <p:spTree>
      <p:nvGrpSpPr>
        <p:cNvPr id="1" name=""/>
        <p:cNvGrpSpPr/>
        <p:nvPr/>
      </p:nvGrpSpPr>
      <p:grpSpPr>
        <a:xfrm>
          <a:off x="0" y="0"/>
          <a:ext cx="0" cy="0"/>
          <a:chOff x="0" y="0"/>
          <a:chExt cx="0" cy="0"/>
        </a:xfrm>
      </p:grpSpPr>
      <p:sp>
        <p:nvSpPr>
          <p:cNvPr id="6343" name="Rectangle 2"/>
          <p:cNvSpPr>
            <a:spLocks noGrp="1" noChangeArrowheads="1"/>
          </p:cNvSpPr>
          <p:nvPr>
            <p:ph type="ctrTitle"/>
          </p:nvPr>
        </p:nvSpPr>
        <p:spPr>
          <a:xfrm>
            <a:off x="1507488" y="2465776"/>
            <a:ext cx="6761019" cy="446276"/>
          </a:xfrm>
          <a:ln algn="ctr"/>
        </p:spPr>
        <p:txBody>
          <a:bodyPr wrap="square" tIns="0" bIns="0" anchor="b">
            <a:spAutoFit/>
          </a:bodyPr>
          <a:lstStyle>
            <a:lvl1pPr>
              <a:lnSpc>
                <a:spcPct val="100000"/>
              </a:lnSpc>
              <a:defRPr sz="2900">
                <a:solidFill>
                  <a:schemeClr val="accent1"/>
                </a:solidFill>
                <a:latin typeface="+mj-lt"/>
              </a:defRPr>
            </a:lvl1pPr>
          </a:lstStyle>
          <a:p>
            <a:r>
              <a:rPr lang="en-US"/>
              <a:t>Click to edit Master title style</a:t>
            </a:r>
            <a:endParaRPr lang="en-US" dirty="0"/>
          </a:p>
        </p:txBody>
      </p:sp>
      <p:sp>
        <p:nvSpPr>
          <p:cNvPr id="6344" name="Rectangle 3"/>
          <p:cNvSpPr>
            <a:spLocks noGrp="1" noChangeArrowheads="1"/>
          </p:cNvSpPr>
          <p:nvPr>
            <p:ph type="subTitle" idx="1"/>
          </p:nvPr>
        </p:nvSpPr>
        <p:spPr>
          <a:xfrm>
            <a:off x="1507489" y="2960238"/>
            <a:ext cx="6761019" cy="276999"/>
          </a:xfrm>
        </p:spPr>
        <p:txBody>
          <a:bodyPr wrap="square" lIns="16412" tIns="0" rIns="0" bIns="0">
            <a:spAutoFit/>
          </a:bodyPr>
          <a:lstStyle>
            <a:lvl1pPr marL="0" indent="0">
              <a:lnSpc>
                <a:spcPct val="100000"/>
              </a:lnSpc>
              <a:spcBef>
                <a:spcPts val="808"/>
              </a:spcBef>
              <a:buClr>
                <a:schemeClr val="tx2"/>
              </a:buClr>
              <a:buSzTx/>
              <a:buFont typeface="Wingdings" pitchFamily="2" charset="2"/>
              <a:buNone/>
              <a:defRPr sz="1800">
                <a:solidFill>
                  <a:schemeClr val="tx2"/>
                </a:solidFill>
                <a:latin typeface="+mj-lt"/>
              </a:defRPr>
            </a:lvl1pPr>
          </a:lstStyle>
          <a:p>
            <a:r>
              <a:rPr lang="en-US" dirty="0"/>
              <a:t>Click to edit Master subtitle style</a:t>
            </a:r>
          </a:p>
        </p:txBody>
      </p:sp>
      <p:sp>
        <p:nvSpPr>
          <p:cNvPr id="12" name="Text Placeholder 11"/>
          <p:cNvSpPr>
            <a:spLocks noGrp="1"/>
          </p:cNvSpPr>
          <p:nvPr>
            <p:ph type="body" sz="quarter" idx="10" hasCustomPrompt="1"/>
          </p:nvPr>
        </p:nvSpPr>
        <p:spPr>
          <a:xfrm>
            <a:off x="1507488" y="4248374"/>
            <a:ext cx="4416136" cy="458096"/>
          </a:xfrm>
        </p:spPr>
        <p:txBody>
          <a:bodyPr lIns="16412" tIns="0" rIns="0" bIns="0"/>
          <a:lstStyle>
            <a:lvl1pPr>
              <a:lnSpc>
                <a:spcPct val="110000"/>
              </a:lnSpc>
              <a:spcBef>
                <a:spcPts val="63"/>
              </a:spcBef>
              <a:buNone/>
              <a:defRPr baseline="0"/>
            </a:lvl1pPr>
          </a:lstStyle>
          <a:p>
            <a:pPr lvl="0"/>
            <a:r>
              <a:rPr lang="en-US" dirty="0"/>
              <a:t>Date</a:t>
            </a:r>
          </a:p>
          <a:p>
            <a:pPr lvl="0"/>
            <a:r>
              <a:rPr lang="en-US" dirty="0"/>
              <a:t>Speaker Name</a:t>
            </a:r>
          </a:p>
        </p:txBody>
      </p:sp>
      <p:grpSp>
        <p:nvGrpSpPr>
          <p:cNvPr id="2" name="Group 201"/>
          <p:cNvGrpSpPr>
            <a:grpSpLocks/>
          </p:cNvGrpSpPr>
          <p:nvPr/>
        </p:nvGrpSpPr>
        <p:grpSpPr bwMode="auto">
          <a:xfrm>
            <a:off x="1220321" y="1888191"/>
            <a:ext cx="7262091" cy="1984842"/>
            <a:chOff x="1288" y="1521"/>
            <a:chExt cx="3774" cy="1417"/>
          </a:xfrm>
        </p:grpSpPr>
        <p:cxnSp>
          <p:nvCxnSpPr>
            <p:cNvPr id="6" name="Straight Connector 11"/>
            <p:cNvCxnSpPr>
              <a:cxnSpLocks noChangeShapeType="1"/>
            </p:cNvCxnSpPr>
            <p:nvPr/>
          </p:nvCxnSpPr>
          <p:spPr bwMode="auto">
            <a:xfrm rot="16200000" flipH="1">
              <a:off x="579" y="2230"/>
              <a:ext cx="1417" cy="0"/>
            </a:xfrm>
            <a:prstGeom prst="line">
              <a:avLst/>
            </a:prstGeom>
            <a:noFill/>
            <a:ln w="76200" cap="rnd" algn="ctr">
              <a:solidFill>
                <a:srgbClr val="00AEEF"/>
              </a:solidFill>
              <a:round/>
              <a:headEnd/>
              <a:tailEnd/>
            </a:ln>
          </p:spPr>
        </p:cxnSp>
        <p:cxnSp>
          <p:nvCxnSpPr>
            <p:cNvPr id="7" name="Straight Connector 12"/>
            <p:cNvCxnSpPr>
              <a:cxnSpLocks noChangeShapeType="1"/>
            </p:cNvCxnSpPr>
            <p:nvPr/>
          </p:nvCxnSpPr>
          <p:spPr bwMode="auto">
            <a:xfrm rot="16200000" flipH="1">
              <a:off x="4353" y="2230"/>
              <a:ext cx="1417" cy="0"/>
            </a:xfrm>
            <a:prstGeom prst="line">
              <a:avLst/>
            </a:prstGeom>
            <a:noFill/>
            <a:ln w="76200" cap="rnd" algn="ctr">
              <a:solidFill>
                <a:srgbClr val="00AEEF"/>
              </a:solidFill>
              <a:round/>
              <a:headEnd/>
              <a:tailEnd/>
            </a:ln>
          </p:spPr>
        </p:cxnSp>
      </p:grpSp>
      <p:sp>
        <p:nvSpPr>
          <p:cNvPr id="9" name="shpStamp" hidden="1"/>
          <p:cNvSpPr txBox="1">
            <a:spLocks noChangeArrowheads="1"/>
          </p:cNvSpPr>
          <p:nvPr userDrawn="1">
            <p:custDataLst>
              <p:tags r:id="rId1"/>
            </p:custDataLst>
          </p:nvPr>
        </p:nvSpPr>
        <p:spPr bwMode="ltGray">
          <a:xfrm>
            <a:off x="10108048" y="147659"/>
            <a:ext cx="1252681" cy="322169"/>
          </a:xfrm>
          <a:prstGeom prst="rect">
            <a:avLst/>
          </a:prstGeom>
          <a:noFill/>
          <a:ln w="9525" algn="ctr">
            <a:noFill/>
            <a:miter lim="800000"/>
            <a:headEnd/>
            <a:tailEnd/>
          </a:ln>
          <a:effectLst/>
        </p:spPr>
        <p:txBody>
          <a:bodyPr wrap="none" lIns="0" tIns="0" rIns="0" bIns="0" anchor="t"/>
          <a:lstStyle/>
          <a:p>
            <a:pPr algn="r" fontAlgn="base">
              <a:spcBef>
                <a:spcPct val="0"/>
              </a:spcBef>
              <a:spcAft>
                <a:spcPct val="0"/>
              </a:spcAft>
            </a:pPr>
            <a:r>
              <a:rPr lang="en-US" sz="1300" dirty="0">
                <a:solidFill>
                  <a:srgbClr val="FF0000"/>
                </a:solidFill>
                <a:cs typeface="Arial" charset="0"/>
              </a:rPr>
              <a:t>STAMP</a:t>
            </a:r>
          </a:p>
        </p:txBody>
      </p:sp>
      <p:pic>
        <p:nvPicPr>
          <p:cNvPr id="11" name="BarclaysLogo" descr="Standard_Cover.bmp"/>
          <p:cNvPicPr>
            <a:picLocks noChangeAspect="1"/>
          </p:cNvPicPr>
          <p:nvPr userDrawn="1"/>
        </p:nvPicPr>
        <p:blipFill>
          <a:blip r:embed="rId4" cstate="print"/>
          <a:stretch>
            <a:fillRect/>
          </a:stretch>
        </p:blipFill>
        <p:spPr>
          <a:xfrm>
            <a:off x="1108364" y="829236"/>
            <a:ext cx="2888896" cy="392621"/>
          </a:xfrm>
          <a:prstGeom prst="rect">
            <a:avLst/>
          </a:prstGeom>
        </p:spPr>
      </p:pic>
      <p:sp>
        <p:nvSpPr>
          <p:cNvPr id="10" name="ClientLogo" hidden="1"/>
          <p:cNvSpPr>
            <a:spLocks noChangeArrowheads="1"/>
          </p:cNvSpPr>
          <p:nvPr userDrawn="1">
            <p:custDataLst>
              <p:tags r:id="rId2"/>
            </p:custDataLst>
          </p:nvPr>
        </p:nvSpPr>
        <p:spPr bwMode="auto">
          <a:xfrm>
            <a:off x="8027873" y="892269"/>
            <a:ext cx="3325091" cy="806824"/>
          </a:xfrm>
          <a:prstGeom prst="rect">
            <a:avLst/>
          </a:prstGeom>
          <a:solidFill>
            <a:srgbClr val="FEDF87"/>
          </a:solidFill>
          <a:ln w="12700">
            <a:solidFill>
              <a:srgbClr val="FF0000"/>
            </a:solidFill>
            <a:prstDash val="solid"/>
            <a:miter lim="800000"/>
            <a:headEnd/>
            <a:tailEnd/>
          </a:ln>
          <a:effectLst/>
        </p:spPr>
        <p:txBody>
          <a:bodyPr wrap="square" lIns="0" tIns="49235" rIns="32823" bIns="0" anchor="t"/>
          <a:lstStyle/>
          <a:p>
            <a:pPr algn="ctr" fontAlgn="base">
              <a:spcBef>
                <a:spcPct val="0"/>
              </a:spcBef>
              <a:spcAft>
                <a:spcPct val="0"/>
              </a:spcAft>
            </a:pPr>
            <a:r>
              <a:rPr lang="en-US" sz="1100" b="1" dirty="0">
                <a:solidFill>
                  <a:srgbClr val="FF0000"/>
                </a:solidFill>
                <a:cs typeface="Arial" charset="0"/>
              </a:rPr>
              <a:t>PB Cover Logo Placeholder </a:t>
            </a:r>
            <a:br>
              <a:rPr lang="en-US" sz="1100" dirty="0">
                <a:solidFill>
                  <a:srgbClr val="FF0000"/>
                </a:solidFill>
                <a:cs typeface="Arial" charset="0"/>
              </a:rPr>
            </a:br>
            <a:r>
              <a:rPr lang="en-US" sz="1100" dirty="0">
                <a:solidFill>
                  <a:srgbClr val="FF0000"/>
                </a:solidFill>
                <a:cs typeface="Arial" charset="0"/>
              </a:rPr>
              <a:t>Delete this box if you see it on a slide, but DO NOT REMOVE this box from the slide layout. </a:t>
            </a:r>
          </a:p>
        </p:txBody>
      </p:sp>
    </p:spTree>
    <p:extLst>
      <p:ext uri="{BB962C8B-B14F-4D97-AF65-F5344CB8AC3E}">
        <p14:creationId xmlns:p14="http://schemas.microsoft.com/office/powerpoint/2010/main" val="330425595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wo Text Boxes_Subtitles">
    <p:spTree>
      <p:nvGrpSpPr>
        <p:cNvPr id="1" name=""/>
        <p:cNvGrpSpPr/>
        <p:nvPr/>
      </p:nvGrpSpPr>
      <p:grpSpPr>
        <a:xfrm>
          <a:off x="0" y="0"/>
          <a:ext cx="0" cy="0"/>
          <a:chOff x="0" y="0"/>
          <a:chExt cx="0" cy="0"/>
        </a:xfrm>
      </p:grpSpPr>
      <p:sp>
        <p:nvSpPr>
          <p:cNvPr id="4" name="Marcador de texto 3"/>
          <p:cNvSpPr>
            <a:spLocks noGrp="1"/>
          </p:cNvSpPr>
          <p:nvPr>
            <p:ph type="body" sz="quarter" idx="31" hasCustomPrompt="1"/>
          </p:nvPr>
        </p:nvSpPr>
        <p:spPr>
          <a:xfrm>
            <a:off x="336110" y="1448780"/>
            <a:ext cx="8784192" cy="288119"/>
          </a:xfrm>
          <a:prstGeom prst="rect">
            <a:avLst/>
          </a:prstGeom>
        </p:spPr>
        <p:txBody>
          <a:bodyPr vert="horz" lIns="34267" tIns="17132" rIns="34267" bIns="17132"/>
          <a:lstStyle>
            <a:lvl1pPr marL="0" indent="0">
              <a:buNone/>
              <a:defRPr sz="1800" baseline="0">
                <a:solidFill>
                  <a:schemeClr val="tx2"/>
                </a:solidFill>
                <a:latin typeface="+mn-lt"/>
                <a:cs typeface="Noto Sans Regular"/>
              </a:defRPr>
            </a:lvl1pPr>
          </a:lstStyle>
          <a:p>
            <a:pPr lvl="0"/>
            <a:r>
              <a:rPr lang="en-US" noProof="0" dirty="0"/>
              <a:t>Subtitle (Noto Sans 36)</a:t>
            </a:r>
          </a:p>
        </p:txBody>
      </p:sp>
      <p:pic>
        <p:nvPicPr>
          <p:cNvPr id="18" name="Imagen 17" descr="Agility_logos_ppt-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3932" y="188640"/>
            <a:ext cx="2249131" cy="630936"/>
          </a:xfrm>
          <a:prstGeom prst="rect">
            <a:avLst/>
          </a:prstGeom>
        </p:spPr>
      </p:pic>
      <p:sp>
        <p:nvSpPr>
          <p:cNvPr id="20" name="Slide Number Placeholder 9"/>
          <p:cNvSpPr txBox="1">
            <a:spLocks/>
          </p:cNvSpPr>
          <p:nvPr userDrawn="1"/>
        </p:nvSpPr>
        <p:spPr>
          <a:xfrm>
            <a:off x="11243902" y="6381514"/>
            <a:ext cx="611901" cy="323851"/>
          </a:xfrm>
          <a:prstGeom prst="rect">
            <a:avLst/>
          </a:prstGeom>
        </p:spPr>
        <p:txBody>
          <a:bodyPr lIns="95160" tIns="47578" rIns="0" bIns="47578"/>
          <a:lstStyle>
            <a:lvl1pPr eaLnBrk="0" hangingPunct="0">
              <a:defRPr sz="5000">
                <a:solidFill>
                  <a:schemeClr val="tx1"/>
                </a:solidFill>
                <a:latin typeface="Arial" charset="0"/>
                <a:ea typeface="ＭＳ Ｐゴシック" charset="0"/>
                <a:cs typeface="MS PGothic" charset="0"/>
              </a:defRPr>
            </a:lvl1pPr>
            <a:lvl2pPr marL="742950" indent="-285750" eaLnBrk="0" hangingPunct="0">
              <a:defRPr sz="5000">
                <a:solidFill>
                  <a:schemeClr val="tx1"/>
                </a:solidFill>
                <a:latin typeface="Arial" charset="0"/>
                <a:ea typeface="MS PGothic" charset="0"/>
                <a:cs typeface="MS PGothic" charset="0"/>
              </a:defRPr>
            </a:lvl2pPr>
            <a:lvl3pPr marL="1143000" indent="-228600" eaLnBrk="0" hangingPunct="0">
              <a:defRPr sz="5000">
                <a:solidFill>
                  <a:schemeClr val="tx1"/>
                </a:solidFill>
                <a:latin typeface="Arial" charset="0"/>
                <a:ea typeface="MS PGothic" charset="0"/>
                <a:cs typeface="MS PGothic" charset="0"/>
              </a:defRPr>
            </a:lvl3pPr>
            <a:lvl4pPr marL="1600200" indent="-228600" eaLnBrk="0" hangingPunct="0">
              <a:defRPr sz="5000">
                <a:solidFill>
                  <a:schemeClr val="tx1"/>
                </a:solidFill>
                <a:latin typeface="Arial" charset="0"/>
                <a:ea typeface="MS PGothic" charset="0"/>
                <a:cs typeface="MS PGothic" charset="0"/>
              </a:defRPr>
            </a:lvl4pPr>
            <a:lvl5pPr marL="2057400" indent="-228600" eaLnBrk="0" hangingPunct="0">
              <a:defRPr sz="5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5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5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5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5000">
                <a:solidFill>
                  <a:schemeClr val="tx1"/>
                </a:solidFill>
                <a:latin typeface="Arial" charset="0"/>
                <a:ea typeface="MS PGothic" charset="0"/>
                <a:cs typeface="MS PGothic" charset="0"/>
              </a:defRPr>
            </a:lvl9pPr>
          </a:lstStyle>
          <a:p>
            <a:pPr algn="r" eaLnBrk="1" hangingPunct="1">
              <a:lnSpc>
                <a:spcPct val="120000"/>
              </a:lnSpc>
              <a:defRPr/>
            </a:pPr>
            <a:r>
              <a:rPr lang="en-US" sz="950" spc="-74" noProof="0" dirty="0">
                <a:solidFill>
                  <a:schemeClr val="tx2"/>
                </a:solidFill>
                <a:latin typeface="+mn-lt"/>
                <a:cs typeface="Karla"/>
              </a:rPr>
              <a:t>  </a:t>
            </a:r>
            <a:fld id="{E77AE0A1-274E-2944-95AF-27E87E012DC6}" type="slidenum">
              <a:rPr lang="en-US" sz="950" spc="-74" noProof="0" smtClean="0">
                <a:solidFill>
                  <a:schemeClr val="tx2"/>
                </a:solidFill>
                <a:latin typeface="+mn-lt"/>
                <a:cs typeface="Karla"/>
              </a:rPr>
              <a:pPr algn="r" eaLnBrk="1" hangingPunct="1">
                <a:lnSpc>
                  <a:spcPct val="120000"/>
                </a:lnSpc>
                <a:defRPr/>
              </a:pPr>
              <a:t>‹#›</a:t>
            </a:fld>
            <a:endParaRPr lang="en-US" sz="950" spc="-74" noProof="0" dirty="0">
              <a:solidFill>
                <a:schemeClr val="tx2"/>
              </a:solidFill>
              <a:latin typeface="+mn-lt"/>
              <a:cs typeface="Karla"/>
            </a:endParaRPr>
          </a:p>
        </p:txBody>
      </p:sp>
      <p:sp>
        <p:nvSpPr>
          <p:cNvPr id="12" name="Marcador de texto 6"/>
          <p:cNvSpPr>
            <a:spLocks noGrp="1"/>
          </p:cNvSpPr>
          <p:nvPr>
            <p:ph type="body" sz="quarter" idx="10" hasCustomPrompt="1"/>
          </p:nvPr>
        </p:nvSpPr>
        <p:spPr>
          <a:xfrm>
            <a:off x="336111" y="4509120"/>
            <a:ext cx="11519780" cy="1728192"/>
          </a:xfrm>
          <a:prstGeom prst="rect">
            <a:avLst/>
          </a:prstGeom>
        </p:spPr>
        <p:txBody>
          <a:bodyPr vert="horz" lIns="34267" tIns="17132" rIns="34267" bIns="17132"/>
          <a:lstStyle>
            <a:lvl1pPr marL="0" marR="0" indent="0" algn="l" defTabSz="456796" rtl="0" eaLnBrk="0" fontAlgn="base" latinLnBrk="0" hangingPunct="0">
              <a:lnSpc>
                <a:spcPct val="100000"/>
              </a:lnSpc>
              <a:spcBef>
                <a:spcPct val="20000"/>
              </a:spcBef>
              <a:spcAft>
                <a:spcPct val="0"/>
              </a:spcAft>
              <a:buClrTx/>
              <a:buSzTx/>
              <a:buFontTx/>
              <a:buNone/>
              <a:tabLst/>
              <a:defRPr sz="1400" b="0" i="0" spc="0" baseline="0">
                <a:solidFill>
                  <a:schemeClr val="tx1"/>
                </a:solidFill>
                <a:latin typeface="+mn-lt"/>
                <a:cs typeface="Noto Sans Regular"/>
              </a:defRPr>
            </a:lvl1pPr>
            <a:lvl2pPr marL="475828" indent="0">
              <a:buNone/>
              <a:defRPr/>
            </a:lvl2pPr>
          </a:lstStyle>
          <a:p>
            <a:pPr lvl="0"/>
            <a:r>
              <a:rPr lang="en-US" noProof="0" dirty="0"/>
              <a:t>Body Text (Noto Sans 28)</a:t>
            </a:r>
          </a:p>
        </p:txBody>
      </p:sp>
      <p:cxnSp>
        <p:nvCxnSpPr>
          <p:cNvPr id="9" name="Conector recto 8"/>
          <p:cNvCxnSpPr/>
          <p:nvPr userDrawn="1"/>
        </p:nvCxnSpPr>
        <p:spPr>
          <a:xfrm>
            <a:off x="332463" y="6543102"/>
            <a:ext cx="11051787"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3" name="Marcador de texto 3"/>
          <p:cNvSpPr>
            <a:spLocks noGrp="1"/>
          </p:cNvSpPr>
          <p:nvPr>
            <p:ph type="body" sz="quarter" idx="32" hasCustomPrompt="1"/>
          </p:nvPr>
        </p:nvSpPr>
        <p:spPr>
          <a:xfrm>
            <a:off x="335749" y="4077072"/>
            <a:ext cx="8784192" cy="288119"/>
          </a:xfrm>
          <a:prstGeom prst="rect">
            <a:avLst/>
          </a:prstGeom>
        </p:spPr>
        <p:txBody>
          <a:bodyPr vert="horz" lIns="34267" tIns="17132" rIns="34267" bIns="17132"/>
          <a:lstStyle>
            <a:lvl1pPr marL="0" indent="0">
              <a:buNone/>
              <a:defRPr sz="1800" baseline="0">
                <a:solidFill>
                  <a:schemeClr val="tx2"/>
                </a:solidFill>
                <a:latin typeface="+mn-lt"/>
                <a:cs typeface="Noto Sans Regular"/>
              </a:defRPr>
            </a:lvl1pPr>
          </a:lstStyle>
          <a:p>
            <a:pPr lvl="0"/>
            <a:r>
              <a:rPr lang="en-US" noProof="0" dirty="0"/>
              <a:t>Subtitle (Noto Sans 36)</a:t>
            </a:r>
          </a:p>
        </p:txBody>
      </p:sp>
      <p:sp>
        <p:nvSpPr>
          <p:cNvPr id="16" name="Marcador de texto 6"/>
          <p:cNvSpPr>
            <a:spLocks noGrp="1"/>
          </p:cNvSpPr>
          <p:nvPr>
            <p:ph type="body" sz="quarter" idx="34" hasCustomPrompt="1"/>
          </p:nvPr>
        </p:nvSpPr>
        <p:spPr>
          <a:xfrm>
            <a:off x="336109" y="476672"/>
            <a:ext cx="8783832" cy="360040"/>
          </a:xfrm>
          <a:prstGeom prst="rect">
            <a:avLst/>
          </a:prstGeom>
        </p:spPr>
        <p:txBody>
          <a:bodyPr vert="horz" lIns="34267" tIns="17132" rIns="34267" bIns="17132"/>
          <a:lstStyle>
            <a:lvl1pPr marL="0" marR="0" indent="0" algn="l" defTabSz="457109" rtl="0" eaLnBrk="1" fontAlgn="base" latinLnBrk="0" hangingPunct="1">
              <a:lnSpc>
                <a:spcPct val="85000"/>
              </a:lnSpc>
              <a:spcBef>
                <a:spcPct val="20000"/>
              </a:spcBef>
              <a:spcAft>
                <a:spcPct val="0"/>
              </a:spcAft>
              <a:buClrTx/>
              <a:buSzTx/>
              <a:buFontTx/>
              <a:buNone/>
              <a:tabLst/>
              <a:defRPr sz="2500" b="1" i="0" spc="-74" baseline="0">
                <a:solidFill>
                  <a:schemeClr val="tx2"/>
                </a:solidFill>
                <a:latin typeface="+mj-lt"/>
                <a:cs typeface="Karla"/>
              </a:defRPr>
            </a:lvl1pPr>
          </a:lstStyle>
          <a:p>
            <a:pPr lvl="0"/>
            <a:r>
              <a:rPr lang="en-US" noProof="0" dirty="0"/>
              <a:t>Headline (Karla 50)</a:t>
            </a:r>
          </a:p>
        </p:txBody>
      </p:sp>
      <p:sp>
        <p:nvSpPr>
          <p:cNvPr id="11" name="Marcador de texto 2">
            <a:extLst>
              <a:ext uri="{FF2B5EF4-FFF2-40B4-BE49-F238E27FC236}">
                <a16:creationId xmlns:a16="http://schemas.microsoft.com/office/drawing/2014/main" id="{29E0BDB7-1AD8-4E81-BF5A-F92DA11F682A}"/>
              </a:ext>
            </a:extLst>
          </p:cNvPr>
          <p:cNvSpPr>
            <a:spLocks noGrp="1"/>
          </p:cNvSpPr>
          <p:nvPr>
            <p:ph type="body" sz="quarter" idx="35" hasCustomPrompt="1"/>
          </p:nvPr>
        </p:nvSpPr>
        <p:spPr>
          <a:xfrm>
            <a:off x="336111" y="1880828"/>
            <a:ext cx="11519780" cy="2016252"/>
          </a:xfrm>
          <a:prstGeom prst="rect">
            <a:avLst/>
          </a:prstGeom>
        </p:spPr>
        <p:txBody>
          <a:bodyPr lIns="34267" tIns="17132" rIns="34267" bIns="17132"/>
          <a:lstStyle>
            <a:lvl1pPr marL="171297" indent="-171297">
              <a:buClr>
                <a:schemeClr val="tx1"/>
              </a:buClr>
              <a:buFont typeface="Arial" panose="020B0604020202020204" pitchFamily="34" charset="0"/>
              <a:buChar char="•"/>
              <a:defRPr sz="1400" baseline="0">
                <a:solidFill>
                  <a:schemeClr val="tx1"/>
                </a:solidFill>
                <a:latin typeface="+mn-lt"/>
                <a:cs typeface="Noto Sans Regular"/>
              </a:defRPr>
            </a:lvl1pPr>
            <a:lvl2pPr>
              <a:buClr>
                <a:schemeClr val="tx2"/>
              </a:buClr>
              <a:defRPr sz="1400">
                <a:solidFill>
                  <a:schemeClr val="tx2"/>
                </a:solidFill>
                <a:latin typeface="+mn-lt"/>
                <a:cs typeface="Noto Sans Regular"/>
              </a:defRPr>
            </a:lvl2pPr>
            <a:lvl3pPr marL="1189569" marR="0" indent="-237913" algn="l" defTabSz="457109" rtl="0" eaLnBrk="1" fontAlgn="base" latinLnBrk="0" hangingPunct="1">
              <a:lnSpc>
                <a:spcPct val="100000"/>
              </a:lnSpc>
              <a:spcBef>
                <a:spcPct val="20000"/>
              </a:spcBef>
              <a:spcAft>
                <a:spcPct val="0"/>
              </a:spcAft>
              <a:buClrTx/>
              <a:buSzTx/>
              <a:buFontTx/>
              <a:buChar char="•"/>
              <a:tabLst/>
              <a:defRPr sz="1400">
                <a:solidFill>
                  <a:schemeClr val="tx1"/>
                </a:solidFill>
                <a:latin typeface="+mn-lt"/>
                <a:cs typeface="Noto Sans"/>
              </a:defRPr>
            </a:lvl3pPr>
            <a:lvl4pPr>
              <a:defRPr>
                <a:latin typeface="+mn-lt"/>
              </a:defRPr>
            </a:lvl4pPr>
            <a:lvl5pPr>
              <a:defRPr>
                <a:latin typeface="+mn-lt"/>
              </a:defRPr>
            </a:lvl5pPr>
          </a:lstStyle>
          <a:p>
            <a:pPr lvl="0"/>
            <a:r>
              <a:rPr lang="en-US" noProof="0" dirty="0"/>
              <a:t>Body text (Noto Sans 28)</a:t>
            </a:r>
          </a:p>
          <a:p>
            <a:pPr lvl="1"/>
            <a:r>
              <a:rPr lang="en-US" noProof="0" dirty="0"/>
              <a:t>Sub bullet</a:t>
            </a:r>
          </a:p>
          <a:p>
            <a:pPr lvl="2"/>
            <a:r>
              <a:rPr lang="en-US" noProof="0" dirty="0"/>
              <a:t>Extra bullet</a:t>
            </a:r>
          </a:p>
          <a:p>
            <a:pPr marL="1665396" marR="0" lvl="3" indent="-237913" algn="l" defTabSz="457109" rtl="0" eaLnBrk="1" fontAlgn="base" latinLnBrk="0" hangingPunct="1">
              <a:lnSpc>
                <a:spcPct val="100000"/>
              </a:lnSpc>
              <a:spcBef>
                <a:spcPct val="20000"/>
              </a:spcBef>
              <a:spcAft>
                <a:spcPct val="0"/>
              </a:spcAft>
              <a:buClrTx/>
              <a:buSzTx/>
              <a:buFontTx/>
              <a:buChar char="•"/>
              <a:tabLst/>
              <a:defRPr/>
            </a:pPr>
            <a:r>
              <a:rPr lang="en-US" noProof="0" dirty="0"/>
              <a:t>Extra bullet</a:t>
            </a:r>
          </a:p>
          <a:p>
            <a:pPr lvl="2"/>
            <a:endParaRPr lang="en-US" noProof="0" dirty="0"/>
          </a:p>
          <a:p>
            <a:pPr lvl="1"/>
            <a:endParaRPr lang="en-US" noProof="0" dirty="0"/>
          </a:p>
        </p:txBody>
      </p:sp>
    </p:spTree>
    <p:extLst>
      <p:ext uri="{BB962C8B-B14F-4D97-AF65-F5344CB8AC3E}">
        <p14:creationId xmlns:p14="http://schemas.microsoft.com/office/powerpoint/2010/main" val="133838116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ext Box + Map Image">
    <p:spTree>
      <p:nvGrpSpPr>
        <p:cNvPr id="1" name=""/>
        <p:cNvGrpSpPr/>
        <p:nvPr/>
      </p:nvGrpSpPr>
      <p:grpSpPr>
        <a:xfrm>
          <a:off x="0" y="0"/>
          <a:ext cx="0" cy="0"/>
          <a:chOff x="0" y="0"/>
          <a:chExt cx="0" cy="0"/>
        </a:xfrm>
      </p:grpSpPr>
      <p:pic>
        <p:nvPicPr>
          <p:cNvPr id="18" name="Imagen 17" descr="Agility_logos_ppt-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3932" y="188640"/>
            <a:ext cx="2249131" cy="630936"/>
          </a:xfrm>
          <a:prstGeom prst="rect">
            <a:avLst/>
          </a:prstGeom>
        </p:spPr>
      </p:pic>
      <p:sp>
        <p:nvSpPr>
          <p:cNvPr id="20" name="Slide Number Placeholder 9"/>
          <p:cNvSpPr txBox="1">
            <a:spLocks/>
          </p:cNvSpPr>
          <p:nvPr userDrawn="1"/>
        </p:nvSpPr>
        <p:spPr>
          <a:xfrm>
            <a:off x="11243902" y="6381514"/>
            <a:ext cx="611901" cy="323851"/>
          </a:xfrm>
          <a:prstGeom prst="rect">
            <a:avLst/>
          </a:prstGeom>
        </p:spPr>
        <p:txBody>
          <a:bodyPr lIns="95160" tIns="47578" rIns="0" bIns="47578"/>
          <a:lstStyle>
            <a:lvl1pPr eaLnBrk="0" hangingPunct="0">
              <a:defRPr sz="5000">
                <a:solidFill>
                  <a:schemeClr val="tx1"/>
                </a:solidFill>
                <a:latin typeface="Arial" charset="0"/>
                <a:ea typeface="ＭＳ Ｐゴシック" charset="0"/>
                <a:cs typeface="MS PGothic" charset="0"/>
              </a:defRPr>
            </a:lvl1pPr>
            <a:lvl2pPr marL="742950" indent="-285750" eaLnBrk="0" hangingPunct="0">
              <a:defRPr sz="5000">
                <a:solidFill>
                  <a:schemeClr val="tx1"/>
                </a:solidFill>
                <a:latin typeface="Arial" charset="0"/>
                <a:ea typeface="MS PGothic" charset="0"/>
                <a:cs typeface="MS PGothic" charset="0"/>
              </a:defRPr>
            </a:lvl2pPr>
            <a:lvl3pPr marL="1143000" indent="-228600" eaLnBrk="0" hangingPunct="0">
              <a:defRPr sz="5000">
                <a:solidFill>
                  <a:schemeClr val="tx1"/>
                </a:solidFill>
                <a:latin typeface="Arial" charset="0"/>
                <a:ea typeface="MS PGothic" charset="0"/>
                <a:cs typeface="MS PGothic" charset="0"/>
              </a:defRPr>
            </a:lvl3pPr>
            <a:lvl4pPr marL="1600200" indent="-228600" eaLnBrk="0" hangingPunct="0">
              <a:defRPr sz="5000">
                <a:solidFill>
                  <a:schemeClr val="tx1"/>
                </a:solidFill>
                <a:latin typeface="Arial" charset="0"/>
                <a:ea typeface="MS PGothic" charset="0"/>
                <a:cs typeface="MS PGothic" charset="0"/>
              </a:defRPr>
            </a:lvl4pPr>
            <a:lvl5pPr marL="2057400" indent="-228600" eaLnBrk="0" hangingPunct="0">
              <a:defRPr sz="5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5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5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5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5000">
                <a:solidFill>
                  <a:schemeClr val="tx1"/>
                </a:solidFill>
                <a:latin typeface="Arial" charset="0"/>
                <a:ea typeface="MS PGothic" charset="0"/>
                <a:cs typeface="MS PGothic" charset="0"/>
              </a:defRPr>
            </a:lvl9pPr>
          </a:lstStyle>
          <a:p>
            <a:pPr algn="r" eaLnBrk="1" hangingPunct="1">
              <a:lnSpc>
                <a:spcPct val="120000"/>
              </a:lnSpc>
              <a:defRPr/>
            </a:pPr>
            <a:r>
              <a:rPr lang="en-US" sz="950" spc="-74" noProof="0" dirty="0">
                <a:solidFill>
                  <a:schemeClr val="tx2"/>
                </a:solidFill>
                <a:latin typeface="+mn-lt"/>
                <a:cs typeface="Karla"/>
              </a:rPr>
              <a:t>  </a:t>
            </a:r>
            <a:fld id="{E77AE0A1-274E-2944-95AF-27E87E012DC6}" type="slidenum">
              <a:rPr lang="en-US" sz="950" spc="-74" noProof="0" smtClean="0">
                <a:solidFill>
                  <a:schemeClr val="tx2"/>
                </a:solidFill>
                <a:latin typeface="+mn-lt"/>
                <a:cs typeface="Karla"/>
              </a:rPr>
              <a:pPr algn="r" eaLnBrk="1" hangingPunct="1">
                <a:lnSpc>
                  <a:spcPct val="120000"/>
                </a:lnSpc>
                <a:defRPr/>
              </a:pPr>
              <a:t>‹#›</a:t>
            </a:fld>
            <a:endParaRPr lang="en-US" sz="950" spc="-74" noProof="0" dirty="0">
              <a:solidFill>
                <a:schemeClr val="tx2"/>
              </a:solidFill>
              <a:latin typeface="+mn-lt"/>
              <a:cs typeface="Karla"/>
            </a:endParaRPr>
          </a:p>
        </p:txBody>
      </p:sp>
      <p:cxnSp>
        <p:nvCxnSpPr>
          <p:cNvPr id="9" name="Conector recto 8"/>
          <p:cNvCxnSpPr/>
          <p:nvPr userDrawn="1"/>
        </p:nvCxnSpPr>
        <p:spPr>
          <a:xfrm>
            <a:off x="332463" y="6543102"/>
            <a:ext cx="11051787"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6" name="Marcador de texto 6"/>
          <p:cNvSpPr>
            <a:spLocks noGrp="1"/>
          </p:cNvSpPr>
          <p:nvPr>
            <p:ph type="body" sz="quarter" idx="34" hasCustomPrompt="1"/>
          </p:nvPr>
        </p:nvSpPr>
        <p:spPr>
          <a:xfrm>
            <a:off x="336109" y="476672"/>
            <a:ext cx="8783832" cy="360040"/>
          </a:xfrm>
          <a:prstGeom prst="rect">
            <a:avLst/>
          </a:prstGeom>
        </p:spPr>
        <p:txBody>
          <a:bodyPr vert="horz" lIns="34267" tIns="17132" rIns="34267" bIns="17132"/>
          <a:lstStyle>
            <a:lvl1pPr marL="0" marR="0" indent="0" algn="l" defTabSz="457109" rtl="0" eaLnBrk="1" fontAlgn="base" latinLnBrk="0" hangingPunct="1">
              <a:lnSpc>
                <a:spcPct val="85000"/>
              </a:lnSpc>
              <a:spcBef>
                <a:spcPct val="20000"/>
              </a:spcBef>
              <a:spcAft>
                <a:spcPct val="0"/>
              </a:spcAft>
              <a:buClrTx/>
              <a:buSzTx/>
              <a:buFontTx/>
              <a:buNone/>
              <a:tabLst/>
              <a:defRPr sz="2500" b="1" i="0" spc="-74" baseline="0">
                <a:solidFill>
                  <a:schemeClr val="tx2"/>
                </a:solidFill>
                <a:latin typeface="+mj-lt"/>
                <a:cs typeface="Karla"/>
              </a:defRPr>
            </a:lvl1pPr>
          </a:lstStyle>
          <a:p>
            <a:pPr lvl="0"/>
            <a:r>
              <a:rPr lang="en-US" noProof="0" dirty="0"/>
              <a:t>Headline (Karla 50)</a:t>
            </a:r>
          </a:p>
        </p:txBody>
      </p:sp>
      <p:sp>
        <p:nvSpPr>
          <p:cNvPr id="11" name="Marcador de texto 2">
            <a:extLst>
              <a:ext uri="{FF2B5EF4-FFF2-40B4-BE49-F238E27FC236}">
                <a16:creationId xmlns:a16="http://schemas.microsoft.com/office/drawing/2014/main" id="{29E0BDB7-1AD8-4E81-BF5A-F92DA11F682A}"/>
              </a:ext>
            </a:extLst>
          </p:cNvPr>
          <p:cNvSpPr>
            <a:spLocks noGrp="1"/>
          </p:cNvSpPr>
          <p:nvPr>
            <p:ph type="body" sz="quarter" idx="35" hasCustomPrompt="1"/>
          </p:nvPr>
        </p:nvSpPr>
        <p:spPr>
          <a:xfrm>
            <a:off x="336111" y="1412642"/>
            <a:ext cx="11519780" cy="1656319"/>
          </a:xfrm>
          <a:prstGeom prst="rect">
            <a:avLst/>
          </a:prstGeom>
        </p:spPr>
        <p:txBody>
          <a:bodyPr lIns="34267" tIns="17132" rIns="34267" bIns="17132"/>
          <a:lstStyle>
            <a:lvl1pPr marL="171297" indent="-171297">
              <a:buClr>
                <a:schemeClr val="tx1"/>
              </a:buClr>
              <a:buFont typeface="Arial" panose="020B0604020202020204" pitchFamily="34" charset="0"/>
              <a:buChar char="•"/>
              <a:defRPr sz="1400" baseline="0">
                <a:solidFill>
                  <a:schemeClr val="tx1"/>
                </a:solidFill>
                <a:latin typeface="+mn-lt"/>
                <a:cs typeface="Noto Sans Regular"/>
              </a:defRPr>
            </a:lvl1pPr>
            <a:lvl2pPr>
              <a:buClr>
                <a:schemeClr val="tx2"/>
              </a:buClr>
              <a:defRPr sz="1400">
                <a:solidFill>
                  <a:schemeClr val="tx2"/>
                </a:solidFill>
                <a:latin typeface="+mn-lt"/>
                <a:cs typeface="Noto Sans Regular"/>
              </a:defRPr>
            </a:lvl2pPr>
            <a:lvl3pPr marL="1189569" marR="0" indent="-237913" algn="l" defTabSz="457109" rtl="0" eaLnBrk="1" fontAlgn="base" latinLnBrk="0" hangingPunct="1">
              <a:lnSpc>
                <a:spcPct val="100000"/>
              </a:lnSpc>
              <a:spcBef>
                <a:spcPct val="20000"/>
              </a:spcBef>
              <a:spcAft>
                <a:spcPct val="0"/>
              </a:spcAft>
              <a:buClrTx/>
              <a:buSzTx/>
              <a:buFontTx/>
              <a:buChar char="•"/>
              <a:tabLst/>
              <a:defRPr sz="1400">
                <a:solidFill>
                  <a:schemeClr val="tx1"/>
                </a:solidFill>
                <a:latin typeface="+mn-lt"/>
                <a:cs typeface="Noto Sans"/>
              </a:defRPr>
            </a:lvl3pPr>
            <a:lvl4pPr>
              <a:defRPr>
                <a:latin typeface="+mn-lt"/>
              </a:defRPr>
            </a:lvl4pPr>
            <a:lvl5pPr>
              <a:defRPr>
                <a:latin typeface="+mn-lt"/>
              </a:defRPr>
            </a:lvl5pPr>
          </a:lstStyle>
          <a:p>
            <a:pPr lvl="0"/>
            <a:r>
              <a:rPr lang="en-US" noProof="0" dirty="0"/>
              <a:t>Body text (Noto Sans 28)</a:t>
            </a:r>
          </a:p>
          <a:p>
            <a:pPr lvl="1"/>
            <a:r>
              <a:rPr lang="en-US" noProof="0" dirty="0"/>
              <a:t>Sub bullet</a:t>
            </a:r>
          </a:p>
          <a:p>
            <a:pPr lvl="2"/>
            <a:r>
              <a:rPr lang="en-US" noProof="0" dirty="0"/>
              <a:t>Extra bullet</a:t>
            </a:r>
          </a:p>
          <a:p>
            <a:pPr marL="1665396" marR="0" lvl="3" indent="-237913" algn="l" defTabSz="457109" rtl="0" eaLnBrk="1" fontAlgn="base" latinLnBrk="0" hangingPunct="1">
              <a:lnSpc>
                <a:spcPct val="100000"/>
              </a:lnSpc>
              <a:spcBef>
                <a:spcPct val="20000"/>
              </a:spcBef>
              <a:spcAft>
                <a:spcPct val="0"/>
              </a:spcAft>
              <a:buClrTx/>
              <a:buSzTx/>
              <a:buFontTx/>
              <a:buChar char="•"/>
              <a:tabLst/>
              <a:defRPr/>
            </a:pPr>
            <a:r>
              <a:rPr lang="en-US" noProof="0" dirty="0"/>
              <a:t>Extra bullet</a:t>
            </a:r>
          </a:p>
          <a:p>
            <a:pPr lvl="2"/>
            <a:endParaRPr lang="en-US" noProof="0" dirty="0"/>
          </a:p>
          <a:p>
            <a:pPr lvl="1"/>
            <a:endParaRPr lang="en-US" noProof="0" dirty="0"/>
          </a:p>
        </p:txBody>
      </p:sp>
      <p:sp>
        <p:nvSpPr>
          <p:cNvPr id="10" name="Marcador de posición de imagen 2"/>
          <p:cNvSpPr>
            <a:spLocks noGrp="1"/>
          </p:cNvSpPr>
          <p:nvPr>
            <p:ph type="pic" sz="quarter" idx="28" hasCustomPrompt="1"/>
          </p:nvPr>
        </p:nvSpPr>
        <p:spPr>
          <a:xfrm>
            <a:off x="336109" y="3230548"/>
            <a:ext cx="11519694" cy="3078772"/>
          </a:xfrm>
          <a:prstGeom prst="rect">
            <a:avLst/>
          </a:prstGeom>
        </p:spPr>
        <p:txBody>
          <a:bodyPr vert="horz" lIns="34267" tIns="17132" rIns="34267" bIns="17132"/>
          <a:lstStyle>
            <a:lvl1pPr marL="356871" marR="0" indent="-356871" algn="l" defTabSz="456796" rtl="0" eaLnBrk="1" fontAlgn="base" latinLnBrk="0" hangingPunct="1">
              <a:lnSpc>
                <a:spcPct val="100000"/>
              </a:lnSpc>
              <a:spcBef>
                <a:spcPct val="20000"/>
              </a:spcBef>
              <a:spcAft>
                <a:spcPct val="0"/>
              </a:spcAft>
              <a:buClrTx/>
              <a:buSzTx/>
              <a:buFontTx/>
              <a:buChar char="•"/>
              <a:tabLst/>
              <a:defRPr sz="1250" baseline="0">
                <a:solidFill>
                  <a:schemeClr val="tx1"/>
                </a:solidFill>
                <a:latin typeface="+mn-lt"/>
              </a:defRPr>
            </a:lvl1pPr>
          </a:lstStyle>
          <a:p>
            <a:r>
              <a:rPr lang="en-US" noProof="0" dirty="0"/>
              <a:t>Click here to insert an image</a:t>
            </a:r>
          </a:p>
          <a:p>
            <a:endParaRPr lang="en-US" noProof="0" dirty="0"/>
          </a:p>
        </p:txBody>
      </p:sp>
    </p:spTree>
    <p:extLst>
      <p:ext uri="{BB962C8B-B14F-4D97-AF65-F5344CB8AC3E}">
        <p14:creationId xmlns:p14="http://schemas.microsoft.com/office/powerpoint/2010/main" val="222930735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pic>
        <p:nvPicPr>
          <p:cNvPr id="15" name="Imagen 14" descr="Agility_logos_ppt-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3932" y="188640"/>
            <a:ext cx="2249131" cy="630936"/>
          </a:xfrm>
          <a:prstGeom prst="rect">
            <a:avLst/>
          </a:prstGeom>
        </p:spPr>
      </p:pic>
      <p:sp>
        <p:nvSpPr>
          <p:cNvPr id="16" name="Slide Number Placeholder 9"/>
          <p:cNvSpPr txBox="1">
            <a:spLocks/>
          </p:cNvSpPr>
          <p:nvPr userDrawn="1"/>
        </p:nvSpPr>
        <p:spPr>
          <a:xfrm>
            <a:off x="11243902" y="6381514"/>
            <a:ext cx="611901" cy="323851"/>
          </a:xfrm>
          <a:prstGeom prst="rect">
            <a:avLst/>
          </a:prstGeom>
        </p:spPr>
        <p:txBody>
          <a:bodyPr lIns="95160" tIns="47578" rIns="0" bIns="47578"/>
          <a:lstStyle>
            <a:lvl1pPr eaLnBrk="0" hangingPunct="0">
              <a:defRPr sz="5000">
                <a:solidFill>
                  <a:schemeClr val="tx1"/>
                </a:solidFill>
                <a:latin typeface="Arial" charset="0"/>
                <a:ea typeface="ＭＳ Ｐゴシック" charset="0"/>
                <a:cs typeface="MS PGothic" charset="0"/>
              </a:defRPr>
            </a:lvl1pPr>
            <a:lvl2pPr marL="742950" indent="-285750" eaLnBrk="0" hangingPunct="0">
              <a:defRPr sz="5000">
                <a:solidFill>
                  <a:schemeClr val="tx1"/>
                </a:solidFill>
                <a:latin typeface="Arial" charset="0"/>
                <a:ea typeface="MS PGothic" charset="0"/>
                <a:cs typeface="MS PGothic" charset="0"/>
              </a:defRPr>
            </a:lvl2pPr>
            <a:lvl3pPr marL="1143000" indent="-228600" eaLnBrk="0" hangingPunct="0">
              <a:defRPr sz="5000">
                <a:solidFill>
                  <a:schemeClr val="tx1"/>
                </a:solidFill>
                <a:latin typeface="Arial" charset="0"/>
                <a:ea typeface="MS PGothic" charset="0"/>
                <a:cs typeface="MS PGothic" charset="0"/>
              </a:defRPr>
            </a:lvl3pPr>
            <a:lvl4pPr marL="1600200" indent="-228600" eaLnBrk="0" hangingPunct="0">
              <a:defRPr sz="5000">
                <a:solidFill>
                  <a:schemeClr val="tx1"/>
                </a:solidFill>
                <a:latin typeface="Arial" charset="0"/>
                <a:ea typeface="MS PGothic" charset="0"/>
                <a:cs typeface="MS PGothic" charset="0"/>
              </a:defRPr>
            </a:lvl4pPr>
            <a:lvl5pPr marL="2057400" indent="-228600" eaLnBrk="0" hangingPunct="0">
              <a:defRPr sz="5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5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5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5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5000">
                <a:solidFill>
                  <a:schemeClr val="tx1"/>
                </a:solidFill>
                <a:latin typeface="Arial" charset="0"/>
                <a:ea typeface="MS PGothic" charset="0"/>
                <a:cs typeface="MS PGothic" charset="0"/>
              </a:defRPr>
            </a:lvl9pPr>
          </a:lstStyle>
          <a:p>
            <a:pPr algn="r" eaLnBrk="1" hangingPunct="1">
              <a:lnSpc>
                <a:spcPct val="120000"/>
              </a:lnSpc>
              <a:defRPr/>
            </a:pPr>
            <a:r>
              <a:rPr lang="en-US" sz="950" spc="-74" dirty="0">
                <a:solidFill>
                  <a:schemeClr val="tx2"/>
                </a:solidFill>
                <a:latin typeface="+mn-lt"/>
                <a:cs typeface="Karla"/>
              </a:rPr>
              <a:t>  </a:t>
            </a:r>
            <a:fld id="{E77AE0A1-274E-2944-95AF-27E87E012DC6}" type="slidenum">
              <a:rPr lang="en-US" sz="950" spc="-74" smtClean="0">
                <a:solidFill>
                  <a:schemeClr val="tx2"/>
                </a:solidFill>
                <a:latin typeface="+mn-lt"/>
                <a:cs typeface="Karla"/>
              </a:rPr>
              <a:pPr algn="r" eaLnBrk="1" hangingPunct="1">
                <a:lnSpc>
                  <a:spcPct val="120000"/>
                </a:lnSpc>
                <a:defRPr/>
              </a:pPr>
              <a:t>‹#›</a:t>
            </a:fld>
            <a:endParaRPr lang="en-US" sz="950" spc="-74" dirty="0">
              <a:solidFill>
                <a:schemeClr val="tx2"/>
              </a:solidFill>
              <a:latin typeface="+mn-lt"/>
              <a:cs typeface="Karla"/>
            </a:endParaRPr>
          </a:p>
        </p:txBody>
      </p:sp>
      <p:cxnSp>
        <p:nvCxnSpPr>
          <p:cNvPr id="6" name="Conector recto 5"/>
          <p:cNvCxnSpPr/>
          <p:nvPr userDrawn="1"/>
        </p:nvCxnSpPr>
        <p:spPr>
          <a:xfrm>
            <a:off x="332463" y="6543102"/>
            <a:ext cx="11051787"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2" name="Marcador de texto 6"/>
          <p:cNvSpPr>
            <a:spLocks noGrp="1"/>
          </p:cNvSpPr>
          <p:nvPr>
            <p:ph type="body" sz="quarter" idx="34" hasCustomPrompt="1"/>
          </p:nvPr>
        </p:nvSpPr>
        <p:spPr>
          <a:xfrm>
            <a:off x="336109" y="476672"/>
            <a:ext cx="8783832" cy="342904"/>
          </a:xfrm>
          <a:prstGeom prst="rect">
            <a:avLst/>
          </a:prstGeom>
        </p:spPr>
        <p:txBody>
          <a:bodyPr vert="horz" lIns="34267" tIns="17132" rIns="34267" bIns="17132"/>
          <a:lstStyle>
            <a:lvl1pPr marL="0" marR="0" indent="0" algn="l" defTabSz="457109" rtl="0" eaLnBrk="1" fontAlgn="base" latinLnBrk="0" hangingPunct="1">
              <a:lnSpc>
                <a:spcPct val="85000"/>
              </a:lnSpc>
              <a:spcBef>
                <a:spcPct val="20000"/>
              </a:spcBef>
              <a:spcAft>
                <a:spcPct val="0"/>
              </a:spcAft>
              <a:buClrTx/>
              <a:buSzTx/>
              <a:buFontTx/>
              <a:buNone/>
              <a:tabLst/>
              <a:defRPr sz="2500" b="1" i="0" spc="-74" baseline="0">
                <a:solidFill>
                  <a:schemeClr val="tx2"/>
                </a:solidFill>
                <a:latin typeface="+mj-lt"/>
                <a:cs typeface="Karla"/>
              </a:defRPr>
            </a:lvl1pPr>
          </a:lstStyle>
          <a:p>
            <a:pPr lvl="0"/>
            <a:r>
              <a:rPr lang="en-US" noProof="0" dirty="0"/>
              <a:t>Headline (Karla 50)</a:t>
            </a:r>
          </a:p>
        </p:txBody>
      </p:sp>
      <p:sp>
        <p:nvSpPr>
          <p:cNvPr id="8" name="Marcador de texto 2">
            <a:extLst>
              <a:ext uri="{FF2B5EF4-FFF2-40B4-BE49-F238E27FC236}">
                <a16:creationId xmlns:a16="http://schemas.microsoft.com/office/drawing/2014/main" id="{29E0BDB7-1AD8-4E81-BF5A-F92DA11F682A}"/>
              </a:ext>
            </a:extLst>
          </p:cNvPr>
          <p:cNvSpPr>
            <a:spLocks noGrp="1"/>
          </p:cNvSpPr>
          <p:nvPr>
            <p:ph type="body" sz="quarter" idx="35" hasCustomPrompt="1"/>
          </p:nvPr>
        </p:nvSpPr>
        <p:spPr>
          <a:xfrm>
            <a:off x="336111" y="1304764"/>
            <a:ext cx="11519780" cy="4914488"/>
          </a:xfrm>
          <a:prstGeom prst="rect">
            <a:avLst/>
          </a:prstGeom>
        </p:spPr>
        <p:txBody>
          <a:bodyPr lIns="34267" tIns="17132" rIns="34267" bIns="17132"/>
          <a:lstStyle>
            <a:lvl1pPr marL="171297" indent="-171297">
              <a:buClr>
                <a:schemeClr val="tx1"/>
              </a:buClr>
              <a:buFont typeface="Arial" panose="020B0604020202020204" pitchFamily="34" charset="0"/>
              <a:buChar char="•"/>
              <a:defRPr sz="1400">
                <a:solidFill>
                  <a:schemeClr val="tx1"/>
                </a:solidFill>
                <a:latin typeface="+mn-lt"/>
                <a:cs typeface="Noto Sans Regular"/>
              </a:defRPr>
            </a:lvl1pPr>
            <a:lvl2pPr>
              <a:buClr>
                <a:schemeClr val="tx2"/>
              </a:buClr>
              <a:defRPr sz="1400">
                <a:solidFill>
                  <a:schemeClr val="tx2"/>
                </a:solidFill>
                <a:latin typeface="+mn-lt"/>
                <a:cs typeface="Noto Sans Regular"/>
              </a:defRPr>
            </a:lvl2pPr>
            <a:lvl3pPr marL="1189569" marR="0" indent="-237913" algn="l" defTabSz="457109" rtl="0" eaLnBrk="1" fontAlgn="base" latinLnBrk="0" hangingPunct="1">
              <a:lnSpc>
                <a:spcPct val="100000"/>
              </a:lnSpc>
              <a:spcBef>
                <a:spcPct val="20000"/>
              </a:spcBef>
              <a:spcAft>
                <a:spcPct val="0"/>
              </a:spcAft>
              <a:buClrTx/>
              <a:buSzTx/>
              <a:buFontTx/>
              <a:buChar char="•"/>
              <a:tabLst/>
              <a:defRPr sz="1200">
                <a:solidFill>
                  <a:schemeClr val="tx1"/>
                </a:solidFill>
                <a:latin typeface="+mn-lt"/>
                <a:cs typeface="Noto Sans"/>
              </a:defRPr>
            </a:lvl3pPr>
            <a:lvl4pPr>
              <a:defRPr>
                <a:latin typeface="+mn-lt"/>
              </a:defRPr>
            </a:lvl4pPr>
            <a:lvl5pPr>
              <a:defRPr>
                <a:latin typeface="+mn-lt"/>
              </a:defRPr>
            </a:lvl5pPr>
          </a:lstStyle>
          <a:p>
            <a:pPr lvl="0"/>
            <a:r>
              <a:rPr lang="en-US" noProof="0" dirty="0"/>
              <a:t>Body text (Noto Sans 28)</a:t>
            </a:r>
          </a:p>
          <a:p>
            <a:pPr lvl="1"/>
            <a:r>
              <a:rPr lang="en-US" noProof="0" dirty="0"/>
              <a:t>Sub bullet</a:t>
            </a:r>
          </a:p>
          <a:p>
            <a:pPr lvl="2"/>
            <a:r>
              <a:rPr lang="en-US" noProof="0" dirty="0"/>
              <a:t>Extra bullet</a:t>
            </a:r>
          </a:p>
          <a:p>
            <a:pPr marL="1665396" marR="0" lvl="3" indent="-237913" algn="l" defTabSz="457109" rtl="0" eaLnBrk="1" fontAlgn="base" latinLnBrk="0" hangingPunct="1">
              <a:lnSpc>
                <a:spcPct val="100000"/>
              </a:lnSpc>
              <a:spcBef>
                <a:spcPct val="20000"/>
              </a:spcBef>
              <a:spcAft>
                <a:spcPct val="0"/>
              </a:spcAft>
              <a:buClrTx/>
              <a:buSzTx/>
              <a:buFontTx/>
              <a:buChar char="•"/>
              <a:tabLst/>
              <a:defRPr/>
            </a:pPr>
            <a:r>
              <a:rPr lang="en-US" noProof="0" dirty="0"/>
              <a:t>Extra bullet</a:t>
            </a:r>
          </a:p>
          <a:p>
            <a:pPr lvl="2"/>
            <a:endParaRPr lang="en-US" noProof="0" dirty="0"/>
          </a:p>
          <a:p>
            <a:pPr lvl="1"/>
            <a:endParaRPr lang="en-US" noProof="0" dirty="0"/>
          </a:p>
        </p:txBody>
      </p:sp>
    </p:spTree>
    <p:extLst>
      <p:ext uri="{BB962C8B-B14F-4D97-AF65-F5344CB8AC3E}">
        <p14:creationId xmlns:p14="http://schemas.microsoft.com/office/powerpoint/2010/main" val="233713156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wo Text Boxes">
    <p:spTree>
      <p:nvGrpSpPr>
        <p:cNvPr id="1" name=""/>
        <p:cNvGrpSpPr/>
        <p:nvPr/>
      </p:nvGrpSpPr>
      <p:grpSpPr>
        <a:xfrm>
          <a:off x="0" y="0"/>
          <a:ext cx="0" cy="0"/>
          <a:chOff x="0" y="0"/>
          <a:chExt cx="0" cy="0"/>
        </a:xfrm>
      </p:grpSpPr>
      <p:pic>
        <p:nvPicPr>
          <p:cNvPr id="15" name="Imagen 14" descr="Agility_logos_ppt-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3932" y="188640"/>
            <a:ext cx="2249131" cy="630936"/>
          </a:xfrm>
          <a:prstGeom prst="rect">
            <a:avLst/>
          </a:prstGeom>
        </p:spPr>
      </p:pic>
      <p:sp>
        <p:nvSpPr>
          <p:cNvPr id="16" name="Slide Number Placeholder 9"/>
          <p:cNvSpPr txBox="1">
            <a:spLocks/>
          </p:cNvSpPr>
          <p:nvPr userDrawn="1"/>
        </p:nvSpPr>
        <p:spPr>
          <a:xfrm>
            <a:off x="11243902" y="6381514"/>
            <a:ext cx="611901" cy="323851"/>
          </a:xfrm>
          <a:prstGeom prst="rect">
            <a:avLst/>
          </a:prstGeom>
        </p:spPr>
        <p:txBody>
          <a:bodyPr lIns="95160" tIns="47578" rIns="0" bIns="47578"/>
          <a:lstStyle>
            <a:lvl1pPr eaLnBrk="0" hangingPunct="0">
              <a:defRPr sz="5000">
                <a:solidFill>
                  <a:schemeClr val="tx1"/>
                </a:solidFill>
                <a:latin typeface="Arial" charset="0"/>
                <a:ea typeface="ＭＳ Ｐゴシック" charset="0"/>
                <a:cs typeface="MS PGothic" charset="0"/>
              </a:defRPr>
            </a:lvl1pPr>
            <a:lvl2pPr marL="742950" indent="-285750" eaLnBrk="0" hangingPunct="0">
              <a:defRPr sz="5000">
                <a:solidFill>
                  <a:schemeClr val="tx1"/>
                </a:solidFill>
                <a:latin typeface="Arial" charset="0"/>
                <a:ea typeface="MS PGothic" charset="0"/>
                <a:cs typeface="MS PGothic" charset="0"/>
              </a:defRPr>
            </a:lvl2pPr>
            <a:lvl3pPr marL="1143000" indent="-228600" eaLnBrk="0" hangingPunct="0">
              <a:defRPr sz="5000">
                <a:solidFill>
                  <a:schemeClr val="tx1"/>
                </a:solidFill>
                <a:latin typeface="Arial" charset="0"/>
                <a:ea typeface="MS PGothic" charset="0"/>
                <a:cs typeface="MS PGothic" charset="0"/>
              </a:defRPr>
            </a:lvl3pPr>
            <a:lvl4pPr marL="1600200" indent="-228600" eaLnBrk="0" hangingPunct="0">
              <a:defRPr sz="5000">
                <a:solidFill>
                  <a:schemeClr val="tx1"/>
                </a:solidFill>
                <a:latin typeface="Arial" charset="0"/>
                <a:ea typeface="MS PGothic" charset="0"/>
                <a:cs typeface="MS PGothic" charset="0"/>
              </a:defRPr>
            </a:lvl4pPr>
            <a:lvl5pPr marL="2057400" indent="-228600" eaLnBrk="0" hangingPunct="0">
              <a:defRPr sz="5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5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5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5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5000">
                <a:solidFill>
                  <a:schemeClr val="tx1"/>
                </a:solidFill>
                <a:latin typeface="Arial" charset="0"/>
                <a:ea typeface="MS PGothic" charset="0"/>
                <a:cs typeface="MS PGothic" charset="0"/>
              </a:defRPr>
            </a:lvl9pPr>
          </a:lstStyle>
          <a:p>
            <a:pPr algn="r" eaLnBrk="1" hangingPunct="1">
              <a:lnSpc>
                <a:spcPct val="120000"/>
              </a:lnSpc>
              <a:defRPr/>
            </a:pPr>
            <a:r>
              <a:rPr lang="en-US" sz="950" spc="-74" dirty="0">
                <a:solidFill>
                  <a:schemeClr val="tx1"/>
                </a:solidFill>
                <a:latin typeface="+mn-lt"/>
                <a:cs typeface="Karla"/>
              </a:rPr>
              <a:t>  </a:t>
            </a:r>
            <a:fld id="{E77AE0A1-274E-2944-95AF-27E87E012DC6}" type="slidenum">
              <a:rPr lang="en-US" sz="950" spc="-74" smtClean="0">
                <a:solidFill>
                  <a:schemeClr val="tx2"/>
                </a:solidFill>
                <a:latin typeface="+mn-lt"/>
                <a:cs typeface="Karla"/>
              </a:rPr>
              <a:pPr algn="r" eaLnBrk="1" hangingPunct="1">
                <a:lnSpc>
                  <a:spcPct val="120000"/>
                </a:lnSpc>
                <a:defRPr/>
              </a:pPr>
              <a:t>‹#›</a:t>
            </a:fld>
            <a:endParaRPr lang="en-US" sz="950" spc="-74" dirty="0">
              <a:solidFill>
                <a:schemeClr val="tx2"/>
              </a:solidFill>
              <a:latin typeface="+mn-lt"/>
              <a:cs typeface="Karla"/>
            </a:endParaRPr>
          </a:p>
        </p:txBody>
      </p:sp>
      <p:sp>
        <p:nvSpPr>
          <p:cNvPr id="20" name="Marcador de texto 6"/>
          <p:cNvSpPr>
            <a:spLocks noGrp="1"/>
          </p:cNvSpPr>
          <p:nvPr>
            <p:ph type="body" sz="quarter" idx="10" hasCustomPrompt="1"/>
          </p:nvPr>
        </p:nvSpPr>
        <p:spPr>
          <a:xfrm>
            <a:off x="336111" y="1448780"/>
            <a:ext cx="11519780" cy="2448272"/>
          </a:xfrm>
          <a:prstGeom prst="rect">
            <a:avLst/>
          </a:prstGeom>
        </p:spPr>
        <p:txBody>
          <a:bodyPr vert="horz" lIns="34267" tIns="17132" rIns="34267" bIns="17132"/>
          <a:lstStyle>
            <a:lvl1pPr marL="0" marR="0" indent="0" algn="l" defTabSz="456796" rtl="0" eaLnBrk="0" fontAlgn="base" latinLnBrk="0" hangingPunct="0">
              <a:lnSpc>
                <a:spcPct val="100000"/>
              </a:lnSpc>
              <a:spcBef>
                <a:spcPct val="20000"/>
              </a:spcBef>
              <a:spcAft>
                <a:spcPct val="0"/>
              </a:spcAft>
              <a:buClrTx/>
              <a:buSzTx/>
              <a:buFont typeface="Arial"/>
              <a:buNone/>
              <a:tabLst/>
              <a:defRPr sz="1400" b="0" i="0" spc="0" baseline="0">
                <a:solidFill>
                  <a:schemeClr val="tx1"/>
                </a:solidFill>
                <a:latin typeface="+mn-lt"/>
                <a:cs typeface="Noto Sans Regular"/>
              </a:defRPr>
            </a:lvl1pPr>
            <a:lvl2pPr marL="647244" indent="-171416">
              <a:buFont typeface="Arial"/>
              <a:buChar char="•"/>
              <a:defRPr sz="2000">
                <a:solidFill>
                  <a:schemeClr val="tx1"/>
                </a:solidFill>
              </a:defRPr>
            </a:lvl2pPr>
            <a:lvl3pPr marL="951656" indent="0">
              <a:buNone/>
              <a:defRPr sz="2000">
                <a:solidFill>
                  <a:schemeClr val="tx2"/>
                </a:solidFill>
              </a:defRPr>
            </a:lvl3pPr>
          </a:lstStyle>
          <a:p>
            <a:pPr lvl="0"/>
            <a:r>
              <a:rPr lang="en-US" noProof="0" dirty="0"/>
              <a:t>Body Text (Noto Sans 28)</a:t>
            </a:r>
          </a:p>
          <a:p>
            <a:pPr lvl="0"/>
            <a:endParaRPr lang="en-US" noProof="0" dirty="0"/>
          </a:p>
          <a:p>
            <a:pPr lvl="0"/>
            <a:endParaRPr lang="en-US" noProof="0" dirty="0"/>
          </a:p>
        </p:txBody>
      </p:sp>
      <p:cxnSp>
        <p:nvCxnSpPr>
          <p:cNvPr id="6" name="Conector recto 5"/>
          <p:cNvCxnSpPr/>
          <p:nvPr userDrawn="1"/>
        </p:nvCxnSpPr>
        <p:spPr>
          <a:xfrm>
            <a:off x="332463" y="6543102"/>
            <a:ext cx="11051787"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3" name="Marcador de texto 6"/>
          <p:cNvSpPr>
            <a:spLocks noGrp="1"/>
          </p:cNvSpPr>
          <p:nvPr>
            <p:ph type="body" sz="quarter" idx="34" hasCustomPrompt="1"/>
          </p:nvPr>
        </p:nvSpPr>
        <p:spPr>
          <a:xfrm>
            <a:off x="336109" y="476672"/>
            <a:ext cx="8783832" cy="432048"/>
          </a:xfrm>
          <a:prstGeom prst="rect">
            <a:avLst/>
          </a:prstGeom>
        </p:spPr>
        <p:txBody>
          <a:bodyPr vert="horz" lIns="34267" tIns="17132" rIns="34267" bIns="17132"/>
          <a:lstStyle>
            <a:lvl1pPr marL="0" marR="0" indent="0" algn="l" defTabSz="457109" rtl="0" eaLnBrk="1" fontAlgn="base" latinLnBrk="0" hangingPunct="1">
              <a:lnSpc>
                <a:spcPct val="85000"/>
              </a:lnSpc>
              <a:spcBef>
                <a:spcPct val="20000"/>
              </a:spcBef>
              <a:spcAft>
                <a:spcPct val="0"/>
              </a:spcAft>
              <a:buClrTx/>
              <a:buSzTx/>
              <a:buFontTx/>
              <a:buNone/>
              <a:tabLst/>
              <a:defRPr sz="2500" b="1" i="0" spc="-74" baseline="0">
                <a:solidFill>
                  <a:schemeClr val="tx2"/>
                </a:solidFill>
                <a:latin typeface="+mj-lt"/>
                <a:cs typeface="Karla"/>
              </a:defRPr>
            </a:lvl1pPr>
          </a:lstStyle>
          <a:p>
            <a:pPr lvl="0"/>
            <a:r>
              <a:rPr lang="en-US" noProof="0" dirty="0"/>
              <a:t>Headline (Karla 50)</a:t>
            </a:r>
          </a:p>
        </p:txBody>
      </p:sp>
      <p:sp>
        <p:nvSpPr>
          <p:cNvPr id="9" name="Marcador de texto 2">
            <a:extLst>
              <a:ext uri="{FF2B5EF4-FFF2-40B4-BE49-F238E27FC236}">
                <a16:creationId xmlns:a16="http://schemas.microsoft.com/office/drawing/2014/main" id="{2F9965DA-6ED4-443D-8485-885D115B5F93}"/>
              </a:ext>
            </a:extLst>
          </p:cNvPr>
          <p:cNvSpPr>
            <a:spLocks noGrp="1"/>
          </p:cNvSpPr>
          <p:nvPr>
            <p:ph type="body" sz="quarter" idx="37" hasCustomPrompt="1"/>
          </p:nvPr>
        </p:nvSpPr>
        <p:spPr>
          <a:xfrm>
            <a:off x="336111" y="4041068"/>
            <a:ext cx="11519780" cy="2194560"/>
          </a:xfrm>
          <a:prstGeom prst="rect">
            <a:avLst/>
          </a:prstGeom>
        </p:spPr>
        <p:txBody>
          <a:bodyPr lIns="34267" tIns="17132" rIns="34267" bIns="17132"/>
          <a:lstStyle>
            <a:lvl1pPr marL="171297" indent="-171297">
              <a:buClr>
                <a:schemeClr val="tx1"/>
              </a:buClr>
              <a:buFont typeface="Arial" panose="020B0604020202020204" pitchFamily="34" charset="0"/>
              <a:buChar char="•"/>
              <a:defRPr sz="1400" baseline="0">
                <a:solidFill>
                  <a:schemeClr val="tx1"/>
                </a:solidFill>
                <a:latin typeface="+mn-lt"/>
                <a:cs typeface="Noto Sans Regular"/>
              </a:defRPr>
            </a:lvl1pPr>
            <a:lvl2pPr>
              <a:buClr>
                <a:schemeClr val="tx2"/>
              </a:buClr>
              <a:defRPr sz="1300">
                <a:solidFill>
                  <a:schemeClr val="tx2"/>
                </a:solidFill>
                <a:latin typeface="+mn-lt"/>
                <a:cs typeface="Noto Sans Regular"/>
              </a:defRPr>
            </a:lvl2pPr>
            <a:lvl3pPr marL="1189569" marR="0" indent="-237913" algn="l" defTabSz="457109" rtl="0" eaLnBrk="1" fontAlgn="base" latinLnBrk="0" hangingPunct="1">
              <a:lnSpc>
                <a:spcPct val="100000"/>
              </a:lnSpc>
              <a:spcBef>
                <a:spcPct val="20000"/>
              </a:spcBef>
              <a:spcAft>
                <a:spcPct val="0"/>
              </a:spcAft>
              <a:buClrTx/>
              <a:buSzTx/>
              <a:buFontTx/>
              <a:buChar char="•"/>
              <a:tabLst/>
              <a:defRPr sz="1300">
                <a:solidFill>
                  <a:schemeClr val="tx1"/>
                </a:solidFill>
                <a:latin typeface="+mn-lt"/>
                <a:cs typeface="Noto Sans"/>
              </a:defRPr>
            </a:lvl3pPr>
            <a:lvl4pPr>
              <a:defRPr>
                <a:latin typeface="+mn-lt"/>
              </a:defRPr>
            </a:lvl4pPr>
            <a:lvl5pPr>
              <a:defRPr>
                <a:latin typeface="+mn-lt"/>
              </a:defRPr>
            </a:lvl5pPr>
          </a:lstStyle>
          <a:p>
            <a:pPr lvl="0"/>
            <a:r>
              <a:rPr lang="en-US" noProof="0" dirty="0"/>
              <a:t>Body text (Noto Sans 28)</a:t>
            </a:r>
          </a:p>
          <a:p>
            <a:pPr lvl="1"/>
            <a:r>
              <a:rPr lang="en-US" noProof="0" dirty="0"/>
              <a:t>Sub bullet</a:t>
            </a:r>
          </a:p>
          <a:p>
            <a:pPr lvl="2"/>
            <a:r>
              <a:rPr lang="en-US" noProof="0" dirty="0"/>
              <a:t>Extra bullet</a:t>
            </a:r>
          </a:p>
          <a:p>
            <a:pPr marL="1665396" marR="0" lvl="3" indent="-237913" algn="l" defTabSz="457109" rtl="0" eaLnBrk="1" fontAlgn="base" latinLnBrk="0" hangingPunct="1">
              <a:lnSpc>
                <a:spcPct val="100000"/>
              </a:lnSpc>
              <a:spcBef>
                <a:spcPct val="20000"/>
              </a:spcBef>
              <a:spcAft>
                <a:spcPct val="0"/>
              </a:spcAft>
              <a:buClrTx/>
              <a:buSzTx/>
              <a:buFontTx/>
              <a:buChar char="•"/>
              <a:tabLst/>
              <a:defRPr/>
            </a:pPr>
            <a:r>
              <a:rPr lang="en-US" noProof="0" dirty="0"/>
              <a:t>Extra bullet</a:t>
            </a:r>
          </a:p>
          <a:p>
            <a:pPr lvl="2"/>
            <a:endParaRPr lang="en-US" noProof="0" dirty="0"/>
          </a:p>
          <a:p>
            <a:pPr lvl="1"/>
            <a:endParaRPr lang="en-US" noProof="0" dirty="0"/>
          </a:p>
        </p:txBody>
      </p:sp>
    </p:spTree>
    <p:extLst>
      <p:ext uri="{BB962C8B-B14F-4D97-AF65-F5344CB8AC3E}">
        <p14:creationId xmlns:p14="http://schemas.microsoft.com/office/powerpoint/2010/main" val="154697340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ext Box + Image + Footnote">
    <p:spTree>
      <p:nvGrpSpPr>
        <p:cNvPr id="1" name=""/>
        <p:cNvGrpSpPr/>
        <p:nvPr/>
      </p:nvGrpSpPr>
      <p:grpSpPr>
        <a:xfrm>
          <a:off x="0" y="0"/>
          <a:ext cx="0" cy="0"/>
          <a:chOff x="0" y="0"/>
          <a:chExt cx="0" cy="0"/>
        </a:xfrm>
      </p:grpSpPr>
      <p:pic>
        <p:nvPicPr>
          <p:cNvPr id="15" name="Imagen 14" descr="Agility_logos_ppt-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3932" y="188640"/>
            <a:ext cx="2249131" cy="630936"/>
          </a:xfrm>
          <a:prstGeom prst="rect">
            <a:avLst/>
          </a:prstGeom>
        </p:spPr>
      </p:pic>
      <p:sp>
        <p:nvSpPr>
          <p:cNvPr id="23" name="Slide Number Placeholder 9"/>
          <p:cNvSpPr txBox="1">
            <a:spLocks/>
          </p:cNvSpPr>
          <p:nvPr userDrawn="1"/>
        </p:nvSpPr>
        <p:spPr>
          <a:xfrm>
            <a:off x="11243902" y="6381514"/>
            <a:ext cx="611901" cy="323851"/>
          </a:xfrm>
          <a:prstGeom prst="rect">
            <a:avLst/>
          </a:prstGeom>
        </p:spPr>
        <p:txBody>
          <a:bodyPr lIns="95160" tIns="47578" rIns="0" bIns="47578"/>
          <a:lstStyle>
            <a:lvl1pPr eaLnBrk="0" hangingPunct="0">
              <a:defRPr sz="5000">
                <a:solidFill>
                  <a:schemeClr val="tx1"/>
                </a:solidFill>
                <a:latin typeface="Arial" charset="0"/>
                <a:ea typeface="ＭＳ Ｐゴシック" charset="0"/>
                <a:cs typeface="MS PGothic" charset="0"/>
              </a:defRPr>
            </a:lvl1pPr>
            <a:lvl2pPr marL="742950" indent="-285750" eaLnBrk="0" hangingPunct="0">
              <a:defRPr sz="5000">
                <a:solidFill>
                  <a:schemeClr val="tx1"/>
                </a:solidFill>
                <a:latin typeface="Arial" charset="0"/>
                <a:ea typeface="MS PGothic" charset="0"/>
                <a:cs typeface="MS PGothic" charset="0"/>
              </a:defRPr>
            </a:lvl2pPr>
            <a:lvl3pPr marL="1143000" indent="-228600" eaLnBrk="0" hangingPunct="0">
              <a:defRPr sz="5000">
                <a:solidFill>
                  <a:schemeClr val="tx1"/>
                </a:solidFill>
                <a:latin typeface="Arial" charset="0"/>
                <a:ea typeface="MS PGothic" charset="0"/>
                <a:cs typeface="MS PGothic" charset="0"/>
              </a:defRPr>
            </a:lvl3pPr>
            <a:lvl4pPr marL="1600200" indent="-228600" eaLnBrk="0" hangingPunct="0">
              <a:defRPr sz="5000">
                <a:solidFill>
                  <a:schemeClr val="tx1"/>
                </a:solidFill>
                <a:latin typeface="Arial" charset="0"/>
                <a:ea typeface="MS PGothic" charset="0"/>
                <a:cs typeface="MS PGothic" charset="0"/>
              </a:defRPr>
            </a:lvl4pPr>
            <a:lvl5pPr marL="2057400" indent="-228600" eaLnBrk="0" hangingPunct="0">
              <a:defRPr sz="5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5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5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5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5000">
                <a:solidFill>
                  <a:schemeClr val="tx1"/>
                </a:solidFill>
                <a:latin typeface="Arial" charset="0"/>
                <a:ea typeface="MS PGothic" charset="0"/>
                <a:cs typeface="MS PGothic" charset="0"/>
              </a:defRPr>
            </a:lvl9pPr>
          </a:lstStyle>
          <a:p>
            <a:pPr algn="r" eaLnBrk="1" hangingPunct="1">
              <a:lnSpc>
                <a:spcPct val="120000"/>
              </a:lnSpc>
              <a:defRPr/>
            </a:pPr>
            <a:r>
              <a:rPr lang="en-US" sz="950" spc="-74" dirty="0">
                <a:solidFill>
                  <a:schemeClr val="tx1"/>
                </a:solidFill>
                <a:latin typeface="+mn-lt"/>
                <a:cs typeface="Karla"/>
              </a:rPr>
              <a:t>  </a:t>
            </a:r>
            <a:fld id="{E77AE0A1-274E-2944-95AF-27E87E012DC6}" type="slidenum">
              <a:rPr lang="en-US" sz="950" spc="-74" smtClean="0">
                <a:solidFill>
                  <a:schemeClr val="tx2"/>
                </a:solidFill>
                <a:latin typeface="+mn-lt"/>
                <a:cs typeface="Karla"/>
              </a:rPr>
              <a:pPr algn="r" eaLnBrk="1" hangingPunct="1">
                <a:lnSpc>
                  <a:spcPct val="120000"/>
                </a:lnSpc>
                <a:defRPr/>
              </a:pPr>
              <a:t>‹#›</a:t>
            </a:fld>
            <a:endParaRPr lang="en-US" sz="950" spc="-74" dirty="0">
              <a:solidFill>
                <a:schemeClr val="tx2"/>
              </a:solidFill>
              <a:latin typeface="+mn-lt"/>
              <a:cs typeface="Karla"/>
            </a:endParaRPr>
          </a:p>
        </p:txBody>
      </p:sp>
      <p:sp>
        <p:nvSpPr>
          <p:cNvPr id="2" name="CuadroTexto 1">
            <a:extLst>
              <a:ext uri="{FF2B5EF4-FFF2-40B4-BE49-F238E27FC236}">
                <a16:creationId xmlns:a16="http://schemas.microsoft.com/office/drawing/2014/main" id="{945B8DCF-D997-9242-A1DF-6A65472FB8A2}"/>
              </a:ext>
            </a:extLst>
          </p:cNvPr>
          <p:cNvSpPr txBox="1"/>
          <p:nvPr userDrawn="1"/>
        </p:nvSpPr>
        <p:spPr>
          <a:xfrm>
            <a:off x="2099989" y="-1071563"/>
            <a:ext cx="0" cy="0"/>
          </a:xfrm>
          <a:prstGeom prst="rect">
            <a:avLst/>
          </a:prstGeom>
          <a:noFill/>
          <a:ln>
            <a:noFill/>
          </a:ln>
        </p:spPr>
        <p:txBody>
          <a:bodyPr wrap="none" tIns="0" bIns="0" rtlCol="0" anchor="t" anchorCtr="0">
            <a:noAutofit/>
          </a:bodyPr>
          <a:lstStyle/>
          <a:p>
            <a:pPr marL="0">
              <a:lnSpc>
                <a:spcPts val="1750"/>
              </a:lnSpc>
            </a:pPr>
            <a:endParaRPr lang="es-ES" sz="2000" b="1" dirty="0" err="1">
              <a:latin typeface="+mj-lt"/>
              <a:cs typeface="Etelka Text Pro"/>
            </a:endParaRPr>
          </a:p>
        </p:txBody>
      </p:sp>
      <p:cxnSp>
        <p:nvCxnSpPr>
          <p:cNvPr id="9" name="Conector recto 8"/>
          <p:cNvCxnSpPr/>
          <p:nvPr userDrawn="1"/>
        </p:nvCxnSpPr>
        <p:spPr>
          <a:xfrm>
            <a:off x="332463" y="6543102"/>
            <a:ext cx="11051787"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6" name="Marcador de texto 6"/>
          <p:cNvSpPr>
            <a:spLocks noGrp="1"/>
          </p:cNvSpPr>
          <p:nvPr>
            <p:ph type="body" sz="quarter" idx="10" hasCustomPrompt="1"/>
          </p:nvPr>
        </p:nvSpPr>
        <p:spPr>
          <a:xfrm>
            <a:off x="336110" y="1448780"/>
            <a:ext cx="4211920" cy="4788532"/>
          </a:xfrm>
          <a:prstGeom prst="rect">
            <a:avLst/>
          </a:prstGeom>
        </p:spPr>
        <p:txBody>
          <a:bodyPr vert="horz" lIns="34267" tIns="17132" rIns="34267" bIns="17132"/>
          <a:lstStyle>
            <a:lvl1pPr marL="0" marR="0" indent="0" algn="l" defTabSz="456796" rtl="0" eaLnBrk="0" fontAlgn="base" latinLnBrk="0" hangingPunct="0">
              <a:lnSpc>
                <a:spcPct val="100000"/>
              </a:lnSpc>
              <a:spcBef>
                <a:spcPct val="20000"/>
              </a:spcBef>
              <a:spcAft>
                <a:spcPct val="0"/>
              </a:spcAft>
              <a:buClrTx/>
              <a:buSzTx/>
              <a:buFontTx/>
              <a:buNone/>
              <a:tabLst/>
              <a:defRPr sz="1400" b="0" i="0" spc="0" baseline="0">
                <a:solidFill>
                  <a:schemeClr val="tx1"/>
                </a:solidFill>
                <a:latin typeface="+mn-lt"/>
                <a:cs typeface="Noto Sans Regular"/>
              </a:defRPr>
            </a:lvl1pPr>
            <a:lvl2pPr marL="475828" indent="0">
              <a:buNone/>
              <a:defRPr/>
            </a:lvl2pPr>
          </a:lstStyle>
          <a:p>
            <a:pPr lvl="0"/>
            <a:r>
              <a:rPr lang="en-US" noProof="0" dirty="0"/>
              <a:t>Body Text (Noto Sans 28)</a:t>
            </a:r>
          </a:p>
        </p:txBody>
      </p:sp>
      <p:sp>
        <p:nvSpPr>
          <p:cNvPr id="17" name="Marcador de texto 6"/>
          <p:cNvSpPr>
            <a:spLocks noGrp="1"/>
          </p:cNvSpPr>
          <p:nvPr>
            <p:ph type="body" sz="quarter" idx="30" hasCustomPrompt="1"/>
          </p:nvPr>
        </p:nvSpPr>
        <p:spPr>
          <a:xfrm>
            <a:off x="9623932" y="5877272"/>
            <a:ext cx="2231957" cy="360424"/>
          </a:xfrm>
          <a:prstGeom prst="rect">
            <a:avLst/>
          </a:prstGeom>
        </p:spPr>
        <p:txBody>
          <a:bodyPr vert="horz" lIns="34267" tIns="17132" rIns="34267" bIns="17132"/>
          <a:lstStyle>
            <a:lvl1pPr marL="0" indent="0">
              <a:lnSpc>
                <a:spcPct val="110000"/>
              </a:lnSpc>
              <a:buNone/>
              <a:defRPr sz="950" b="0" i="0" spc="0" baseline="0">
                <a:solidFill>
                  <a:schemeClr val="tx1"/>
                </a:solidFill>
                <a:latin typeface="+mn-lt"/>
                <a:cs typeface="Noto Sans Regular"/>
              </a:defRPr>
            </a:lvl1pPr>
          </a:lstStyle>
          <a:p>
            <a:pPr lvl="0"/>
            <a:r>
              <a:rPr lang="en-US" noProof="0" dirty="0"/>
              <a:t>Click here to insert complementary info (footnotes, captions, legends, </a:t>
            </a:r>
            <a:r>
              <a:rPr lang="en-US" noProof="0" dirty="0" err="1"/>
              <a:t>etc</a:t>
            </a:r>
            <a:r>
              <a:rPr lang="en-US" noProof="0" dirty="0"/>
              <a:t>)</a:t>
            </a:r>
          </a:p>
        </p:txBody>
      </p:sp>
      <p:sp>
        <p:nvSpPr>
          <p:cNvPr id="18" name="Marcador de posición de imagen 18"/>
          <p:cNvSpPr>
            <a:spLocks noGrp="1"/>
          </p:cNvSpPr>
          <p:nvPr>
            <p:ph type="pic" sz="quarter" idx="31" hasCustomPrompt="1"/>
          </p:nvPr>
        </p:nvSpPr>
        <p:spPr>
          <a:xfrm>
            <a:off x="4908023" y="1448780"/>
            <a:ext cx="4211920" cy="4788532"/>
          </a:xfrm>
          <a:prstGeom prst="rect">
            <a:avLst/>
          </a:prstGeom>
        </p:spPr>
        <p:txBody>
          <a:bodyPr vert="horz" lIns="34267" tIns="17132" rIns="34267" bIns="17132"/>
          <a:lstStyle>
            <a:lvl1pPr>
              <a:defRPr sz="1250">
                <a:solidFill>
                  <a:schemeClr val="tx1"/>
                </a:solidFill>
                <a:latin typeface="+mn-lt"/>
              </a:defRPr>
            </a:lvl1pPr>
          </a:lstStyle>
          <a:p>
            <a:r>
              <a:rPr lang="en-US" noProof="0" dirty="0"/>
              <a:t>Click here to insert the image</a:t>
            </a:r>
          </a:p>
        </p:txBody>
      </p:sp>
      <p:sp>
        <p:nvSpPr>
          <p:cNvPr id="20" name="Marcador de texto 6"/>
          <p:cNvSpPr>
            <a:spLocks noGrp="1"/>
          </p:cNvSpPr>
          <p:nvPr>
            <p:ph type="body" sz="quarter" idx="34" hasCustomPrompt="1"/>
          </p:nvPr>
        </p:nvSpPr>
        <p:spPr>
          <a:xfrm>
            <a:off x="336109" y="476672"/>
            <a:ext cx="8783832" cy="432048"/>
          </a:xfrm>
          <a:prstGeom prst="rect">
            <a:avLst/>
          </a:prstGeom>
        </p:spPr>
        <p:txBody>
          <a:bodyPr vert="horz" lIns="34267" tIns="17132" rIns="34267" bIns="17132"/>
          <a:lstStyle>
            <a:lvl1pPr marL="0" marR="0" indent="0" algn="l" defTabSz="457109" rtl="0" eaLnBrk="1" fontAlgn="base" latinLnBrk="0" hangingPunct="1">
              <a:lnSpc>
                <a:spcPct val="85000"/>
              </a:lnSpc>
              <a:spcBef>
                <a:spcPct val="20000"/>
              </a:spcBef>
              <a:spcAft>
                <a:spcPct val="0"/>
              </a:spcAft>
              <a:buClrTx/>
              <a:buSzTx/>
              <a:buFontTx/>
              <a:buNone/>
              <a:tabLst/>
              <a:defRPr sz="2500" b="1" i="0" spc="-74" baseline="0">
                <a:solidFill>
                  <a:schemeClr val="tx2"/>
                </a:solidFill>
                <a:latin typeface="+mj-lt"/>
                <a:cs typeface="Karla"/>
              </a:defRPr>
            </a:lvl1pPr>
          </a:lstStyle>
          <a:p>
            <a:pPr lvl="0"/>
            <a:r>
              <a:rPr lang="en-US" noProof="0" dirty="0"/>
              <a:t>Headline (Karla 50)</a:t>
            </a:r>
          </a:p>
        </p:txBody>
      </p:sp>
    </p:spTree>
    <p:extLst>
      <p:ext uri="{BB962C8B-B14F-4D97-AF65-F5344CB8AC3E}">
        <p14:creationId xmlns:p14="http://schemas.microsoft.com/office/powerpoint/2010/main" val="54756303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4_Text + 1 Image">
    <p:spTree>
      <p:nvGrpSpPr>
        <p:cNvPr id="1" name=""/>
        <p:cNvGrpSpPr/>
        <p:nvPr/>
      </p:nvGrpSpPr>
      <p:grpSpPr>
        <a:xfrm>
          <a:off x="0" y="0"/>
          <a:ext cx="0" cy="0"/>
          <a:chOff x="0" y="0"/>
          <a:chExt cx="0" cy="0"/>
        </a:xfrm>
      </p:grpSpPr>
      <p:pic>
        <p:nvPicPr>
          <p:cNvPr id="15" name="Imagen 14" descr="Agility_logos_ppt-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3932" y="188640"/>
            <a:ext cx="2249131" cy="630936"/>
          </a:xfrm>
          <a:prstGeom prst="rect">
            <a:avLst/>
          </a:prstGeom>
        </p:spPr>
      </p:pic>
      <p:sp>
        <p:nvSpPr>
          <p:cNvPr id="23" name="Slide Number Placeholder 9"/>
          <p:cNvSpPr txBox="1">
            <a:spLocks/>
          </p:cNvSpPr>
          <p:nvPr userDrawn="1"/>
        </p:nvSpPr>
        <p:spPr>
          <a:xfrm>
            <a:off x="11243902" y="6381514"/>
            <a:ext cx="611901" cy="323851"/>
          </a:xfrm>
          <a:prstGeom prst="rect">
            <a:avLst/>
          </a:prstGeom>
        </p:spPr>
        <p:txBody>
          <a:bodyPr lIns="95160" tIns="47578" rIns="0" bIns="47578"/>
          <a:lstStyle>
            <a:lvl1pPr eaLnBrk="0" hangingPunct="0">
              <a:defRPr sz="5000">
                <a:solidFill>
                  <a:schemeClr val="tx1"/>
                </a:solidFill>
                <a:latin typeface="Arial" charset="0"/>
                <a:ea typeface="ＭＳ Ｐゴシック" charset="0"/>
                <a:cs typeface="MS PGothic" charset="0"/>
              </a:defRPr>
            </a:lvl1pPr>
            <a:lvl2pPr marL="742950" indent="-285750" eaLnBrk="0" hangingPunct="0">
              <a:defRPr sz="5000">
                <a:solidFill>
                  <a:schemeClr val="tx1"/>
                </a:solidFill>
                <a:latin typeface="Arial" charset="0"/>
                <a:ea typeface="MS PGothic" charset="0"/>
                <a:cs typeface="MS PGothic" charset="0"/>
              </a:defRPr>
            </a:lvl2pPr>
            <a:lvl3pPr marL="1143000" indent="-228600" eaLnBrk="0" hangingPunct="0">
              <a:defRPr sz="5000">
                <a:solidFill>
                  <a:schemeClr val="tx1"/>
                </a:solidFill>
                <a:latin typeface="Arial" charset="0"/>
                <a:ea typeface="MS PGothic" charset="0"/>
                <a:cs typeface="MS PGothic" charset="0"/>
              </a:defRPr>
            </a:lvl3pPr>
            <a:lvl4pPr marL="1600200" indent="-228600" eaLnBrk="0" hangingPunct="0">
              <a:defRPr sz="5000">
                <a:solidFill>
                  <a:schemeClr val="tx1"/>
                </a:solidFill>
                <a:latin typeface="Arial" charset="0"/>
                <a:ea typeface="MS PGothic" charset="0"/>
                <a:cs typeface="MS PGothic" charset="0"/>
              </a:defRPr>
            </a:lvl4pPr>
            <a:lvl5pPr marL="2057400" indent="-228600" eaLnBrk="0" hangingPunct="0">
              <a:defRPr sz="5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5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5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5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5000">
                <a:solidFill>
                  <a:schemeClr val="tx1"/>
                </a:solidFill>
                <a:latin typeface="Arial" charset="0"/>
                <a:ea typeface="MS PGothic" charset="0"/>
                <a:cs typeface="MS PGothic" charset="0"/>
              </a:defRPr>
            </a:lvl9pPr>
          </a:lstStyle>
          <a:p>
            <a:pPr algn="r" eaLnBrk="1" hangingPunct="1">
              <a:lnSpc>
                <a:spcPct val="120000"/>
              </a:lnSpc>
              <a:defRPr/>
            </a:pPr>
            <a:r>
              <a:rPr lang="en-US" sz="950" spc="-74" dirty="0">
                <a:solidFill>
                  <a:schemeClr val="tx1"/>
                </a:solidFill>
                <a:latin typeface="+mn-lt"/>
                <a:cs typeface="Karla"/>
              </a:rPr>
              <a:t>  </a:t>
            </a:r>
            <a:fld id="{E77AE0A1-274E-2944-95AF-27E87E012DC6}" type="slidenum">
              <a:rPr lang="en-US" sz="950" spc="-74" smtClean="0">
                <a:solidFill>
                  <a:schemeClr val="tx2"/>
                </a:solidFill>
                <a:latin typeface="+mn-lt"/>
                <a:cs typeface="Karla"/>
              </a:rPr>
              <a:pPr algn="r" eaLnBrk="1" hangingPunct="1">
                <a:lnSpc>
                  <a:spcPct val="120000"/>
                </a:lnSpc>
                <a:defRPr/>
              </a:pPr>
              <a:t>‹#›</a:t>
            </a:fld>
            <a:endParaRPr lang="en-US" sz="950" spc="-74" dirty="0">
              <a:solidFill>
                <a:schemeClr val="tx2"/>
              </a:solidFill>
              <a:latin typeface="+mn-lt"/>
              <a:cs typeface="Karla"/>
            </a:endParaRPr>
          </a:p>
        </p:txBody>
      </p:sp>
      <p:cxnSp>
        <p:nvCxnSpPr>
          <p:cNvPr id="12" name="Conector recto 11"/>
          <p:cNvCxnSpPr/>
          <p:nvPr userDrawn="1"/>
        </p:nvCxnSpPr>
        <p:spPr>
          <a:xfrm>
            <a:off x="332463" y="6543102"/>
            <a:ext cx="11051787"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6" name="Marcador de posición de imagen 18"/>
          <p:cNvSpPr>
            <a:spLocks noGrp="1"/>
          </p:cNvSpPr>
          <p:nvPr>
            <p:ph type="pic" sz="quarter" idx="32" hasCustomPrompt="1"/>
          </p:nvPr>
        </p:nvSpPr>
        <p:spPr>
          <a:xfrm>
            <a:off x="6275996" y="1448780"/>
            <a:ext cx="5579893" cy="4788532"/>
          </a:xfrm>
          <a:prstGeom prst="rect">
            <a:avLst/>
          </a:prstGeom>
        </p:spPr>
        <p:txBody>
          <a:bodyPr vert="horz" lIns="34267" tIns="17132" rIns="34267" bIns="17132"/>
          <a:lstStyle>
            <a:lvl1pPr>
              <a:defRPr sz="1250" baseline="0">
                <a:solidFill>
                  <a:schemeClr val="tx1"/>
                </a:solidFill>
                <a:latin typeface="+mn-lt"/>
              </a:defRPr>
            </a:lvl1pPr>
          </a:lstStyle>
          <a:p>
            <a:r>
              <a:rPr lang="en-US" noProof="0" dirty="0"/>
              <a:t>Click here to insert an image</a:t>
            </a:r>
          </a:p>
        </p:txBody>
      </p:sp>
      <p:sp>
        <p:nvSpPr>
          <p:cNvPr id="20" name="Marcador de texto 6"/>
          <p:cNvSpPr>
            <a:spLocks noGrp="1"/>
          </p:cNvSpPr>
          <p:nvPr>
            <p:ph type="body" sz="quarter" idx="34" hasCustomPrompt="1"/>
          </p:nvPr>
        </p:nvSpPr>
        <p:spPr>
          <a:xfrm>
            <a:off x="336109" y="476672"/>
            <a:ext cx="8783832" cy="432048"/>
          </a:xfrm>
          <a:prstGeom prst="rect">
            <a:avLst/>
          </a:prstGeom>
        </p:spPr>
        <p:txBody>
          <a:bodyPr vert="horz" lIns="34267" tIns="17132" rIns="34267" bIns="17132"/>
          <a:lstStyle>
            <a:lvl1pPr marL="0" marR="0" indent="0" algn="l" defTabSz="457109" rtl="0" eaLnBrk="1" fontAlgn="base" latinLnBrk="0" hangingPunct="1">
              <a:lnSpc>
                <a:spcPct val="85000"/>
              </a:lnSpc>
              <a:spcBef>
                <a:spcPct val="20000"/>
              </a:spcBef>
              <a:spcAft>
                <a:spcPct val="0"/>
              </a:spcAft>
              <a:buClrTx/>
              <a:buSzTx/>
              <a:buFontTx/>
              <a:buNone/>
              <a:tabLst/>
              <a:defRPr sz="2500" b="1" i="0" spc="-74" baseline="0">
                <a:solidFill>
                  <a:schemeClr val="tx2"/>
                </a:solidFill>
                <a:latin typeface="+mj-lt"/>
                <a:cs typeface="Karla"/>
              </a:defRPr>
            </a:lvl1pPr>
          </a:lstStyle>
          <a:p>
            <a:pPr lvl="0"/>
            <a:r>
              <a:rPr lang="en-US" noProof="0" dirty="0"/>
              <a:t>Headline (Karla 50)</a:t>
            </a:r>
          </a:p>
        </p:txBody>
      </p:sp>
      <p:sp>
        <p:nvSpPr>
          <p:cNvPr id="10" name="Marcador de texto 2">
            <a:extLst>
              <a:ext uri="{FF2B5EF4-FFF2-40B4-BE49-F238E27FC236}">
                <a16:creationId xmlns:a16="http://schemas.microsoft.com/office/drawing/2014/main" id="{CF695713-D994-4AC4-8233-431774390435}"/>
              </a:ext>
            </a:extLst>
          </p:cNvPr>
          <p:cNvSpPr>
            <a:spLocks noGrp="1"/>
          </p:cNvSpPr>
          <p:nvPr>
            <p:ph type="body" sz="quarter" idx="37" hasCustomPrompt="1"/>
          </p:nvPr>
        </p:nvSpPr>
        <p:spPr>
          <a:xfrm>
            <a:off x="336111" y="1448780"/>
            <a:ext cx="5581685" cy="4786884"/>
          </a:xfrm>
          <a:prstGeom prst="rect">
            <a:avLst/>
          </a:prstGeom>
        </p:spPr>
        <p:txBody>
          <a:bodyPr lIns="34267" tIns="17132" rIns="34267" bIns="17132"/>
          <a:lstStyle>
            <a:lvl1pPr marL="171297" indent="-171297">
              <a:buClr>
                <a:schemeClr val="tx1"/>
              </a:buClr>
              <a:buFont typeface="Arial" panose="020B0604020202020204" pitchFamily="34" charset="0"/>
              <a:buChar char="•"/>
              <a:defRPr sz="1800" baseline="0">
                <a:solidFill>
                  <a:schemeClr val="tx1"/>
                </a:solidFill>
                <a:latin typeface="+mn-lt"/>
                <a:cs typeface="Noto Sans Regular"/>
              </a:defRPr>
            </a:lvl1pPr>
            <a:lvl2pPr>
              <a:buClr>
                <a:schemeClr val="tx2"/>
              </a:buClr>
              <a:defRPr sz="1800">
                <a:solidFill>
                  <a:schemeClr val="tx2"/>
                </a:solidFill>
                <a:latin typeface="+mn-lt"/>
                <a:cs typeface="Noto Sans Regular"/>
              </a:defRPr>
            </a:lvl2pPr>
            <a:lvl3pPr marL="1189569" marR="0" indent="-237913" algn="l" defTabSz="457109" rtl="0" eaLnBrk="1" fontAlgn="base" latinLnBrk="0" hangingPunct="1">
              <a:lnSpc>
                <a:spcPct val="100000"/>
              </a:lnSpc>
              <a:spcBef>
                <a:spcPct val="20000"/>
              </a:spcBef>
              <a:spcAft>
                <a:spcPct val="0"/>
              </a:spcAft>
              <a:buClrTx/>
              <a:buSzTx/>
              <a:buFontTx/>
              <a:buChar char="•"/>
              <a:tabLst/>
              <a:defRPr sz="1800">
                <a:solidFill>
                  <a:schemeClr val="tx1"/>
                </a:solidFill>
                <a:latin typeface="+mn-lt"/>
                <a:cs typeface="Noto Sans"/>
              </a:defRPr>
            </a:lvl3pPr>
            <a:lvl4pPr>
              <a:defRPr>
                <a:latin typeface="+mn-lt"/>
              </a:defRPr>
            </a:lvl4pPr>
            <a:lvl5pPr>
              <a:defRPr>
                <a:latin typeface="+mn-lt"/>
              </a:defRPr>
            </a:lvl5pPr>
          </a:lstStyle>
          <a:p>
            <a:pPr lvl="0"/>
            <a:r>
              <a:rPr lang="en-US" noProof="0" dirty="0"/>
              <a:t>Body text (Noto Sans 36)</a:t>
            </a:r>
          </a:p>
          <a:p>
            <a:pPr lvl="1"/>
            <a:r>
              <a:rPr lang="en-US" noProof="0" dirty="0"/>
              <a:t>Sub bullet</a:t>
            </a:r>
          </a:p>
          <a:p>
            <a:pPr lvl="2"/>
            <a:r>
              <a:rPr lang="en-US" noProof="0" dirty="0"/>
              <a:t>Extra bullet</a:t>
            </a:r>
          </a:p>
          <a:p>
            <a:pPr marL="1665396" marR="0" lvl="3" indent="-237913" algn="l" defTabSz="457109" rtl="0" eaLnBrk="1" fontAlgn="base" latinLnBrk="0" hangingPunct="1">
              <a:lnSpc>
                <a:spcPct val="100000"/>
              </a:lnSpc>
              <a:spcBef>
                <a:spcPct val="20000"/>
              </a:spcBef>
              <a:spcAft>
                <a:spcPct val="0"/>
              </a:spcAft>
              <a:buClrTx/>
              <a:buSzTx/>
              <a:buFontTx/>
              <a:buChar char="•"/>
              <a:tabLst/>
              <a:defRPr/>
            </a:pPr>
            <a:r>
              <a:rPr lang="en-US" noProof="0" dirty="0"/>
              <a:t>Extra bullet</a:t>
            </a:r>
          </a:p>
          <a:p>
            <a:pPr lvl="2"/>
            <a:endParaRPr lang="en-US" noProof="0" dirty="0"/>
          </a:p>
          <a:p>
            <a:pPr lvl="1"/>
            <a:endParaRPr lang="en-US" noProof="0" dirty="0"/>
          </a:p>
        </p:txBody>
      </p:sp>
    </p:spTree>
    <p:extLst>
      <p:ext uri="{BB962C8B-B14F-4D97-AF65-F5344CB8AC3E}">
        <p14:creationId xmlns:p14="http://schemas.microsoft.com/office/powerpoint/2010/main" val="179589712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2 Text + 2 Images + Footnote">
    <p:spTree>
      <p:nvGrpSpPr>
        <p:cNvPr id="1" name=""/>
        <p:cNvGrpSpPr/>
        <p:nvPr/>
      </p:nvGrpSpPr>
      <p:grpSpPr>
        <a:xfrm>
          <a:off x="0" y="0"/>
          <a:ext cx="0" cy="0"/>
          <a:chOff x="0" y="0"/>
          <a:chExt cx="0" cy="0"/>
        </a:xfrm>
      </p:grpSpPr>
      <p:pic>
        <p:nvPicPr>
          <p:cNvPr id="22" name="Imagen 21" descr="Agility_logos_ppt-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3932" y="188640"/>
            <a:ext cx="2249131" cy="630936"/>
          </a:xfrm>
          <a:prstGeom prst="rect">
            <a:avLst/>
          </a:prstGeom>
        </p:spPr>
      </p:pic>
      <p:sp>
        <p:nvSpPr>
          <p:cNvPr id="4" name="CuadroTexto 3"/>
          <p:cNvSpPr txBox="1"/>
          <p:nvPr userDrawn="1"/>
        </p:nvSpPr>
        <p:spPr>
          <a:xfrm>
            <a:off x="12099406" y="6960884"/>
            <a:ext cx="457140" cy="457200"/>
          </a:xfrm>
          <a:prstGeom prst="rect">
            <a:avLst/>
          </a:prstGeom>
          <a:noFill/>
          <a:ln>
            <a:noFill/>
          </a:ln>
        </p:spPr>
        <p:txBody>
          <a:bodyPr wrap="none" lIns="45684" tIns="0" rIns="45684" bIns="0" rtlCol="0" anchor="t" anchorCtr="0">
            <a:noAutofit/>
          </a:bodyPr>
          <a:lstStyle/>
          <a:p>
            <a:pPr marL="0">
              <a:lnSpc>
                <a:spcPts val="1749"/>
              </a:lnSpc>
            </a:pPr>
            <a:endParaRPr lang="es-ES" sz="2000" b="1" dirty="0" err="1">
              <a:latin typeface="+mj-lt"/>
              <a:cs typeface="Etelka Text Pro"/>
            </a:endParaRPr>
          </a:p>
        </p:txBody>
      </p:sp>
      <p:sp>
        <p:nvSpPr>
          <p:cNvPr id="27" name="Slide Number Placeholder 9"/>
          <p:cNvSpPr txBox="1">
            <a:spLocks/>
          </p:cNvSpPr>
          <p:nvPr userDrawn="1"/>
        </p:nvSpPr>
        <p:spPr>
          <a:xfrm>
            <a:off x="11243902" y="6381514"/>
            <a:ext cx="611901" cy="323851"/>
          </a:xfrm>
          <a:prstGeom prst="rect">
            <a:avLst/>
          </a:prstGeom>
        </p:spPr>
        <p:txBody>
          <a:bodyPr lIns="95160" tIns="47578" rIns="0" bIns="47578"/>
          <a:lstStyle>
            <a:lvl1pPr eaLnBrk="0" hangingPunct="0">
              <a:defRPr sz="5000">
                <a:solidFill>
                  <a:schemeClr val="tx1"/>
                </a:solidFill>
                <a:latin typeface="Arial" charset="0"/>
                <a:ea typeface="ＭＳ Ｐゴシック" charset="0"/>
                <a:cs typeface="MS PGothic" charset="0"/>
              </a:defRPr>
            </a:lvl1pPr>
            <a:lvl2pPr marL="742950" indent="-285750" eaLnBrk="0" hangingPunct="0">
              <a:defRPr sz="5000">
                <a:solidFill>
                  <a:schemeClr val="tx1"/>
                </a:solidFill>
                <a:latin typeface="Arial" charset="0"/>
                <a:ea typeface="MS PGothic" charset="0"/>
                <a:cs typeface="MS PGothic" charset="0"/>
              </a:defRPr>
            </a:lvl2pPr>
            <a:lvl3pPr marL="1143000" indent="-228600" eaLnBrk="0" hangingPunct="0">
              <a:defRPr sz="5000">
                <a:solidFill>
                  <a:schemeClr val="tx1"/>
                </a:solidFill>
                <a:latin typeface="Arial" charset="0"/>
                <a:ea typeface="MS PGothic" charset="0"/>
                <a:cs typeface="MS PGothic" charset="0"/>
              </a:defRPr>
            </a:lvl3pPr>
            <a:lvl4pPr marL="1600200" indent="-228600" eaLnBrk="0" hangingPunct="0">
              <a:defRPr sz="5000">
                <a:solidFill>
                  <a:schemeClr val="tx1"/>
                </a:solidFill>
                <a:latin typeface="Arial" charset="0"/>
                <a:ea typeface="MS PGothic" charset="0"/>
                <a:cs typeface="MS PGothic" charset="0"/>
              </a:defRPr>
            </a:lvl4pPr>
            <a:lvl5pPr marL="2057400" indent="-228600" eaLnBrk="0" hangingPunct="0">
              <a:defRPr sz="5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5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5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5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5000">
                <a:solidFill>
                  <a:schemeClr val="tx1"/>
                </a:solidFill>
                <a:latin typeface="Arial" charset="0"/>
                <a:ea typeface="MS PGothic" charset="0"/>
                <a:cs typeface="MS PGothic" charset="0"/>
              </a:defRPr>
            </a:lvl9pPr>
          </a:lstStyle>
          <a:p>
            <a:pPr algn="r" eaLnBrk="1" hangingPunct="1">
              <a:lnSpc>
                <a:spcPct val="120000"/>
              </a:lnSpc>
              <a:defRPr/>
            </a:pPr>
            <a:r>
              <a:rPr lang="en-US" sz="950" spc="-74" dirty="0">
                <a:solidFill>
                  <a:schemeClr val="tx1"/>
                </a:solidFill>
                <a:latin typeface="+mn-lt"/>
                <a:cs typeface="Karla"/>
              </a:rPr>
              <a:t>  </a:t>
            </a:r>
            <a:fld id="{E77AE0A1-274E-2944-95AF-27E87E012DC6}" type="slidenum">
              <a:rPr lang="en-US" sz="950" spc="-74" smtClean="0">
                <a:solidFill>
                  <a:schemeClr val="tx2"/>
                </a:solidFill>
                <a:latin typeface="+mn-lt"/>
                <a:cs typeface="Karla"/>
              </a:rPr>
              <a:pPr algn="r" eaLnBrk="1" hangingPunct="1">
                <a:lnSpc>
                  <a:spcPct val="120000"/>
                </a:lnSpc>
                <a:defRPr/>
              </a:pPr>
              <a:t>‹#›</a:t>
            </a:fld>
            <a:endParaRPr lang="en-US" sz="950" spc="-74" dirty="0">
              <a:solidFill>
                <a:schemeClr val="tx2"/>
              </a:solidFill>
              <a:latin typeface="+mn-lt"/>
              <a:cs typeface="Karla"/>
            </a:endParaRPr>
          </a:p>
        </p:txBody>
      </p:sp>
      <p:cxnSp>
        <p:nvCxnSpPr>
          <p:cNvPr id="14" name="Conector recto 13"/>
          <p:cNvCxnSpPr/>
          <p:nvPr userDrawn="1"/>
        </p:nvCxnSpPr>
        <p:spPr>
          <a:xfrm>
            <a:off x="332463" y="6543102"/>
            <a:ext cx="11051787"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2" name="Marcador de texto 6"/>
          <p:cNvSpPr>
            <a:spLocks noGrp="1"/>
          </p:cNvSpPr>
          <p:nvPr>
            <p:ph type="body" sz="quarter" idx="27" hasCustomPrompt="1"/>
          </p:nvPr>
        </p:nvSpPr>
        <p:spPr>
          <a:xfrm>
            <a:off x="4908023" y="1448780"/>
            <a:ext cx="4211920" cy="1224137"/>
          </a:xfrm>
          <a:prstGeom prst="rect">
            <a:avLst/>
          </a:prstGeom>
        </p:spPr>
        <p:txBody>
          <a:bodyPr vert="horz" lIns="0" tIns="0" rIns="0" bIns="17132" anchor="t" anchorCtr="0"/>
          <a:lstStyle>
            <a:lvl1pPr marL="0" marR="0" indent="0" algn="l" defTabSz="456796" rtl="0" eaLnBrk="0" fontAlgn="base" latinLnBrk="0" hangingPunct="0">
              <a:lnSpc>
                <a:spcPct val="100000"/>
              </a:lnSpc>
              <a:spcBef>
                <a:spcPts val="984"/>
              </a:spcBef>
              <a:spcAft>
                <a:spcPts val="600"/>
              </a:spcAft>
              <a:buClrTx/>
              <a:buSzTx/>
              <a:buFont typeface="Arial"/>
              <a:buNone/>
              <a:tabLst/>
              <a:defRPr sz="1800" b="0" i="0" spc="0" baseline="0">
                <a:solidFill>
                  <a:schemeClr val="tx1"/>
                </a:solidFill>
                <a:latin typeface="+mn-lt"/>
                <a:cs typeface="Noto Sans Regular"/>
              </a:defRPr>
            </a:lvl1pPr>
            <a:lvl2pPr marL="475828" indent="0">
              <a:buNone/>
              <a:defRPr/>
            </a:lvl2pPr>
          </a:lstStyle>
          <a:p>
            <a:pPr lvl="0"/>
            <a:r>
              <a:rPr lang="en-US" noProof="0" dirty="0"/>
              <a:t>Body Text (Noto Sans 36)</a:t>
            </a:r>
          </a:p>
        </p:txBody>
      </p:sp>
      <p:sp>
        <p:nvSpPr>
          <p:cNvPr id="13" name="Marcador de posición de imagen 2"/>
          <p:cNvSpPr>
            <a:spLocks noGrp="1"/>
          </p:cNvSpPr>
          <p:nvPr>
            <p:ph type="pic" sz="quarter" idx="28" hasCustomPrompt="1"/>
          </p:nvPr>
        </p:nvSpPr>
        <p:spPr>
          <a:xfrm>
            <a:off x="336111" y="2816932"/>
            <a:ext cx="4211919" cy="3420380"/>
          </a:xfrm>
          <a:prstGeom prst="rect">
            <a:avLst/>
          </a:prstGeom>
        </p:spPr>
        <p:txBody>
          <a:bodyPr vert="horz" lIns="34267" tIns="17132" rIns="34267" bIns="17132"/>
          <a:lstStyle>
            <a:lvl1pPr marL="356871" marR="0" indent="-356871" algn="l" defTabSz="456796" rtl="0" eaLnBrk="1" fontAlgn="base" latinLnBrk="0" hangingPunct="1">
              <a:lnSpc>
                <a:spcPct val="100000"/>
              </a:lnSpc>
              <a:spcBef>
                <a:spcPct val="20000"/>
              </a:spcBef>
              <a:spcAft>
                <a:spcPct val="0"/>
              </a:spcAft>
              <a:buClrTx/>
              <a:buSzTx/>
              <a:buFontTx/>
              <a:buChar char="•"/>
              <a:tabLst/>
              <a:defRPr sz="1250">
                <a:solidFill>
                  <a:schemeClr val="tx1"/>
                </a:solidFill>
                <a:latin typeface="+mn-lt"/>
              </a:defRPr>
            </a:lvl1pPr>
          </a:lstStyle>
          <a:p>
            <a:r>
              <a:rPr lang="en-US" noProof="0" dirty="0"/>
              <a:t>Click here to insert an image</a:t>
            </a:r>
          </a:p>
          <a:p>
            <a:endParaRPr lang="en-US" noProof="0" dirty="0"/>
          </a:p>
        </p:txBody>
      </p:sp>
      <p:sp>
        <p:nvSpPr>
          <p:cNvPr id="15" name="Marcador de posición de imagen 2"/>
          <p:cNvSpPr>
            <a:spLocks noGrp="1"/>
          </p:cNvSpPr>
          <p:nvPr>
            <p:ph type="pic" sz="quarter" idx="29" hasCustomPrompt="1"/>
          </p:nvPr>
        </p:nvSpPr>
        <p:spPr>
          <a:xfrm>
            <a:off x="4908019" y="2816932"/>
            <a:ext cx="4211712" cy="3420380"/>
          </a:xfrm>
          <a:prstGeom prst="rect">
            <a:avLst/>
          </a:prstGeom>
        </p:spPr>
        <p:txBody>
          <a:bodyPr vert="horz" lIns="34267" tIns="17132" rIns="34267" bIns="17132"/>
          <a:lstStyle>
            <a:lvl1pPr marL="356871" marR="0" indent="-356871" algn="l" defTabSz="456796" rtl="0" eaLnBrk="1" fontAlgn="base" latinLnBrk="0" hangingPunct="1">
              <a:lnSpc>
                <a:spcPct val="100000"/>
              </a:lnSpc>
              <a:spcBef>
                <a:spcPct val="20000"/>
              </a:spcBef>
              <a:spcAft>
                <a:spcPct val="0"/>
              </a:spcAft>
              <a:buClrTx/>
              <a:buSzTx/>
              <a:buFontTx/>
              <a:buChar char="•"/>
              <a:tabLst/>
              <a:defRPr sz="1250">
                <a:solidFill>
                  <a:schemeClr val="tx1"/>
                </a:solidFill>
                <a:latin typeface="+mn-lt"/>
              </a:defRPr>
            </a:lvl1pPr>
          </a:lstStyle>
          <a:p>
            <a:r>
              <a:rPr lang="en-US" noProof="0" dirty="0"/>
              <a:t>Click here to insert an image</a:t>
            </a:r>
          </a:p>
          <a:p>
            <a:endParaRPr lang="en-US" noProof="0" dirty="0"/>
          </a:p>
        </p:txBody>
      </p:sp>
      <p:sp>
        <p:nvSpPr>
          <p:cNvPr id="16" name="Marcador de texto 6"/>
          <p:cNvSpPr>
            <a:spLocks noGrp="1"/>
          </p:cNvSpPr>
          <p:nvPr>
            <p:ph type="body" sz="quarter" idx="31" hasCustomPrompt="1"/>
          </p:nvPr>
        </p:nvSpPr>
        <p:spPr>
          <a:xfrm>
            <a:off x="336111" y="1448780"/>
            <a:ext cx="4211919" cy="1224137"/>
          </a:xfrm>
          <a:prstGeom prst="rect">
            <a:avLst/>
          </a:prstGeom>
        </p:spPr>
        <p:txBody>
          <a:bodyPr vert="horz" lIns="34267" tIns="17132" rIns="34267" bIns="17132"/>
          <a:lstStyle>
            <a:lvl1pPr marL="0" marR="0" indent="0" algn="l" defTabSz="456796" rtl="0" eaLnBrk="0" fontAlgn="base" latinLnBrk="0" hangingPunct="0">
              <a:lnSpc>
                <a:spcPct val="100000"/>
              </a:lnSpc>
              <a:spcBef>
                <a:spcPct val="20000"/>
              </a:spcBef>
              <a:spcAft>
                <a:spcPct val="0"/>
              </a:spcAft>
              <a:buClrTx/>
              <a:buSzTx/>
              <a:buFontTx/>
              <a:buNone/>
              <a:tabLst/>
              <a:defRPr sz="1800" b="0" i="0" spc="0" baseline="0">
                <a:solidFill>
                  <a:schemeClr val="tx1"/>
                </a:solidFill>
                <a:latin typeface="+mn-lt"/>
                <a:cs typeface="Noto Sans Regular"/>
              </a:defRPr>
            </a:lvl1pPr>
            <a:lvl2pPr marL="475828" indent="0">
              <a:buNone/>
              <a:defRPr/>
            </a:lvl2pPr>
          </a:lstStyle>
          <a:p>
            <a:pPr lvl="0"/>
            <a:r>
              <a:rPr lang="en-US" noProof="0" dirty="0"/>
              <a:t>Body Text (Noto Sans 36)</a:t>
            </a:r>
          </a:p>
        </p:txBody>
      </p:sp>
      <p:sp>
        <p:nvSpPr>
          <p:cNvPr id="19" name="Marcador de texto 6"/>
          <p:cNvSpPr>
            <a:spLocks noGrp="1"/>
          </p:cNvSpPr>
          <p:nvPr>
            <p:ph type="body" sz="quarter" idx="30" hasCustomPrompt="1"/>
          </p:nvPr>
        </p:nvSpPr>
        <p:spPr>
          <a:xfrm>
            <a:off x="9623932" y="5877272"/>
            <a:ext cx="2231957" cy="360424"/>
          </a:xfrm>
          <a:prstGeom prst="rect">
            <a:avLst/>
          </a:prstGeom>
        </p:spPr>
        <p:txBody>
          <a:bodyPr vert="horz" lIns="34267" tIns="17132" rIns="34267" bIns="17132"/>
          <a:lstStyle>
            <a:lvl1pPr marL="0" indent="0">
              <a:lnSpc>
                <a:spcPct val="110000"/>
              </a:lnSpc>
              <a:buNone/>
              <a:defRPr sz="950" b="0" i="0" spc="0" baseline="0">
                <a:solidFill>
                  <a:schemeClr val="tx1"/>
                </a:solidFill>
                <a:latin typeface="+mn-lt"/>
                <a:cs typeface="Noto Sans Regular"/>
              </a:defRPr>
            </a:lvl1pPr>
          </a:lstStyle>
          <a:p>
            <a:pPr lvl="0"/>
            <a:r>
              <a:rPr lang="en-US" noProof="0" dirty="0"/>
              <a:t>Click here to insert complementary info (footnotes, captions, legends, </a:t>
            </a:r>
            <a:r>
              <a:rPr lang="en-US" noProof="0" dirty="0" err="1"/>
              <a:t>etc</a:t>
            </a:r>
            <a:r>
              <a:rPr lang="en-US" noProof="0" dirty="0"/>
              <a:t>)</a:t>
            </a:r>
          </a:p>
        </p:txBody>
      </p:sp>
      <p:sp>
        <p:nvSpPr>
          <p:cNvPr id="20" name="Marcador de texto 6"/>
          <p:cNvSpPr>
            <a:spLocks noGrp="1"/>
          </p:cNvSpPr>
          <p:nvPr>
            <p:ph type="body" sz="quarter" idx="34" hasCustomPrompt="1"/>
          </p:nvPr>
        </p:nvSpPr>
        <p:spPr>
          <a:xfrm>
            <a:off x="336109" y="476672"/>
            <a:ext cx="8783832" cy="756084"/>
          </a:xfrm>
          <a:prstGeom prst="rect">
            <a:avLst/>
          </a:prstGeom>
        </p:spPr>
        <p:txBody>
          <a:bodyPr vert="horz" lIns="34267" tIns="17132" rIns="34267" bIns="17132"/>
          <a:lstStyle>
            <a:lvl1pPr marL="0" marR="0" indent="0" algn="l" defTabSz="457109" rtl="0" eaLnBrk="1" fontAlgn="base" latinLnBrk="0" hangingPunct="1">
              <a:lnSpc>
                <a:spcPct val="85000"/>
              </a:lnSpc>
              <a:spcBef>
                <a:spcPct val="20000"/>
              </a:spcBef>
              <a:spcAft>
                <a:spcPct val="0"/>
              </a:spcAft>
              <a:buClrTx/>
              <a:buSzTx/>
              <a:buFontTx/>
              <a:buNone/>
              <a:tabLst/>
              <a:defRPr sz="2500" b="1" i="0" spc="-74" baseline="0">
                <a:solidFill>
                  <a:schemeClr val="tx2"/>
                </a:solidFill>
                <a:latin typeface="+mj-lt"/>
                <a:cs typeface="Karla"/>
              </a:defRPr>
            </a:lvl1pPr>
          </a:lstStyle>
          <a:p>
            <a:pPr lvl="0"/>
            <a:r>
              <a:rPr lang="en-US" noProof="0" dirty="0"/>
              <a:t>Headline (Karla 50)</a:t>
            </a:r>
          </a:p>
        </p:txBody>
      </p:sp>
    </p:spTree>
    <p:extLst>
      <p:ext uri="{BB962C8B-B14F-4D97-AF65-F5344CB8AC3E}">
        <p14:creationId xmlns:p14="http://schemas.microsoft.com/office/powerpoint/2010/main" val="169505693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2 Text + 2 Images">
    <p:spTree>
      <p:nvGrpSpPr>
        <p:cNvPr id="1" name=""/>
        <p:cNvGrpSpPr/>
        <p:nvPr/>
      </p:nvGrpSpPr>
      <p:grpSpPr>
        <a:xfrm>
          <a:off x="0" y="0"/>
          <a:ext cx="0" cy="0"/>
          <a:chOff x="0" y="0"/>
          <a:chExt cx="0" cy="0"/>
        </a:xfrm>
      </p:grpSpPr>
      <p:pic>
        <p:nvPicPr>
          <p:cNvPr id="22" name="Imagen 21" descr="Agility_logos_ppt-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3932" y="188640"/>
            <a:ext cx="2249131" cy="630936"/>
          </a:xfrm>
          <a:prstGeom prst="rect">
            <a:avLst/>
          </a:prstGeom>
        </p:spPr>
      </p:pic>
      <p:sp>
        <p:nvSpPr>
          <p:cNvPr id="4" name="CuadroTexto 3"/>
          <p:cNvSpPr txBox="1"/>
          <p:nvPr userDrawn="1"/>
        </p:nvSpPr>
        <p:spPr>
          <a:xfrm>
            <a:off x="12099406" y="6960884"/>
            <a:ext cx="457140" cy="457200"/>
          </a:xfrm>
          <a:prstGeom prst="rect">
            <a:avLst/>
          </a:prstGeom>
          <a:noFill/>
          <a:ln>
            <a:noFill/>
          </a:ln>
        </p:spPr>
        <p:txBody>
          <a:bodyPr wrap="none" lIns="45684" tIns="0" rIns="45684" bIns="0" rtlCol="0" anchor="t" anchorCtr="0">
            <a:noAutofit/>
          </a:bodyPr>
          <a:lstStyle/>
          <a:p>
            <a:pPr marL="0">
              <a:lnSpc>
                <a:spcPts val="1749"/>
              </a:lnSpc>
            </a:pPr>
            <a:endParaRPr lang="es-ES" sz="2000" b="1" dirty="0" err="1">
              <a:latin typeface="+mj-lt"/>
              <a:cs typeface="Etelka Text Pro"/>
            </a:endParaRPr>
          </a:p>
        </p:txBody>
      </p:sp>
      <p:sp>
        <p:nvSpPr>
          <p:cNvPr id="27" name="Slide Number Placeholder 9"/>
          <p:cNvSpPr txBox="1">
            <a:spLocks/>
          </p:cNvSpPr>
          <p:nvPr userDrawn="1"/>
        </p:nvSpPr>
        <p:spPr>
          <a:xfrm>
            <a:off x="11243902" y="6381514"/>
            <a:ext cx="611901" cy="323851"/>
          </a:xfrm>
          <a:prstGeom prst="rect">
            <a:avLst/>
          </a:prstGeom>
        </p:spPr>
        <p:txBody>
          <a:bodyPr lIns="95160" tIns="47578" rIns="0" bIns="47578"/>
          <a:lstStyle>
            <a:lvl1pPr eaLnBrk="0" hangingPunct="0">
              <a:defRPr sz="5000">
                <a:solidFill>
                  <a:schemeClr val="tx1"/>
                </a:solidFill>
                <a:latin typeface="Arial" charset="0"/>
                <a:ea typeface="ＭＳ Ｐゴシック" charset="0"/>
                <a:cs typeface="MS PGothic" charset="0"/>
              </a:defRPr>
            </a:lvl1pPr>
            <a:lvl2pPr marL="742950" indent="-285750" eaLnBrk="0" hangingPunct="0">
              <a:defRPr sz="5000">
                <a:solidFill>
                  <a:schemeClr val="tx1"/>
                </a:solidFill>
                <a:latin typeface="Arial" charset="0"/>
                <a:ea typeface="MS PGothic" charset="0"/>
                <a:cs typeface="MS PGothic" charset="0"/>
              </a:defRPr>
            </a:lvl2pPr>
            <a:lvl3pPr marL="1143000" indent="-228600" eaLnBrk="0" hangingPunct="0">
              <a:defRPr sz="5000">
                <a:solidFill>
                  <a:schemeClr val="tx1"/>
                </a:solidFill>
                <a:latin typeface="Arial" charset="0"/>
                <a:ea typeface="MS PGothic" charset="0"/>
                <a:cs typeface="MS PGothic" charset="0"/>
              </a:defRPr>
            </a:lvl3pPr>
            <a:lvl4pPr marL="1600200" indent="-228600" eaLnBrk="0" hangingPunct="0">
              <a:defRPr sz="5000">
                <a:solidFill>
                  <a:schemeClr val="tx1"/>
                </a:solidFill>
                <a:latin typeface="Arial" charset="0"/>
                <a:ea typeface="MS PGothic" charset="0"/>
                <a:cs typeface="MS PGothic" charset="0"/>
              </a:defRPr>
            </a:lvl4pPr>
            <a:lvl5pPr marL="2057400" indent="-228600" eaLnBrk="0" hangingPunct="0">
              <a:defRPr sz="5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5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5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5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5000">
                <a:solidFill>
                  <a:schemeClr val="tx1"/>
                </a:solidFill>
                <a:latin typeface="Arial" charset="0"/>
                <a:ea typeface="MS PGothic" charset="0"/>
                <a:cs typeface="MS PGothic" charset="0"/>
              </a:defRPr>
            </a:lvl9pPr>
          </a:lstStyle>
          <a:p>
            <a:pPr algn="r" eaLnBrk="1" hangingPunct="1">
              <a:lnSpc>
                <a:spcPct val="120000"/>
              </a:lnSpc>
              <a:defRPr/>
            </a:pPr>
            <a:r>
              <a:rPr lang="en-US" sz="950" spc="-74" dirty="0">
                <a:solidFill>
                  <a:schemeClr val="tx1"/>
                </a:solidFill>
                <a:latin typeface="+mn-lt"/>
                <a:cs typeface="Karla"/>
              </a:rPr>
              <a:t>  </a:t>
            </a:r>
            <a:fld id="{E77AE0A1-274E-2944-95AF-27E87E012DC6}" type="slidenum">
              <a:rPr lang="en-US" sz="950" spc="-74" smtClean="0">
                <a:solidFill>
                  <a:schemeClr val="tx2"/>
                </a:solidFill>
                <a:latin typeface="+mn-lt"/>
                <a:cs typeface="Karla"/>
              </a:rPr>
              <a:pPr algn="r" eaLnBrk="1" hangingPunct="1">
                <a:lnSpc>
                  <a:spcPct val="120000"/>
                </a:lnSpc>
                <a:defRPr/>
              </a:pPr>
              <a:t>‹#›</a:t>
            </a:fld>
            <a:endParaRPr lang="en-US" sz="950" spc="-74" dirty="0">
              <a:solidFill>
                <a:schemeClr val="tx2"/>
              </a:solidFill>
              <a:latin typeface="+mn-lt"/>
              <a:cs typeface="Karla"/>
            </a:endParaRPr>
          </a:p>
        </p:txBody>
      </p:sp>
      <p:sp>
        <p:nvSpPr>
          <p:cNvPr id="15" name="Marcador de texto 6"/>
          <p:cNvSpPr>
            <a:spLocks noGrp="1"/>
          </p:cNvSpPr>
          <p:nvPr>
            <p:ph type="body" sz="quarter" idx="27" hasCustomPrompt="1"/>
          </p:nvPr>
        </p:nvSpPr>
        <p:spPr>
          <a:xfrm>
            <a:off x="6275934" y="1448780"/>
            <a:ext cx="5579957" cy="648072"/>
          </a:xfrm>
          <a:prstGeom prst="rect">
            <a:avLst/>
          </a:prstGeom>
        </p:spPr>
        <p:txBody>
          <a:bodyPr vert="horz" lIns="0" tIns="0" rIns="0" bIns="17132" anchor="t" anchorCtr="0"/>
          <a:lstStyle>
            <a:lvl1pPr marL="0" marR="0" indent="0" algn="l" defTabSz="456796" rtl="0" eaLnBrk="0" fontAlgn="base" latinLnBrk="0" hangingPunct="0">
              <a:lnSpc>
                <a:spcPct val="100000"/>
              </a:lnSpc>
              <a:spcBef>
                <a:spcPts val="984"/>
              </a:spcBef>
              <a:spcAft>
                <a:spcPts val="600"/>
              </a:spcAft>
              <a:buClrTx/>
              <a:buSzTx/>
              <a:buFont typeface="Arial"/>
              <a:buNone/>
              <a:tabLst/>
              <a:defRPr sz="1800" b="0" i="0" spc="0" baseline="0">
                <a:solidFill>
                  <a:schemeClr val="accent1"/>
                </a:solidFill>
                <a:latin typeface="+mn-lt"/>
                <a:cs typeface="Noto Sans Regular"/>
              </a:defRPr>
            </a:lvl1pPr>
            <a:lvl2pPr marL="475828" indent="0">
              <a:buNone/>
              <a:defRPr/>
            </a:lvl2pPr>
          </a:lstStyle>
          <a:p>
            <a:pPr lvl="0"/>
            <a:r>
              <a:rPr lang="en-US" noProof="0" dirty="0"/>
              <a:t>Subhead (Noto Sans 36)</a:t>
            </a:r>
          </a:p>
        </p:txBody>
      </p:sp>
      <p:sp>
        <p:nvSpPr>
          <p:cNvPr id="16" name="Marcador de posición de imagen 2"/>
          <p:cNvSpPr>
            <a:spLocks noGrp="1"/>
          </p:cNvSpPr>
          <p:nvPr>
            <p:ph type="pic" sz="quarter" idx="28" hasCustomPrompt="1"/>
          </p:nvPr>
        </p:nvSpPr>
        <p:spPr>
          <a:xfrm>
            <a:off x="336109" y="2240868"/>
            <a:ext cx="5579893" cy="3996445"/>
          </a:xfrm>
          <a:prstGeom prst="rect">
            <a:avLst/>
          </a:prstGeom>
        </p:spPr>
        <p:txBody>
          <a:bodyPr vert="horz" lIns="34267" tIns="17132" rIns="34267" bIns="17132"/>
          <a:lstStyle>
            <a:lvl1pPr marL="356871" marR="0" indent="-356871" algn="l" defTabSz="456796" rtl="0" eaLnBrk="1" fontAlgn="base" latinLnBrk="0" hangingPunct="1">
              <a:lnSpc>
                <a:spcPct val="100000"/>
              </a:lnSpc>
              <a:spcBef>
                <a:spcPct val="20000"/>
              </a:spcBef>
              <a:spcAft>
                <a:spcPct val="0"/>
              </a:spcAft>
              <a:buClrTx/>
              <a:buSzTx/>
              <a:buFontTx/>
              <a:buChar char="•"/>
              <a:tabLst/>
              <a:defRPr sz="1250" baseline="0">
                <a:solidFill>
                  <a:schemeClr val="tx1"/>
                </a:solidFill>
                <a:latin typeface="+mn-lt"/>
              </a:defRPr>
            </a:lvl1pPr>
          </a:lstStyle>
          <a:p>
            <a:r>
              <a:rPr lang="en-US" noProof="0" dirty="0"/>
              <a:t>Click here to insert an image</a:t>
            </a:r>
          </a:p>
          <a:p>
            <a:endParaRPr lang="en-US" noProof="0" dirty="0"/>
          </a:p>
        </p:txBody>
      </p:sp>
      <p:sp>
        <p:nvSpPr>
          <p:cNvPr id="17" name="Marcador de posición de imagen 2"/>
          <p:cNvSpPr>
            <a:spLocks noGrp="1"/>
          </p:cNvSpPr>
          <p:nvPr>
            <p:ph type="pic" sz="quarter" idx="29" hasCustomPrompt="1"/>
          </p:nvPr>
        </p:nvSpPr>
        <p:spPr>
          <a:xfrm>
            <a:off x="6275998" y="2240868"/>
            <a:ext cx="5579682" cy="3996445"/>
          </a:xfrm>
          <a:prstGeom prst="rect">
            <a:avLst/>
          </a:prstGeom>
        </p:spPr>
        <p:txBody>
          <a:bodyPr vert="horz" lIns="34267" tIns="17132" rIns="34267" bIns="17132"/>
          <a:lstStyle>
            <a:lvl1pPr marL="356871" marR="0" indent="-356871" algn="l" defTabSz="456796" rtl="0" eaLnBrk="1" fontAlgn="base" latinLnBrk="0" hangingPunct="1">
              <a:lnSpc>
                <a:spcPct val="100000"/>
              </a:lnSpc>
              <a:spcBef>
                <a:spcPct val="20000"/>
              </a:spcBef>
              <a:spcAft>
                <a:spcPct val="0"/>
              </a:spcAft>
              <a:buClrTx/>
              <a:buSzTx/>
              <a:buFontTx/>
              <a:buChar char="•"/>
              <a:tabLst/>
              <a:defRPr sz="1250">
                <a:solidFill>
                  <a:schemeClr val="tx1"/>
                </a:solidFill>
                <a:latin typeface="+mn-lt"/>
              </a:defRPr>
            </a:lvl1pPr>
          </a:lstStyle>
          <a:p>
            <a:r>
              <a:rPr lang="en-US" noProof="0" dirty="0"/>
              <a:t>Click here to insert an image</a:t>
            </a:r>
          </a:p>
          <a:p>
            <a:endParaRPr lang="en-US" noProof="0" dirty="0"/>
          </a:p>
        </p:txBody>
      </p:sp>
      <p:sp>
        <p:nvSpPr>
          <p:cNvPr id="19" name="Marcador de texto 6"/>
          <p:cNvSpPr>
            <a:spLocks noGrp="1"/>
          </p:cNvSpPr>
          <p:nvPr>
            <p:ph type="body" sz="quarter" idx="31" hasCustomPrompt="1"/>
          </p:nvPr>
        </p:nvSpPr>
        <p:spPr>
          <a:xfrm>
            <a:off x="336109" y="1448780"/>
            <a:ext cx="5579893" cy="648072"/>
          </a:xfrm>
          <a:prstGeom prst="rect">
            <a:avLst/>
          </a:prstGeom>
        </p:spPr>
        <p:txBody>
          <a:bodyPr vert="horz" lIns="34267" tIns="17132" rIns="34267" bIns="17132"/>
          <a:lstStyle>
            <a:lvl1pPr marL="0" marR="0" indent="0" algn="l" defTabSz="456796" rtl="0" eaLnBrk="0" fontAlgn="base" latinLnBrk="0" hangingPunct="0">
              <a:lnSpc>
                <a:spcPct val="100000"/>
              </a:lnSpc>
              <a:spcBef>
                <a:spcPct val="20000"/>
              </a:spcBef>
              <a:spcAft>
                <a:spcPct val="0"/>
              </a:spcAft>
              <a:buClrTx/>
              <a:buSzTx/>
              <a:buFontTx/>
              <a:buNone/>
              <a:tabLst/>
              <a:defRPr sz="1800" b="0" i="0" spc="0" baseline="0">
                <a:solidFill>
                  <a:schemeClr val="accent1"/>
                </a:solidFill>
                <a:latin typeface="+mn-lt"/>
                <a:cs typeface="Noto Sans Regular"/>
              </a:defRPr>
            </a:lvl1pPr>
            <a:lvl2pPr marL="475828" indent="0">
              <a:buNone/>
              <a:defRPr/>
            </a:lvl2pPr>
          </a:lstStyle>
          <a:p>
            <a:pPr lvl="0"/>
            <a:r>
              <a:rPr lang="en-US" noProof="0" dirty="0"/>
              <a:t>Subhead (Noto Sans 36)</a:t>
            </a:r>
          </a:p>
        </p:txBody>
      </p:sp>
      <p:cxnSp>
        <p:nvCxnSpPr>
          <p:cNvPr id="20" name="Conector recto 19"/>
          <p:cNvCxnSpPr/>
          <p:nvPr userDrawn="1"/>
        </p:nvCxnSpPr>
        <p:spPr>
          <a:xfrm>
            <a:off x="332463" y="6543102"/>
            <a:ext cx="11051787"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1" name="Marcador de texto 6"/>
          <p:cNvSpPr>
            <a:spLocks noGrp="1"/>
          </p:cNvSpPr>
          <p:nvPr>
            <p:ph type="body" sz="quarter" idx="34" hasCustomPrompt="1"/>
          </p:nvPr>
        </p:nvSpPr>
        <p:spPr>
          <a:xfrm>
            <a:off x="336109" y="476672"/>
            <a:ext cx="8783832" cy="756084"/>
          </a:xfrm>
          <a:prstGeom prst="rect">
            <a:avLst/>
          </a:prstGeom>
        </p:spPr>
        <p:txBody>
          <a:bodyPr vert="horz" lIns="34267" tIns="17132" rIns="34267" bIns="17132"/>
          <a:lstStyle>
            <a:lvl1pPr marL="0" marR="0" indent="0" algn="l" defTabSz="457109" rtl="0" eaLnBrk="1" fontAlgn="base" latinLnBrk="0" hangingPunct="1">
              <a:lnSpc>
                <a:spcPct val="85000"/>
              </a:lnSpc>
              <a:spcBef>
                <a:spcPct val="20000"/>
              </a:spcBef>
              <a:spcAft>
                <a:spcPct val="0"/>
              </a:spcAft>
              <a:buClrTx/>
              <a:buSzTx/>
              <a:buFontTx/>
              <a:buNone/>
              <a:tabLst/>
              <a:defRPr sz="2500" b="1" i="0" spc="-74" baseline="0">
                <a:solidFill>
                  <a:schemeClr val="tx2"/>
                </a:solidFill>
                <a:latin typeface="+mj-lt"/>
                <a:cs typeface="Karla"/>
              </a:defRPr>
            </a:lvl1pPr>
          </a:lstStyle>
          <a:p>
            <a:pPr lvl="0"/>
            <a:r>
              <a:rPr lang="en-US" noProof="0" dirty="0"/>
              <a:t>Headline (Karla 50)</a:t>
            </a:r>
            <a:endParaRPr lang="es-ES_tradnl" dirty="0"/>
          </a:p>
        </p:txBody>
      </p:sp>
    </p:spTree>
    <p:extLst>
      <p:ext uri="{BB962C8B-B14F-4D97-AF65-F5344CB8AC3E}">
        <p14:creationId xmlns:p14="http://schemas.microsoft.com/office/powerpoint/2010/main" val="292949867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2 Text Boxes + Subheads">
    <p:spTree>
      <p:nvGrpSpPr>
        <p:cNvPr id="1" name=""/>
        <p:cNvGrpSpPr/>
        <p:nvPr/>
      </p:nvGrpSpPr>
      <p:grpSpPr>
        <a:xfrm>
          <a:off x="0" y="0"/>
          <a:ext cx="0" cy="0"/>
          <a:chOff x="0" y="0"/>
          <a:chExt cx="0" cy="0"/>
        </a:xfrm>
      </p:grpSpPr>
      <p:pic>
        <p:nvPicPr>
          <p:cNvPr id="22" name="Imagen 21" descr="Agility_logos_ppt-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3932" y="188640"/>
            <a:ext cx="2249131" cy="630936"/>
          </a:xfrm>
          <a:prstGeom prst="rect">
            <a:avLst/>
          </a:prstGeom>
        </p:spPr>
      </p:pic>
      <p:sp>
        <p:nvSpPr>
          <p:cNvPr id="4" name="CuadroTexto 3"/>
          <p:cNvSpPr txBox="1"/>
          <p:nvPr userDrawn="1"/>
        </p:nvSpPr>
        <p:spPr>
          <a:xfrm>
            <a:off x="12099406" y="6960884"/>
            <a:ext cx="457140" cy="457200"/>
          </a:xfrm>
          <a:prstGeom prst="rect">
            <a:avLst/>
          </a:prstGeom>
          <a:noFill/>
          <a:ln>
            <a:noFill/>
          </a:ln>
        </p:spPr>
        <p:txBody>
          <a:bodyPr wrap="none" lIns="45684" tIns="0" rIns="45684" bIns="0" rtlCol="0" anchor="t" anchorCtr="0">
            <a:noAutofit/>
          </a:bodyPr>
          <a:lstStyle/>
          <a:p>
            <a:pPr marL="0">
              <a:lnSpc>
                <a:spcPts val="1749"/>
              </a:lnSpc>
            </a:pPr>
            <a:endParaRPr lang="es-ES" sz="2000" b="1" dirty="0" err="1">
              <a:latin typeface="+mn-lt"/>
              <a:cs typeface="Etelka Text Pro"/>
            </a:endParaRPr>
          </a:p>
        </p:txBody>
      </p:sp>
      <p:sp>
        <p:nvSpPr>
          <p:cNvPr id="27" name="Slide Number Placeholder 9"/>
          <p:cNvSpPr txBox="1">
            <a:spLocks/>
          </p:cNvSpPr>
          <p:nvPr userDrawn="1"/>
        </p:nvSpPr>
        <p:spPr>
          <a:xfrm>
            <a:off x="11243902" y="6381514"/>
            <a:ext cx="611901" cy="323851"/>
          </a:xfrm>
          <a:prstGeom prst="rect">
            <a:avLst/>
          </a:prstGeom>
        </p:spPr>
        <p:txBody>
          <a:bodyPr lIns="95160" tIns="47578" rIns="0" bIns="47578"/>
          <a:lstStyle>
            <a:lvl1pPr eaLnBrk="0" hangingPunct="0">
              <a:defRPr sz="5000">
                <a:solidFill>
                  <a:schemeClr val="tx1"/>
                </a:solidFill>
                <a:latin typeface="Arial" charset="0"/>
                <a:ea typeface="ＭＳ Ｐゴシック" charset="0"/>
                <a:cs typeface="MS PGothic" charset="0"/>
              </a:defRPr>
            </a:lvl1pPr>
            <a:lvl2pPr marL="742950" indent="-285750" eaLnBrk="0" hangingPunct="0">
              <a:defRPr sz="5000">
                <a:solidFill>
                  <a:schemeClr val="tx1"/>
                </a:solidFill>
                <a:latin typeface="Arial" charset="0"/>
                <a:ea typeface="MS PGothic" charset="0"/>
                <a:cs typeface="MS PGothic" charset="0"/>
              </a:defRPr>
            </a:lvl2pPr>
            <a:lvl3pPr marL="1143000" indent="-228600" eaLnBrk="0" hangingPunct="0">
              <a:defRPr sz="5000">
                <a:solidFill>
                  <a:schemeClr val="tx1"/>
                </a:solidFill>
                <a:latin typeface="Arial" charset="0"/>
                <a:ea typeface="MS PGothic" charset="0"/>
                <a:cs typeface="MS PGothic" charset="0"/>
              </a:defRPr>
            </a:lvl3pPr>
            <a:lvl4pPr marL="1600200" indent="-228600" eaLnBrk="0" hangingPunct="0">
              <a:defRPr sz="5000">
                <a:solidFill>
                  <a:schemeClr val="tx1"/>
                </a:solidFill>
                <a:latin typeface="Arial" charset="0"/>
                <a:ea typeface="MS PGothic" charset="0"/>
                <a:cs typeface="MS PGothic" charset="0"/>
              </a:defRPr>
            </a:lvl4pPr>
            <a:lvl5pPr marL="2057400" indent="-228600" eaLnBrk="0" hangingPunct="0">
              <a:defRPr sz="5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5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5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5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5000">
                <a:solidFill>
                  <a:schemeClr val="tx1"/>
                </a:solidFill>
                <a:latin typeface="Arial" charset="0"/>
                <a:ea typeface="MS PGothic" charset="0"/>
                <a:cs typeface="MS PGothic" charset="0"/>
              </a:defRPr>
            </a:lvl9pPr>
          </a:lstStyle>
          <a:p>
            <a:pPr algn="r" eaLnBrk="1" hangingPunct="1">
              <a:lnSpc>
                <a:spcPct val="120000"/>
              </a:lnSpc>
              <a:defRPr/>
            </a:pPr>
            <a:r>
              <a:rPr lang="en-US" sz="950" spc="-74" dirty="0">
                <a:solidFill>
                  <a:schemeClr val="tx1"/>
                </a:solidFill>
                <a:latin typeface="+mn-lt"/>
                <a:cs typeface="Karla"/>
              </a:rPr>
              <a:t>  </a:t>
            </a:r>
            <a:fld id="{E77AE0A1-274E-2944-95AF-27E87E012DC6}" type="slidenum">
              <a:rPr lang="en-US" sz="950" spc="-74" smtClean="0">
                <a:solidFill>
                  <a:schemeClr val="tx2"/>
                </a:solidFill>
                <a:latin typeface="+mn-lt"/>
                <a:cs typeface="Karla"/>
              </a:rPr>
              <a:pPr algn="r" eaLnBrk="1" hangingPunct="1">
                <a:lnSpc>
                  <a:spcPct val="120000"/>
                </a:lnSpc>
                <a:defRPr/>
              </a:pPr>
              <a:t>‹#›</a:t>
            </a:fld>
            <a:endParaRPr lang="en-US" sz="950" spc="-74" dirty="0">
              <a:solidFill>
                <a:schemeClr val="tx2"/>
              </a:solidFill>
              <a:latin typeface="+mn-lt"/>
              <a:cs typeface="Karla"/>
            </a:endParaRPr>
          </a:p>
        </p:txBody>
      </p:sp>
      <p:cxnSp>
        <p:nvCxnSpPr>
          <p:cNvPr id="14" name="Conector recto 13"/>
          <p:cNvCxnSpPr/>
          <p:nvPr userDrawn="1"/>
        </p:nvCxnSpPr>
        <p:spPr>
          <a:xfrm>
            <a:off x="332463" y="6543102"/>
            <a:ext cx="11051787"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1" name="Marcador de texto 6"/>
          <p:cNvSpPr>
            <a:spLocks noGrp="1"/>
          </p:cNvSpPr>
          <p:nvPr>
            <p:ph type="body" sz="quarter" idx="27" hasCustomPrompt="1"/>
          </p:nvPr>
        </p:nvSpPr>
        <p:spPr>
          <a:xfrm>
            <a:off x="6275934" y="1448780"/>
            <a:ext cx="5579957" cy="648072"/>
          </a:xfrm>
          <a:prstGeom prst="rect">
            <a:avLst/>
          </a:prstGeom>
        </p:spPr>
        <p:txBody>
          <a:bodyPr vert="horz" lIns="0" tIns="0" rIns="0" bIns="17132" anchor="t" anchorCtr="0"/>
          <a:lstStyle>
            <a:lvl1pPr marL="0" marR="0" indent="0" algn="l" defTabSz="456796" rtl="0" eaLnBrk="0" fontAlgn="base" latinLnBrk="0" hangingPunct="0">
              <a:lnSpc>
                <a:spcPct val="100000"/>
              </a:lnSpc>
              <a:spcBef>
                <a:spcPts val="984"/>
              </a:spcBef>
              <a:spcAft>
                <a:spcPts val="600"/>
              </a:spcAft>
              <a:buClrTx/>
              <a:buSzTx/>
              <a:buFont typeface="Arial"/>
              <a:buNone/>
              <a:tabLst/>
              <a:defRPr sz="1800" b="0" i="0" spc="0" baseline="0">
                <a:solidFill>
                  <a:schemeClr val="accent1"/>
                </a:solidFill>
                <a:latin typeface="+mn-lt"/>
                <a:cs typeface="Noto Sans Regular"/>
              </a:defRPr>
            </a:lvl1pPr>
            <a:lvl2pPr marL="475828" indent="0">
              <a:buNone/>
              <a:defRPr/>
            </a:lvl2pPr>
          </a:lstStyle>
          <a:p>
            <a:pPr lvl="0"/>
            <a:r>
              <a:rPr lang="en-US" noProof="0" dirty="0"/>
              <a:t>Subhead (Noto Sans 36)</a:t>
            </a:r>
          </a:p>
        </p:txBody>
      </p:sp>
      <p:sp>
        <p:nvSpPr>
          <p:cNvPr id="15" name="Marcador de texto 6"/>
          <p:cNvSpPr>
            <a:spLocks noGrp="1"/>
          </p:cNvSpPr>
          <p:nvPr>
            <p:ph type="body" sz="quarter" idx="31" hasCustomPrompt="1"/>
          </p:nvPr>
        </p:nvSpPr>
        <p:spPr>
          <a:xfrm>
            <a:off x="336109" y="1448780"/>
            <a:ext cx="5579893" cy="648072"/>
          </a:xfrm>
          <a:prstGeom prst="rect">
            <a:avLst/>
          </a:prstGeom>
        </p:spPr>
        <p:txBody>
          <a:bodyPr vert="horz" lIns="34267" tIns="17132" rIns="34267" bIns="17132"/>
          <a:lstStyle>
            <a:lvl1pPr marL="0" marR="0" indent="0" algn="l" defTabSz="456796" rtl="0" eaLnBrk="0" fontAlgn="base" latinLnBrk="0" hangingPunct="0">
              <a:lnSpc>
                <a:spcPct val="100000"/>
              </a:lnSpc>
              <a:spcBef>
                <a:spcPct val="20000"/>
              </a:spcBef>
              <a:spcAft>
                <a:spcPct val="0"/>
              </a:spcAft>
              <a:buClrTx/>
              <a:buSzTx/>
              <a:buFontTx/>
              <a:buNone/>
              <a:tabLst/>
              <a:defRPr sz="1800" b="0" i="0" spc="0" baseline="0">
                <a:solidFill>
                  <a:schemeClr val="accent1"/>
                </a:solidFill>
                <a:latin typeface="+mn-lt"/>
                <a:cs typeface="Noto Sans Regular"/>
              </a:defRPr>
            </a:lvl1pPr>
            <a:lvl2pPr marL="475828" indent="0">
              <a:buNone/>
              <a:defRPr/>
            </a:lvl2pPr>
          </a:lstStyle>
          <a:p>
            <a:pPr lvl="0"/>
            <a:r>
              <a:rPr lang="en-US" noProof="0" dirty="0"/>
              <a:t>Subhead (Noto Sans 36)</a:t>
            </a:r>
          </a:p>
        </p:txBody>
      </p:sp>
      <p:sp>
        <p:nvSpPr>
          <p:cNvPr id="17" name="Marcador de texto 6"/>
          <p:cNvSpPr>
            <a:spLocks noGrp="1"/>
          </p:cNvSpPr>
          <p:nvPr>
            <p:ph type="body" sz="quarter" idx="34" hasCustomPrompt="1"/>
          </p:nvPr>
        </p:nvSpPr>
        <p:spPr>
          <a:xfrm>
            <a:off x="336109" y="476672"/>
            <a:ext cx="8783832" cy="756084"/>
          </a:xfrm>
          <a:prstGeom prst="rect">
            <a:avLst/>
          </a:prstGeom>
        </p:spPr>
        <p:txBody>
          <a:bodyPr vert="horz" lIns="34267" tIns="17132" rIns="34267" bIns="17132"/>
          <a:lstStyle>
            <a:lvl1pPr marL="0" marR="0" indent="0" algn="l" defTabSz="457109" rtl="0" eaLnBrk="1" fontAlgn="base" latinLnBrk="0" hangingPunct="1">
              <a:lnSpc>
                <a:spcPct val="85000"/>
              </a:lnSpc>
              <a:spcBef>
                <a:spcPct val="20000"/>
              </a:spcBef>
              <a:spcAft>
                <a:spcPct val="0"/>
              </a:spcAft>
              <a:buClrTx/>
              <a:buSzTx/>
              <a:buFontTx/>
              <a:buNone/>
              <a:tabLst/>
              <a:defRPr sz="2500" b="1" i="0" spc="-74" baseline="0">
                <a:solidFill>
                  <a:schemeClr val="tx2"/>
                </a:solidFill>
                <a:latin typeface="+mj-lt"/>
                <a:cs typeface="Karla"/>
              </a:defRPr>
            </a:lvl1pPr>
          </a:lstStyle>
          <a:p>
            <a:pPr lvl="0"/>
            <a:r>
              <a:rPr lang="en-US" noProof="0" dirty="0"/>
              <a:t>Headline (Karla 50)</a:t>
            </a:r>
          </a:p>
        </p:txBody>
      </p:sp>
      <p:sp>
        <p:nvSpPr>
          <p:cNvPr id="13" name="Marcador de texto 2">
            <a:extLst>
              <a:ext uri="{FF2B5EF4-FFF2-40B4-BE49-F238E27FC236}">
                <a16:creationId xmlns:a16="http://schemas.microsoft.com/office/drawing/2014/main" id="{D6EBA06A-29F2-4ED0-8DE8-64F709E72A11}"/>
              </a:ext>
            </a:extLst>
          </p:cNvPr>
          <p:cNvSpPr>
            <a:spLocks noGrp="1"/>
          </p:cNvSpPr>
          <p:nvPr>
            <p:ph type="body" sz="quarter" idx="37" hasCustomPrompt="1"/>
          </p:nvPr>
        </p:nvSpPr>
        <p:spPr>
          <a:xfrm>
            <a:off x="336111" y="2241385"/>
            <a:ext cx="5581685" cy="3995928"/>
          </a:xfrm>
          <a:prstGeom prst="rect">
            <a:avLst/>
          </a:prstGeom>
        </p:spPr>
        <p:txBody>
          <a:bodyPr lIns="34267" tIns="17132" rIns="34267" bIns="17132"/>
          <a:lstStyle>
            <a:lvl1pPr marL="171297" indent="-171297">
              <a:buClr>
                <a:schemeClr val="tx1"/>
              </a:buClr>
              <a:buFont typeface="Arial" panose="020B0604020202020204" pitchFamily="34" charset="0"/>
              <a:buChar char="•"/>
              <a:defRPr sz="1400" baseline="0">
                <a:solidFill>
                  <a:schemeClr val="tx1"/>
                </a:solidFill>
                <a:latin typeface="+mn-lt"/>
                <a:cs typeface="Noto Sans Regular"/>
              </a:defRPr>
            </a:lvl1pPr>
            <a:lvl2pPr>
              <a:buClr>
                <a:schemeClr val="tx2"/>
              </a:buClr>
              <a:defRPr sz="1400">
                <a:solidFill>
                  <a:schemeClr val="tx2"/>
                </a:solidFill>
                <a:latin typeface="+mn-lt"/>
                <a:cs typeface="Noto Sans Regular"/>
              </a:defRPr>
            </a:lvl2pPr>
            <a:lvl3pPr marL="1189569" marR="0" indent="-237913" algn="l" defTabSz="457109" rtl="0" eaLnBrk="1" fontAlgn="base" latinLnBrk="0" hangingPunct="1">
              <a:lnSpc>
                <a:spcPct val="100000"/>
              </a:lnSpc>
              <a:spcBef>
                <a:spcPct val="20000"/>
              </a:spcBef>
              <a:spcAft>
                <a:spcPct val="0"/>
              </a:spcAft>
              <a:buClrTx/>
              <a:buSzTx/>
              <a:buFontTx/>
              <a:buChar char="•"/>
              <a:tabLst/>
              <a:defRPr sz="1400">
                <a:solidFill>
                  <a:schemeClr val="tx1"/>
                </a:solidFill>
                <a:latin typeface="+mn-lt"/>
                <a:cs typeface="Noto Sans"/>
              </a:defRPr>
            </a:lvl3pPr>
            <a:lvl4pPr>
              <a:defRPr>
                <a:latin typeface="+mn-lt"/>
              </a:defRPr>
            </a:lvl4pPr>
            <a:lvl5pPr>
              <a:defRPr>
                <a:latin typeface="+mn-lt"/>
              </a:defRPr>
            </a:lvl5pPr>
          </a:lstStyle>
          <a:p>
            <a:pPr lvl="0"/>
            <a:r>
              <a:rPr lang="en-US" noProof="0" dirty="0"/>
              <a:t>Body text (Noto Sans 32)</a:t>
            </a:r>
          </a:p>
          <a:p>
            <a:pPr lvl="1"/>
            <a:r>
              <a:rPr lang="en-US" noProof="0" dirty="0"/>
              <a:t>Sub bullet</a:t>
            </a:r>
          </a:p>
          <a:p>
            <a:pPr lvl="2"/>
            <a:r>
              <a:rPr lang="en-US" noProof="0" dirty="0"/>
              <a:t>Extra bullet</a:t>
            </a:r>
          </a:p>
          <a:p>
            <a:pPr marL="1665396" marR="0" lvl="3" indent="-237913" algn="l" defTabSz="457109" rtl="0" eaLnBrk="1" fontAlgn="base" latinLnBrk="0" hangingPunct="1">
              <a:lnSpc>
                <a:spcPct val="100000"/>
              </a:lnSpc>
              <a:spcBef>
                <a:spcPct val="20000"/>
              </a:spcBef>
              <a:spcAft>
                <a:spcPct val="0"/>
              </a:spcAft>
              <a:buClrTx/>
              <a:buSzTx/>
              <a:buFontTx/>
              <a:buChar char="•"/>
              <a:tabLst/>
              <a:defRPr/>
            </a:pPr>
            <a:r>
              <a:rPr lang="en-US" noProof="0" dirty="0"/>
              <a:t>Extra bullet</a:t>
            </a:r>
          </a:p>
          <a:p>
            <a:pPr lvl="2"/>
            <a:endParaRPr lang="en-US" noProof="0" dirty="0"/>
          </a:p>
          <a:p>
            <a:pPr lvl="1"/>
            <a:endParaRPr lang="en-US" noProof="0" dirty="0"/>
          </a:p>
        </p:txBody>
      </p:sp>
      <p:sp>
        <p:nvSpPr>
          <p:cNvPr id="19" name="Marcador de texto 2">
            <a:extLst>
              <a:ext uri="{FF2B5EF4-FFF2-40B4-BE49-F238E27FC236}">
                <a16:creationId xmlns:a16="http://schemas.microsoft.com/office/drawing/2014/main" id="{9E8D547C-F99F-420F-B52D-05207053B0AE}"/>
              </a:ext>
            </a:extLst>
          </p:cNvPr>
          <p:cNvSpPr>
            <a:spLocks noGrp="1"/>
          </p:cNvSpPr>
          <p:nvPr>
            <p:ph type="body" sz="quarter" idx="38" hasCustomPrompt="1"/>
          </p:nvPr>
        </p:nvSpPr>
        <p:spPr>
          <a:xfrm>
            <a:off x="6274206" y="2241385"/>
            <a:ext cx="5581685" cy="3995928"/>
          </a:xfrm>
          <a:prstGeom prst="rect">
            <a:avLst/>
          </a:prstGeom>
        </p:spPr>
        <p:txBody>
          <a:bodyPr lIns="34267" tIns="17132" rIns="34267" bIns="17132"/>
          <a:lstStyle>
            <a:lvl1pPr marL="171297" indent="-171297">
              <a:buClr>
                <a:schemeClr val="tx1"/>
              </a:buClr>
              <a:buFont typeface="Arial" panose="020B0604020202020204" pitchFamily="34" charset="0"/>
              <a:buChar char="•"/>
              <a:defRPr sz="1400">
                <a:solidFill>
                  <a:schemeClr val="tx1"/>
                </a:solidFill>
                <a:latin typeface="+mn-lt"/>
                <a:cs typeface="Noto Sans Regular"/>
              </a:defRPr>
            </a:lvl1pPr>
            <a:lvl2pPr>
              <a:buClr>
                <a:schemeClr val="tx2"/>
              </a:buClr>
              <a:defRPr sz="1400">
                <a:solidFill>
                  <a:schemeClr val="tx2"/>
                </a:solidFill>
                <a:latin typeface="+mn-lt"/>
                <a:cs typeface="Noto Sans Regular"/>
              </a:defRPr>
            </a:lvl2pPr>
            <a:lvl3pPr marL="1189569" marR="0" indent="-237913" algn="l" defTabSz="457109" rtl="0" eaLnBrk="1" fontAlgn="base" latinLnBrk="0" hangingPunct="1">
              <a:lnSpc>
                <a:spcPct val="100000"/>
              </a:lnSpc>
              <a:spcBef>
                <a:spcPct val="20000"/>
              </a:spcBef>
              <a:spcAft>
                <a:spcPct val="0"/>
              </a:spcAft>
              <a:buClrTx/>
              <a:buSzTx/>
              <a:buFontTx/>
              <a:buChar char="•"/>
              <a:tabLst/>
              <a:defRPr sz="1400">
                <a:solidFill>
                  <a:schemeClr val="tx1"/>
                </a:solidFill>
                <a:latin typeface="+mn-lt"/>
                <a:cs typeface="Noto Sans"/>
              </a:defRPr>
            </a:lvl3pPr>
            <a:lvl4pPr>
              <a:defRPr>
                <a:latin typeface="+mn-lt"/>
              </a:defRPr>
            </a:lvl4pPr>
            <a:lvl5pPr>
              <a:defRPr>
                <a:latin typeface="+mn-lt"/>
              </a:defRPr>
            </a:lvl5pPr>
          </a:lstStyle>
          <a:p>
            <a:pPr lvl="0"/>
            <a:r>
              <a:rPr lang="en-US" noProof="0" dirty="0"/>
              <a:t>Body text (Noto Sans 32) </a:t>
            </a:r>
          </a:p>
          <a:p>
            <a:pPr lvl="1"/>
            <a:r>
              <a:rPr lang="en-US" noProof="0" dirty="0"/>
              <a:t>Sub bullet</a:t>
            </a:r>
          </a:p>
          <a:p>
            <a:pPr lvl="2"/>
            <a:r>
              <a:rPr lang="en-US" noProof="0" dirty="0"/>
              <a:t>Extra bullet</a:t>
            </a:r>
          </a:p>
          <a:p>
            <a:pPr marL="1665396" marR="0" lvl="3" indent="-237913" algn="l" defTabSz="457109" rtl="0" eaLnBrk="1" fontAlgn="base" latinLnBrk="0" hangingPunct="1">
              <a:lnSpc>
                <a:spcPct val="100000"/>
              </a:lnSpc>
              <a:spcBef>
                <a:spcPct val="20000"/>
              </a:spcBef>
              <a:spcAft>
                <a:spcPct val="0"/>
              </a:spcAft>
              <a:buClrTx/>
              <a:buSzTx/>
              <a:buFontTx/>
              <a:buChar char="•"/>
              <a:tabLst/>
              <a:defRPr/>
            </a:pPr>
            <a:r>
              <a:rPr lang="en-US" noProof="0" dirty="0"/>
              <a:t>Extra bullet</a:t>
            </a:r>
          </a:p>
          <a:p>
            <a:pPr lvl="2"/>
            <a:endParaRPr lang="en-US" noProof="0" dirty="0"/>
          </a:p>
          <a:p>
            <a:pPr lvl="1"/>
            <a:endParaRPr lang="en-US" noProof="0" dirty="0"/>
          </a:p>
        </p:txBody>
      </p:sp>
    </p:spTree>
    <p:extLst>
      <p:ext uri="{BB962C8B-B14F-4D97-AF65-F5344CB8AC3E}">
        <p14:creationId xmlns:p14="http://schemas.microsoft.com/office/powerpoint/2010/main" val="13048027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 Text Box + Image">
    <p:spTree>
      <p:nvGrpSpPr>
        <p:cNvPr id="1" name=""/>
        <p:cNvGrpSpPr/>
        <p:nvPr/>
      </p:nvGrpSpPr>
      <p:grpSpPr>
        <a:xfrm>
          <a:off x="0" y="0"/>
          <a:ext cx="0" cy="0"/>
          <a:chOff x="0" y="0"/>
          <a:chExt cx="0" cy="0"/>
        </a:xfrm>
      </p:grpSpPr>
      <p:pic>
        <p:nvPicPr>
          <p:cNvPr id="11" name="Imagen 10" descr="Agility_logos_ppt-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3932" y="188640"/>
            <a:ext cx="2249131" cy="630936"/>
          </a:xfrm>
          <a:prstGeom prst="rect">
            <a:avLst/>
          </a:prstGeom>
        </p:spPr>
      </p:pic>
      <p:sp>
        <p:nvSpPr>
          <p:cNvPr id="16" name="Slide Number Placeholder 9"/>
          <p:cNvSpPr txBox="1">
            <a:spLocks/>
          </p:cNvSpPr>
          <p:nvPr userDrawn="1"/>
        </p:nvSpPr>
        <p:spPr>
          <a:xfrm>
            <a:off x="11243902" y="6381514"/>
            <a:ext cx="611901" cy="323851"/>
          </a:xfrm>
          <a:prstGeom prst="rect">
            <a:avLst/>
          </a:prstGeom>
        </p:spPr>
        <p:txBody>
          <a:bodyPr lIns="95160" tIns="47578" rIns="0" bIns="47578"/>
          <a:lstStyle>
            <a:lvl1pPr eaLnBrk="0" hangingPunct="0">
              <a:defRPr sz="5000">
                <a:solidFill>
                  <a:schemeClr val="tx1"/>
                </a:solidFill>
                <a:latin typeface="Arial" charset="0"/>
                <a:ea typeface="ＭＳ Ｐゴシック" charset="0"/>
                <a:cs typeface="MS PGothic" charset="0"/>
              </a:defRPr>
            </a:lvl1pPr>
            <a:lvl2pPr marL="742950" indent="-285750" eaLnBrk="0" hangingPunct="0">
              <a:defRPr sz="5000">
                <a:solidFill>
                  <a:schemeClr val="tx1"/>
                </a:solidFill>
                <a:latin typeface="Arial" charset="0"/>
                <a:ea typeface="MS PGothic" charset="0"/>
                <a:cs typeface="MS PGothic" charset="0"/>
              </a:defRPr>
            </a:lvl2pPr>
            <a:lvl3pPr marL="1143000" indent="-228600" eaLnBrk="0" hangingPunct="0">
              <a:defRPr sz="5000">
                <a:solidFill>
                  <a:schemeClr val="tx1"/>
                </a:solidFill>
                <a:latin typeface="Arial" charset="0"/>
                <a:ea typeface="MS PGothic" charset="0"/>
                <a:cs typeface="MS PGothic" charset="0"/>
              </a:defRPr>
            </a:lvl3pPr>
            <a:lvl4pPr marL="1600200" indent="-228600" eaLnBrk="0" hangingPunct="0">
              <a:defRPr sz="5000">
                <a:solidFill>
                  <a:schemeClr val="tx1"/>
                </a:solidFill>
                <a:latin typeface="Arial" charset="0"/>
                <a:ea typeface="MS PGothic" charset="0"/>
                <a:cs typeface="MS PGothic" charset="0"/>
              </a:defRPr>
            </a:lvl4pPr>
            <a:lvl5pPr marL="2057400" indent="-228600" eaLnBrk="0" hangingPunct="0">
              <a:defRPr sz="5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5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5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5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5000">
                <a:solidFill>
                  <a:schemeClr val="tx1"/>
                </a:solidFill>
                <a:latin typeface="Arial" charset="0"/>
                <a:ea typeface="MS PGothic" charset="0"/>
                <a:cs typeface="MS PGothic" charset="0"/>
              </a:defRPr>
            </a:lvl9pPr>
          </a:lstStyle>
          <a:p>
            <a:pPr algn="r" eaLnBrk="1" hangingPunct="1">
              <a:lnSpc>
                <a:spcPct val="120000"/>
              </a:lnSpc>
              <a:defRPr/>
            </a:pPr>
            <a:r>
              <a:rPr lang="en-US" sz="950" spc="-74" dirty="0">
                <a:solidFill>
                  <a:schemeClr val="tx1"/>
                </a:solidFill>
                <a:latin typeface="+mn-lt"/>
                <a:cs typeface="Karla"/>
              </a:rPr>
              <a:t>  </a:t>
            </a:r>
            <a:fld id="{E77AE0A1-274E-2944-95AF-27E87E012DC6}" type="slidenum">
              <a:rPr lang="en-US" sz="950" spc="-74" smtClean="0">
                <a:solidFill>
                  <a:schemeClr val="tx2"/>
                </a:solidFill>
                <a:latin typeface="+mn-lt"/>
                <a:cs typeface="Karla"/>
              </a:rPr>
              <a:pPr algn="r" eaLnBrk="1" hangingPunct="1">
                <a:lnSpc>
                  <a:spcPct val="120000"/>
                </a:lnSpc>
                <a:defRPr/>
              </a:pPr>
              <a:t>‹#›</a:t>
            </a:fld>
            <a:endParaRPr lang="en-US" sz="950" spc="-74" dirty="0">
              <a:solidFill>
                <a:schemeClr val="tx2"/>
              </a:solidFill>
              <a:latin typeface="+mn-lt"/>
              <a:cs typeface="Karla"/>
            </a:endParaRPr>
          </a:p>
        </p:txBody>
      </p:sp>
      <p:cxnSp>
        <p:nvCxnSpPr>
          <p:cNvPr id="17" name="Conector recto 16"/>
          <p:cNvCxnSpPr/>
          <p:nvPr userDrawn="1"/>
        </p:nvCxnSpPr>
        <p:spPr>
          <a:xfrm>
            <a:off x="332463" y="6543102"/>
            <a:ext cx="11051787"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9" name="Marcador de posición de imagen 2"/>
          <p:cNvSpPr>
            <a:spLocks noGrp="1"/>
          </p:cNvSpPr>
          <p:nvPr>
            <p:ph type="pic" sz="quarter" idx="29" hasCustomPrompt="1"/>
          </p:nvPr>
        </p:nvSpPr>
        <p:spPr>
          <a:xfrm>
            <a:off x="6275998" y="1448780"/>
            <a:ext cx="5579682" cy="4788533"/>
          </a:xfrm>
          <a:prstGeom prst="rect">
            <a:avLst/>
          </a:prstGeom>
        </p:spPr>
        <p:txBody>
          <a:bodyPr vert="horz" lIns="34267" tIns="17132" rIns="34267" bIns="17132"/>
          <a:lstStyle>
            <a:lvl1pPr marL="356871" marR="0" indent="-356871" algn="l" defTabSz="456796" rtl="0" eaLnBrk="1" fontAlgn="base" latinLnBrk="0" hangingPunct="1">
              <a:lnSpc>
                <a:spcPct val="100000"/>
              </a:lnSpc>
              <a:spcBef>
                <a:spcPct val="20000"/>
              </a:spcBef>
              <a:spcAft>
                <a:spcPct val="0"/>
              </a:spcAft>
              <a:buClrTx/>
              <a:buSzTx/>
              <a:buFontTx/>
              <a:buChar char="•"/>
              <a:tabLst/>
              <a:defRPr sz="1250">
                <a:solidFill>
                  <a:schemeClr val="tx1"/>
                </a:solidFill>
                <a:latin typeface="+mn-lt"/>
              </a:defRPr>
            </a:lvl1pPr>
          </a:lstStyle>
          <a:p>
            <a:r>
              <a:rPr lang="en-US" noProof="0" dirty="0"/>
              <a:t>Click here to insert the image</a:t>
            </a:r>
          </a:p>
          <a:p>
            <a:endParaRPr lang="en-US" noProof="0" dirty="0"/>
          </a:p>
        </p:txBody>
      </p:sp>
      <p:sp>
        <p:nvSpPr>
          <p:cNvPr id="14" name="Marcador de texto 6"/>
          <p:cNvSpPr>
            <a:spLocks noGrp="1"/>
          </p:cNvSpPr>
          <p:nvPr>
            <p:ph type="body" sz="quarter" idx="34" hasCustomPrompt="1"/>
          </p:nvPr>
        </p:nvSpPr>
        <p:spPr>
          <a:xfrm>
            <a:off x="336109" y="476672"/>
            <a:ext cx="8783832" cy="756084"/>
          </a:xfrm>
          <a:prstGeom prst="rect">
            <a:avLst/>
          </a:prstGeom>
        </p:spPr>
        <p:txBody>
          <a:bodyPr vert="horz" lIns="34267" tIns="17132" rIns="34267" bIns="17132"/>
          <a:lstStyle>
            <a:lvl1pPr marL="0" marR="0" indent="0" algn="l" defTabSz="457109" rtl="0" eaLnBrk="1" fontAlgn="base" latinLnBrk="0" hangingPunct="1">
              <a:lnSpc>
                <a:spcPct val="85000"/>
              </a:lnSpc>
              <a:spcBef>
                <a:spcPct val="20000"/>
              </a:spcBef>
              <a:spcAft>
                <a:spcPct val="0"/>
              </a:spcAft>
              <a:buClrTx/>
              <a:buSzTx/>
              <a:buFontTx/>
              <a:buNone/>
              <a:tabLst/>
              <a:defRPr sz="2500" b="1" i="0" spc="-74" baseline="0">
                <a:solidFill>
                  <a:schemeClr val="tx2"/>
                </a:solidFill>
                <a:latin typeface="+mj-lt"/>
                <a:cs typeface="Karla"/>
              </a:defRPr>
            </a:lvl1pPr>
          </a:lstStyle>
          <a:p>
            <a:pPr lvl="0"/>
            <a:r>
              <a:rPr lang="en-US" noProof="0" dirty="0"/>
              <a:t>Headline (Karla 50)</a:t>
            </a:r>
          </a:p>
        </p:txBody>
      </p:sp>
      <p:sp>
        <p:nvSpPr>
          <p:cNvPr id="8" name="Marcador de texto 2">
            <a:extLst>
              <a:ext uri="{FF2B5EF4-FFF2-40B4-BE49-F238E27FC236}">
                <a16:creationId xmlns:a16="http://schemas.microsoft.com/office/drawing/2014/main" id="{ADE1A4CD-24CD-4A54-91D9-E9F89494DA3E}"/>
              </a:ext>
            </a:extLst>
          </p:cNvPr>
          <p:cNvSpPr>
            <a:spLocks noGrp="1"/>
          </p:cNvSpPr>
          <p:nvPr>
            <p:ph type="body" sz="quarter" idx="37" hasCustomPrompt="1"/>
          </p:nvPr>
        </p:nvSpPr>
        <p:spPr>
          <a:xfrm>
            <a:off x="336111" y="1448780"/>
            <a:ext cx="5581685" cy="4786884"/>
          </a:xfrm>
          <a:prstGeom prst="rect">
            <a:avLst/>
          </a:prstGeom>
        </p:spPr>
        <p:txBody>
          <a:bodyPr lIns="34267" tIns="17132" rIns="34267" bIns="17132"/>
          <a:lstStyle>
            <a:lvl1pPr marL="171297" indent="-171297">
              <a:buClr>
                <a:schemeClr val="tx1"/>
              </a:buClr>
              <a:buFont typeface="Arial" panose="020B0604020202020204" pitchFamily="34" charset="0"/>
              <a:buChar char="•"/>
              <a:defRPr sz="1800" baseline="0">
                <a:solidFill>
                  <a:schemeClr val="tx1"/>
                </a:solidFill>
                <a:latin typeface="+mn-lt"/>
                <a:cs typeface="Noto Sans Regular"/>
              </a:defRPr>
            </a:lvl1pPr>
            <a:lvl2pPr>
              <a:buClr>
                <a:schemeClr val="tx2"/>
              </a:buClr>
              <a:defRPr sz="1800">
                <a:solidFill>
                  <a:schemeClr val="tx2"/>
                </a:solidFill>
                <a:latin typeface="+mn-lt"/>
                <a:cs typeface="Noto Sans Regular"/>
              </a:defRPr>
            </a:lvl2pPr>
            <a:lvl3pPr marL="1189569" marR="0" indent="-237913" algn="l" defTabSz="457109" rtl="0" eaLnBrk="1" fontAlgn="base" latinLnBrk="0" hangingPunct="1">
              <a:lnSpc>
                <a:spcPct val="100000"/>
              </a:lnSpc>
              <a:spcBef>
                <a:spcPct val="20000"/>
              </a:spcBef>
              <a:spcAft>
                <a:spcPct val="0"/>
              </a:spcAft>
              <a:buClrTx/>
              <a:buSzTx/>
              <a:buFontTx/>
              <a:buChar char="•"/>
              <a:tabLst/>
              <a:defRPr sz="1800">
                <a:solidFill>
                  <a:schemeClr val="tx1"/>
                </a:solidFill>
                <a:latin typeface="+mn-lt"/>
                <a:cs typeface="Noto Sans"/>
              </a:defRPr>
            </a:lvl3pPr>
            <a:lvl4pPr>
              <a:defRPr>
                <a:latin typeface="+mn-lt"/>
              </a:defRPr>
            </a:lvl4pPr>
            <a:lvl5pPr>
              <a:defRPr>
                <a:latin typeface="+mn-lt"/>
              </a:defRPr>
            </a:lvl5pPr>
          </a:lstStyle>
          <a:p>
            <a:pPr lvl="0"/>
            <a:r>
              <a:rPr lang="en-US" noProof="0" dirty="0"/>
              <a:t>Body Text (Noto Sans 36)</a:t>
            </a:r>
          </a:p>
          <a:p>
            <a:pPr lvl="1"/>
            <a:r>
              <a:rPr lang="en-US" noProof="0" dirty="0"/>
              <a:t>Sub bullet</a:t>
            </a:r>
          </a:p>
          <a:p>
            <a:pPr lvl="2"/>
            <a:r>
              <a:rPr lang="en-US" noProof="0" dirty="0"/>
              <a:t>Extra bullet</a:t>
            </a:r>
          </a:p>
          <a:p>
            <a:pPr marL="1665396" marR="0" lvl="3" indent="-237913" algn="l" defTabSz="457109" rtl="0" eaLnBrk="1" fontAlgn="base" latinLnBrk="0" hangingPunct="1">
              <a:lnSpc>
                <a:spcPct val="100000"/>
              </a:lnSpc>
              <a:spcBef>
                <a:spcPct val="20000"/>
              </a:spcBef>
              <a:spcAft>
                <a:spcPct val="0"/>
              </a:spcAft>
              <a:buClrTx/>
              <a:buSzTx/>
              <a:buFontTx/>
              <a:buChar char="•"/>
              <a:tabLst/>
              <a:defRPr/>
            </a:pPr>
            <a:r>
              <a:rPr lang="en-US" noProof="0" dirty="0"/>
              <a:t>Extra bullet</a:t>
            </a:r>
          </a:p>
          <a:p>
            <a:pPr lvl="2"/>
            <a:endParaRPr lang="en-US" noProof="0" dirty="0"/>
          </a:p>
          <a:p>
            <a:pPr lvl="1"/>
            <a:endParaRPr lang="en-US" noProof="0" dirty="0"/>
          </a:p>
        </p:txBody>
      </p:sp>
    </p:spTree>
    <p:extLst>
      <p:ext uri="{BB962C8B-B14F-4D97-AF65-F5344CB8AC3E}">
        <p14:creationId xmlns:p14="http://schemas.microsoft.com/office/powerpoint/2010/main" val="2392508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le Slide 2">
    <p:spTree>
      <p:nvGrpSpPr>
        <p:cNvPr id="1" name=""/>
        <p:cNvGrpSpPr/>
        <p:nvPr/>
      </p:nvGrpSpPr>
      <p:grpSpPr>
        <a:xfrm>
          <a:off x="0" y="0"/>
          <a:ext cx="0" cy="0"/>
          <a:chOff x="0" y="0"/>
          <a:chExt cx="0" cy="0"/>
        </a:xfrm>
      </p:grpSpPr>
      <p:sp>
        <p:nvSpPr>
          <p:cNvPr id="6343" name="Rectangle 2"/>
          <p:cNvSpPr>
            <a:spLocks noGrp="1" noChangeArrowheads="1"/>
          </p:cNvSpPr>
          <p:nvPr>
            <p:ph type="ctrTitle"/>
          </p:nvPr>
        </p:nvSpPr>
        <p:spPr>
          <a:xfrm>
            <a:off x="1252835" y="1989526"/>
            <a:ext cx="6888360" cy="446276"/>
          </a:xfrm>
          <a:ln algn="ctr"/>
        </p:spPr>
        <p:txBody>
          <a:bodyPr wrap="square" tIns="0" bIns="0" anchor="b">
            <a:spAutoFit/>
          </a:bodyPr>
          <a:lstStyle>
            <a:lvl1pPr>
              <a:lnSpc>
                <a:spcPct val="100000"/>
              </a:lnSpc>
              <a:defRPr sz="2900">
                <a:solidFill>
                  <a:schemeClr val="accent1"/>
                </a:solidFill>
                <a:latin typeface="+mj-lt"/>
              </a:defRPr>
            </a:lvl1pPr>
          </a:lstStyle>
          <a:p>
            <a:r>
              <a:rPr lang="en-US"/>
              <a:t>Click to edit Master title style</a:t>
            </a:r>
            <a:endParaRPr lang="en-US" dirty="0"/>
          </a:p>
        </p:txBody>
      </p:sp>
      <p:sp>
        <p:nvSpPr>
          <p:cNvPr id="6344" name="Rectangle 3"/>
          <p:cNvSpPr>
            <a:spLocks noGrp="1" noChangeArrowheads="1"/>
          </p:cNvSpPr>
          <p:nvPr>
            <p:ph type="subTitle" idx="1"/>
          </p:nvPr>
        </p:nvSpPr>
        <p:spPr>
          <a:xfrm>
            <a:off x="1252835" y="2483988"/>
            <a:ext cx="6875176" cy="276999"/>
          </a:xfrm>
        </p:spPr>
        <p:txBody>
          <a:bodyPr wrap="square" lIns="16412" tIns="0" rIns="0" bIns="0">
            <a:spAutoFit/>
          </a:bodyPr>
          <a:lstStyle>
            <a:lvl1pPr marL="0" indent="0">
              <a:lnSpc>
                <a:spcPct val="100000"/>
              </a:lnSpc>
              <a:spcBef>
                <a:spcPts val="808"/>
              </a:spcBef>
              <a:buClr>
                <a:schemeClr val="tx2"/>
              </a:buClr>
              <a:buSzTx/>
              <a:buFont typeface="Wingdings" pitchFamily="2" charset="2"/>
              <a:buNone/>
              <a:defRPr sz="1800">
                <a:solidFill>
                  <a:schemeClr val="tx2"/>
                </a:solidFill>
                <a:latin typeface="+mj-lt"/>
              </a:defRPr>
            </a:lvl1pPr>
          </a:lstStyle>
          <a:p>
            <a:r>
              <a:rPr lang="en-US"/>
              <a:t>Click to edit Master subtitle style</a:t>
            </a:r>
            <a:endParaRPr lang="en-US" dirty="0"/>
          </a:p>
        </p:txBody>
      </p:sp>
      <p:sp>
        <p:nvSpPr>
          <p:cNvPr id="12" name="Text Placeholder 11"/>
          <p:cNvSpPr>
            <a:spLocks noGrp="1"/>
          </p:cNvSpPr>
          <p:nvPr>
            <p:ph type="body" sz="quarter" idx="10" hasCustomPrompt="1"/>
          </p:nvPr>
        </p:nvSpPr>
        <p:spPr>
          <a:xfrm>
            <a:off x="1252833" y="3772125"/>
            <a:ext cx="4416136" cy="463699"/>
          </a:xfrm>
        </p:spPr>
        <p:txBody>
          <a:bodyPr lIns="16412" tIns="0" rIns="0" bIns="0"/>
          <a:lstStyle>
            <a:lvl1pPr>
              <a:lnSpc>
                <a:spcPct val="110000"/>
              </a:lnSpc>
              <a:spcBef>
                <a:spcPts val="63"/>
              </a:spcBef>
              <a:buNone/>
              <a:defRPr baseline="0"/>
            </a:lvl1pPr>
          </a:lstStyle>
          <a:p>
            <a:pPr lvl="0"/>
            <a:r>
              <a:rPr lang="en-US" dirty="0"/>
              <a:t>Date</a:t>
            </a:r>
          </a:p>
          <a:p>
            <a:pPr lvl="0"/>
            <a:r>
              <a:rPr lang="en-US" dirty="0"/>
              <a:t>Speaker Name</a:t>
            </a:r>
          </a:p>
        </p:txBody>
      </p:sp>
      <p:grpSp>
        <p:nvGrpSpPr>
          <p:cNvPr id="2" name="Group 201"/>
          <p:cNvGrpSpPr>
            <a:grpSpLocks/>
          </p:cNvGrpSpPr>
          <p:nvPr userDrawn="1"/>
        </p:nvGrpSpPr>
        <p:grpSpPr bwMode="auto">
          <a:xfrm>
            <a:off x="1029194" y="1411941"/>
            <a:ext cx="7535333" cy="1984842"/>
            <a:chOff x="1288" y="1521"/>
            <a:chExt cx="3916" cy="1417"/>
          </a:xfrm>
        </p:grpSpPr>
        <p:cxnSp>
          <p:nvCxnSpPr>
            <p:cNvPr id="6" name="Straight Connector 11"/>
            <p:cNvCxnSpPr>
              <a:cxnSpLocks noChangeShapeType="1"/>
            </p:cNvCxnSpPr>
            <p:nvPr/>
          </p:nvCxnSpPr>
          <p:spPr bwMode="auto">
            <a:xfrm rot="16200000" flipH="1">
              <a:off x="579" y="2230"/>
              <a:ext cx="1417" cy="0"/>
            </a:xfrm>
            <a:prstGeom prst="line">
              <a:avLst/>
            </a:prstGeom>
            <a:noFill/>
            <a:ln w="76200" cap="rnd" algn="ctr">
              <a:solidFill>
                <a:srgbClr val="00AEEF"/>
              </a:solidFill>
              <a:round/>
              <a:headEnd/>
              <a:tailEnd/>
            </a:ln>
          </p:spPr>
        </p:cxnSp>
        <p:cxnSp>
          <p:nvCxnSpPr>
            <p:cNvPr id="7" name="Straight Connector 12"/>
            <p:cNvCxnSpPr>
              <a:cxnSpLocks noChangeShapeType="1"/>
            </p:cNvCxnSpPr>
            <p:nvPr/>
          </p:nvCxnSpPr>
          <p:spPr bwMode="auto">
            <a:xfrm rot="16200000" flipH="1">
              <a:off x="4495" y="2230"/>
              <a:ext cx="1417" cy="0"/>
            </a:xfrm>
            <a:prstGeom prst="line">
              <a:avLst/>
            </a:prstGeom>
            <a:noFill/>
            <a:ln w="76200" cap="rnd" algn="ctr">
              <a:solidFill>
                <a:srgbClr val="00AEEF"/>
              </a:solidFill>
              <a:round/>
              <a:headEnd/>
              <a:tailEnd/>
            </a:ln>
          </p:spPr>
        </p:cxnSp>
      </p:grpSp>
      <p:sp>
        <p:nvSpPr>
          <p:cNvPr id="9" name="shpStamp" hidden="1"/>
          <p:cNvSpPr txBox="1">
            <a:spLocks noChangeArrowheads="1"/>
          </p:cNvSpPr>
          <p:nvPr userDrawn="1">
            <p:custDataLst>
              <p:tags r:id="rId1"/>
            </p:custDataLst>
          </p:nvPr>
        </p:nvSpPr>
        <p:spPr bwMode="ltGray">
          <a:xfrm>
            <a:off x="10108048" y="147659"/>
            <a:ext cx="1252681" cy="322169"/>
          </a:xfrm>
          <a:prstGeom prst="rect">
            <a:avLst/>
          </a:prstGeom>
          <a:noFill/>
          <a:ln w="9525" algn="ctr">
            <a:noFill/>
            <a:miter lim="800000"/>
            <a:headEnd/>
            <a:tailEnd/>
          </a:ln>
          <a:effectLst/>
        </p:spPr>
        <p:txBody>
          <a:bodyPr wrap="none" lIns="0" tIns="0" rIns="0" bIns="0" anchor="t"/>
          <a:lstStyle/>
          <a:p>
            <a:pPr algn="r" fontAlgn="base">
              <a:spcBef>
                <a:spcPct val="0"/>
              </a:spcBef>
              <a:spcAft>
                <a:spcPct val="0"/>
              </a:spcAft>
            </a:pPr>
            <a:r>
              <a:rPr lang="en-US" sz="1300" dirty="0">
                <a:solidFill>
                  <a:srgbClr val="FF0000"/>
                </a:solidFill>
                <a:cs typeface="Arial" charset="0"/>
              </a:rPr>
              <a:t>STAMP</a:t>
            </a:r>
          </a:p>
        </p:txBody>
      </p:sp>
      <p:pic>
        <p:nvPicPr>
          <p:cNvPr id="11" name="BarclaysLogo" descr="Standard_Cover.bmp"/>
          <p:cNvPicPr>
            <a:picLocks noChangeAspect="1"/>
          </p:cNvPicPr>
          <p:nvPr userDrawn="1"/>
        </p:nvPicPr>
        <p:blipFill>
          <a:blip r:embed="rId3" cstate="print"/>
          <a:stretch>
            <a:fillRect/>
          </a:stretch>
        </p:blipFill>
        <p:spPr>
          <a:xfrm>
            <a:off x="8728365" y="2210585"/>
            <a:ext cx="2108895" cy="286614"/>
          </a:xfrm>
          <a:prstGeom prst="rect">
            <a:avLst/>
          </a:prstGeom>
        </p:spPr>
      </p:pic>
    </p:spTree>
    <p:extLst>
      <p:ext uri="{BB962C8B-B14F-4D97-AF65-F5344CB8AC3E}">
        <p14:creationId xmlns:p14="http://schemas.microsoft.com/office/powerpoint/2010/main" val="372228503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4 Images + 4 Text ">
    <p:spTree>
      <p:nvGrpSpPr>
        <p:cNvPr id="1" name=""/>
        <p:cNvGrpSpPr/>
        <p:nvPr/>
      </p:nvGrpSpPr>
      <p:grpSpPr>
        <a:xfrm>
          <a:off x="0" y="0"/>
          <a:ext cx="0" cy="0"/>
          <a:chOff x="0" y="0"/>
          <a:chExt cx="0" cy="0"/>
        </a:xfrm>
      </p:grpSpPr>
      <p:pic>
        <p:nvPicPr>
          <p:cNvPr id="23" name="Imagen 22" descr="Agility_logos_ppt-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3932" y="188640"/>
            <a:ext cx="2249131" cy="630936"/>
          </a:xfrm>
          <a:prstGeom prst="rect">
            <a:avLst/>
          </a:prstGeom>
        </p:spPr>
      </p:pic>
      <p:sp>
        <p:nvSpPr>
          <p:cNvPr id="25" name="Slide Number Placeholder 9"/>
          <p:cNvSpPr txBox="1">
            <a:spLocks/>
          </p:cNvSpPr>
          <p:nvPr userDrawn="1"/>
        </p:nvSpPr>
        <p:spPr>
          <a:xfrm>
            <a:off x="11243902" y="6381514"/>
            <a:ext cx="611901" cy="323851"/>
          </a:xfrm>
          <a:prstGeom prst="rect">
            <a:avLst/>
          </a:prstGeom>
        </p:spPr>
        <p:txBody>
          <a:bodyPr lIns="95160" tIns="47578" rIns="0" bIns="47578"/>
          <a:lstStyle>
            <a:lvl1pPr eaLnBrk="0" hangingPunct="0">
              <a:defRPr sz="5000">
                <a:solidFill>
                  <a:schemeClr val="tx1"/>
                </a:solidFill>
                <a:latin typeface="Arial" charset="0"/>
                <a:ea typeface="ＭＳ Ｐゴシック" charset="0"/>
                <a:cs typeface="MS PGothic" charset="0"/>
              </a:defRPr>
            </a:lvl1pPr>
            <a:lvl2pPr marL="742950" indent="-285750" eaLnBrk="0" hangingPunct="0">
              <a:defRPr sz="5000">
                <a:solidFill>
                  <a:schemeClr val="tx1"/>
                </a:solidFill>
                <a:latin typeface="Arial" charset="0"/>
                <a:ea typeface="MS PGothic" charset="0"/>
                <a:cs typeface="MS PGothic" charset="0"/>
              </a:defRPr>
            </a:lvl2pPr>
            <a:lvl3pPr marL="1143000" indent="-228600" eaLnBrk="0" hangingPunct="0">
              <a:defRPr sz="5000">
                <a:solidFill>
                  <a:schemeClr val="tx1"/>
                </a:solidFill>
                <a:latin typeface="Arial" charset="0"/>
                <a:ea typeface="MS PGothic" charset="0"/>
                <a:cs typeface="MS PGothic" charset="0"/>
              </a:defRPr>
            </a:lvl3pPr>
            <a:lvl4pPr marL="1600200" indent="-228600" eaLnBrk="0" hangingPunct="0">
              <a:defRPr sz="5000">
                <a:solidFill>
                  <a:schemeClr val="tx1"/>
                </a:solidFill>
                <a:latin typeface="Arial" charset="0"/>
                <a:ea typeface="MS PGothic" charset="0"/>
                <a:cs typeface="MS PGothic" charset="0"/>
              </a:defRPr>
            </a:lvl4pPr>
            <a:lvl5pPr marL="2057400" indent="-228600" eaLnBrk="0" hangingPunct="0">
              <a:defRPr sz="5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5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5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5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5000">
                <a:solidFill>
                  <a:schemeClr val="tx1"/>
                </a:solidFill>
                <a:latin typeface="Arial" charset="0"/>
                <a:ea typeface="MS PGothic" charset="0"/>
                <a:cs typeface="MS PGothic" charset="0"/>
              </a:defRPr>
            </a:lvl9pPr>
          </a:lstStyle>
          <a:p>
            <a:pPr algn="r" eaLnBrk="1" hangingPunct="1">
              <a:lnSpc>
                <a:spcPct val="120000"/>
              </a:lnSpc>
              <a:defRPr/>
            </a:pPr>
            <a:r>
              <a:rPr lang="en-US" sz="950" spc="-74" dirty="0">
                <a:solidFill>
                  <a:schemeClr val="tx2"/>
                </a:solidFill>
                <a:latin typeface="+mn-lt"/>
                <a:cs typeface="Karla"/>
              </a:rPr>
              <a:t>  </a:t>
            </a:r>
            <a:fld id="{E77AE0A1-274E-2944-95AF-27E87E012DC6}" type="slidenum">
              <a:rPr lang="en-US" sz="950" spc="-74" smtClean="0">
                <a:solidFill>
                  <a:schemeClr val="tx2"/>
                </a:solidFill>
                <a:latin typeface="+mn-lt"/>
                <a:cs typeface="Karla"/>
              </a:rPr>
              <a:pPr algn="r" eaLnBrk="1" hangingPunct="1">
                <a:lnSpc>
                  <a:spcPct val="120000"/>
                </a:lnSpc>
                <a:defRPr/>
              </a:pPr>
              <a:t>‹#›</a:t>
            </a:fld>
            <a:endParaRPr lang="en-US" sz="950" spc="-74" dirty="0">
              <a:solidFill>
                <a:schemeClr val="tx2"/>
              </a:solidFill>
              <a:latin typeface="+mn-lt"/>
              <a:cs typeface="Karla"/>
            </a:endParaRPr>
          </a:p>
        </p:txBody>
      </p:sp>
      <p:cxnSp>
        <p:nvCxnSpPr>
          <p:cNvPr id="24" name="Conector recto 23"/>
          <p:cNvCxnSpPr/>
          <p:nvPr userDrawn="1"/>
        </p:nvCxnSpPr>
        <p:spPr>
          <a:xfrm>
            <a:off x="332463" y="6543102"/>
            <a:ext cx="11051787"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7" name="Marcador de texto 6"/>
          <p:cNvSpPr>
            <a:spLocks noGrp="1"/>
          </p:cNvSpPr>
          <p:nvPr>
            <p:ph type="body" sz="quarter" idx="25" hasCustomPrompt="1"/>
          </p:nvPr>
        </p:nvSpPr>
        <p:spPr>
          <a:xfrm>
            <a:off x="336111" y="3861048"/>
            <a:ext cx="2735948" cy="288032"/>
          </a:xfrm>
          <a:prstGeom prst="rect">
            <a:avLst/>
          </a:prstGeom>
        </p:spPr>
        <p:txBody>
          <a:bodyPr vert="horz" lIns="34267" tIns="17132" rIns="34267" bIns="17132"/>
          <a:lstStyle>
            <a:lvl1pPr marL="0" indent="0">
              <a:lnSpc>
                <a:spcPct val="110000"/>
              </a:lnSpc>
              <a:buNone/>
              <a:defRPr sz="1600" b="0" i="0" spc="0" baseline="0">
                <a:solidFill>
                  <a:schemeClr val="tx2"/>
                </a:solidFill>
                <a:latin typeface="+mn-lt"/>
                <a:cs typeface="Noto Sans Regular"/>
              </a:defRPr>
            </a:lvl1pPr>
          </a:lstStyle>
          <a:p>
            <a:pPr lvl="0"/>
            <a:r>
              <a:rPr lang="en-US" noProof="0" dirty="0"/>
              <a:t>Title (Noto Sans 32)</a:t>
            </a:r>
          </a:p>
        </p:txBody>
      </p:sp>
      <p:sp>
        <p:nvSpPr>
          <p:cNvPr id="29" name="Marcador de posición de imagen 2"/>
          <p:cNvSpPr>
            <a:spLocks noGrp="1"/>
          </p:cNvSpPr>
          <p:nvPr>
            <p:ph type="pic" sz="quarter" idx="39" hasCustomPrompt="1"/>
          </p:nvPr>
        </p:nvSpPr>
        <p:spPr>
          <a:xfrm>
            <a:off x="336509" y="1448780"/>
            <a:ext cx="2735700" cy="2268252"/>
          </a:xfrm>
          <a:prstGeom prst="rect">
            <a:avLst/>
          </a:prstGeom>
        </p:spPr>
        <p:txBody>
          <a:bodyPr vert="horz" lIns="34267" tIns="17132" rIns="34267" bIns="17132"/>
          <a:lstStyle>
            <a:lvl1pPr marL="356871" marR="0" indent="-356871" algn="l" defTabSz="456796" rtl="0" eaLnBrk="1" fontAlgn="base" latinLnBrk="0" hangingPunct="1">
              <a:lnSpc>
                <a:spcPct val="100000"/>
              </a:lnSpc>
              <a:spcBef>
                <a:spcPct val="20000"/>
              </a:spcBef>
              <a:spcAft>
                <a:spcPct val="0"/>
              </a:spcAft>
              <a:buClrTx/>
              <a:buSzTx/>
              <a:buFontTx/>
              <a:buChar char="•"/>
              <a:tabLst/>
              <a:defRPr sz="1250">
                <a:solidFill>
                  <a:schemeClr val="tx1"/>
                </a:solidFill>
                <a:latin typeface="+mn-lt"/>
              </a:defRPr>
            </a:lvl1pPr>
          </a:lstStyle>
          <a:p>
            <a:r>
              <a:rPr lang="en-US" noProof="0" dirty="0"/>
              <a:t>Click here to insert the image</a:t>
            </a:r>
          </a:p>
          <a:p>
            <a:endParaRPr lang="en-US" noProof="0" dirty="0"/>
          </a:p>
        </p:txBody>
      </p:sp>
      <p:sp>
        <p:nvSpPr>
          <p:cNvPr id="30" name="Marcador de texto 6"/>
          <p:cNvSpPr>
            <a:spLocks noGrp="1"/>
          </p:cNvSpPr>
          <p:nvPr>
            <p:ph type="body" sz="quarter" idx="40" hasCustomPrompt="1"/>
          </p:nvPr>
        </p:nvSpPr>
        <p:spPr>
          <a:xfrm>
            <a:off x="3263791" y="3861048"/>
            <a:ext cx="2735948" cy="288032"/>
          </a:xfrm>
          <a:prstGeom prst="rect">
            <a:avLst/>
          </a:prstGeom>
        </p:spPr>
        <p:txBody>
          <a:bodyPr vert="horz" lIns="34267" tIns="17132" rIns="34267" bIns="17132"/>
          <a:lstStyle>
            <a:lvl1pPr marL="0" indent="0">
              <a:lnSpc>
                <a:spcPct val="110000"/>
              </a:lnSpc>
              <a:buNone/>
              <a:defRPr sz="1600" b="0" i="0" spc="0" baseline="0">
                <a:solidFill>
                  <a:schemeClr val="tx2"/>
                </a:solidFill>
                <a:latin typeface="+mn-lt"/>
                <a:cs typeface="Noto Sans Regular"/>
              </a:defRPr>
            </a:lvl1pPr>
          </a:lstStyle>
          <a:p>
            <a:pPr lvl="0"/>
            <a:r>
              <a:rPr lang="en-US" noProof="0" dirty="0"/>
              <a:t>Title (Noto Sans 32)</a:t>
            </a:r>
          </a:p>
        </p:txBody>
      </p:sp>
      <p:sp>
        <p:nvSpPr>
          <p:cNvPr id="32" name="Marcador de posición de imagen 2"/>
          <p:cNvSpPr>
            <a:spLocks noGrp="1"/>
          </p:cNvSpPr>
          <p:nvPr>
            <p:ph type="pic" sz="quarter" idx="42" hasCustomPrompt="1"/>
          </p:nvPr>
        </p:nvSpPr>
        <p:spPr>
          <a:xfrm>
            <a:off x="3264188" y="1448780"/>
            <a:ext cx="2735700" cy="2268252"/>
          </a:xfrm>
          <a:prstGeom prst="rect">
            <a:avLst/>
          </a:prstGeom>
        </p:spPr>
        <p:txBody>
          <a:bodyPr vert="horz" lIns="34267" tIns="17132" rIns="34267" bIns="17132"/>
          <a:lstStyle>
            <a:lvl1pPr marL="356871" marR="0" indent="-356871" algn="l" defTabSz="456796" rtl="0" eaLnBrk="1" fontAlgn="base" latinLnBrk="0" hangingPunct="1">
              <a:lnSpc>
                <a:spcPct val="100000"/>
              </a:lnSpc>
              <a:spcBef>
                <a:spcPct val="20000"/>
              </a:spcBef>
              <a:spcAft>
                <a:spcPct val="0"/>
              </a:spcAft>
              <a:buClrTx/>
              <a:buSzTx/>
              <a:buFontTx/>
              <a:buChar char="•"/>
              <a:tabLst/>
              <a:defRPr sz="1250">
                <a:solidFill>
                  <a:schemeClr val="tx1"/>
                </a:solidFill>
                <a:latin typeface="+mn-lt"/>
              </a:defRPr>
            </a:lvl1pPr>
          </a:lstStyle>
          <a:p>
            <a:r>
              <a:rPr lang="en-US" noProof="0" dirty="0"/>
              <a:t>Click here to insert the image</a:t>
            </a:r>
          </a:p>
          <a:p>
            <a:endParaRPr lang="en-US" noProof="0" dirty="0"/>
          </a:p>
        </p:txBody>
      </p:sp>
      <p:sp>
        <p:nvSpPr>
          <p:cNvPr id="33" name="Marcador de texto 6"/>
          <p:cNvSpPr>
            <a:spLocks noGrp="1"/>
          </p:cNvSpPr>
          <p:nvPr>
            <p:ph type="body" sz="quarter" idx="43" hasCustomPrompt="1"/>
          </p:nvPr>
        </p:nvSpPr>
        <p:spPr>
          <a:xfrm>
            <a:off x="6191471" y="3861048"/>
            <a:ext cx="2735948" cy="288032"/>
          </a:xfrm>
          <a:prstGeom prst="rect">
            <a:avLst/>
          </a:prstGeom>
        </p:spPr>
        <p:txBody>
          <a:bodyPr vert="horz" lIns="34267" tIns="17132" rIns="34267" bIns="17132"/>
          <a:lstStyle>
            <a:lvl1pPr marL="0" indent="0">
              <a:lnSpc>
                <a:spcPct val="110000"/>
              </a:lnSpc>
              <a:buNone/>
              <a:defRPr sz="1600" b="0" i="0" spc="0" baseline="0">
                <a:solidFill>
                  <a:schemeClr val="tx2"/>
                </a:solidFill>
                <a:latin typeface="+mn-lt"/>
                <a:cs typeface="Noto Sans Regular"/>
              </a:defRPr>
            </a:lvl1pPr>
          </a:lstStyle>
          <a:p>
            <a:pPr lvl="0"/>
            <a:r>
              <a:rPr lang="en-US" noProof="0" dirty="0"/>
              <a:t>Title (Noto Sans 32)</a:t>
            </a:r>
          </a:p>
        </p:txBody>
      </p:sp>
      <p:sp>
        <p:nvSpPr>
          <p:cNvPr id="35" name="Marcador de posición de imagen 2"/>
          <p:cNvSpPr>
            <a:spLocks noGrp="1"/>
          </p:cNvSpPr>
          <p:nvPr>
            <p:ph type="pic" sz="quarter" idx="45" hasCustomPrompt="1"/>
          </p:nvPr>
        </p:nvSpPr>
        <p:spPr>
          <a:xfrm>
            <a:off x="6191867" y="1448780"/>
            <a:ext cx="2735700" cy="2268252"/>
          </a:xfrm>
          <a:prstGeom prst="rect">
            <a:avLst/>
          </a:prstGeom>
        </p:spPr>
        <p:txBody>
          <a:bodyPr vert="horz" lIns="34267" tIns="17132" rIns="34267" bIns="17132"/>
          <a:lstStyle>
            <a:lvl1pPr marL="356871" marR="0" indent="-356871" algn="l" defTabSz="456796" rtl="0" eaLnBrk="1" fontAlgn="base" latinLnBrk="0" hangingPunct="1">
              <a:lnSpc>
                <a:spcPct val="100000"/>
              </a:lnSpc>
              <a:spcBef>
                <a:spcPct val="20000"/>
              </a:spcBef>
              <a:spcAft>
                <a:spcPct val="0"/>
              </a:spcAft>
              <a:buClrTx/>
              <a:buSzTx/>
              <a:buFontTx/>
              <a:buChar char="•"/>
              <a:tabLst/>
              <a:defRPr sz="1250">
                <a:solidFill>
                  <a:schemeClr val="tx1"/>
                </a:solidFill>
                <a:latin typeface="+mn-lt"/>
              </a:defRPr>
            </a:lvl1pPr>
          </a:lstStyle>
          <a:p>
            <a:r>
              <a:rPr lang="en-US" noProof="0" dirty="0"/>
              <a:t>Click here to insert the image</a:t>
            </a:r>
          </a:p>
          <a:p>
            <a:endParaRPr lang="en-US" noProof="0" dirty="0"/>
          </a:p>
        </p:txBody>
      </p:sp>
      <p:sp>
        <p:nvSpPr>
          <p:cNvPr id="36" name="Marcador de texto 6"/>
          <p:cNvSpPr>
            <a:spLocks noGrp="1"/>
          </p:cNvSpPr>
          <p:nvPr>
            <p:ph type="body" sz="quarter" idx="46" hasCustomPrompt="1"/>
          </p:nvPr>
        </p:nvSpPr>
        <p:spPr>
          <a:xfrm>
            <a:off x="9119150" y="3861048"/>
            <a:ext cx="2735948" cy="288032"/>
          </a:xfrm>
          <a:prstGeom prst="rect">
            <a:avLst/>
          </a:prstGeom>
        </p:spPr>
        <p:txBody>
          <a:bodyPr vert="horz" lIns="34267" tIns="17132" rIns="34267" bIns="17132"/>
          <a:lstStyle>
            <a:lvl1pPr marL="0" indent="0">
              <a:lnSpc>
                <a:spcPct val="110000"/>
              </a:lnSpc>
              <a:buNone/>
              <a:defRPr sz="1600" b="0" i="0" spc="0" baseline="0">
                <a:solidFill>
                  <a:schemeClr val="tx2"/>
                </a:solidFill>
                <a:latin typeface="+mn-lt"/>
                <a:cs typeface="Noto Sans Regular"/>
              </a:defRPr>
            </a:lvl1pPr>
          </a:lstStyle>
          <a:p>
            <a:pPr lvl="0"/>
            <a:r>
              <a:rPr lang="en-US" noProof="0" dirty="0"/>
              <a:t>Title (Noto Sans 32)</a:t>
            </a:r>
          </a:p>
        </p:txBody>
      </p:sp>
      <p:sp>
        <p:nvSpPr>
          <p:cNvPr id="38" name="Marcador de posición de imagen 2"/>
          <p:cNvSpPr>
            <a:spLocks noGrp="1"/>
          </p:cNvSpPr>
          <p:nvPr>
            <p:ph type="pic" sz="quarter" idx="48" hasCustomPrompt="1"/>
          </p:nvPr>
        </p:nvSpPr>
        <p:spPr>
          <a:xfrm>
            <a:off x="9119546" y="1448780"/>
            <a:ext cx="2735700" cy="2268252"/>
          </a:xfrm>
          <a:prstGeom prst="rect">
            <a:avLst/>
          </a:prstGeom>
        </p:spPr>
        <p:txBody>
          <a:bodyPr vert="horz" lIns="34267" tIns="17132" rIns="34267" bIns="17132"/>
          <a:lstStyle>
            <a:lvl1pPr marL="356871" marR="0" indent="-356871" algn="l" defTabSz="456796" rtl="0" eaLnBrk="1" fontAlgn="base" latinLnBrk="0" hangingPunct="1">
              <a:lnSpc>
                <a:spcPct val="100000"/>
              </a:lnSpc>
              <a:spcBef>
                <a:spcPct val="20000"/>
              </a:spcBef>
              <a:spcAft>
                <a:spcPct val="0"/>
              </a:spcAft>
              <a:buClrTx/>
              <a:buSzTx/>
              <a:buFontTx/>
              <a:buChar char="•"/>
              <a:tabLst/>
              <a:defRPr sz="1250">
                <a:solidFill>
                  <a:schemeClr val="tx1"/>
                </a:solidFill>
                <a:latin typeface="+mn-lt"/>
              </a:defRPr>
            </a:lvl1pPr>
          </a:lstStyle>
          <a:p>
            <a:r>
              <a:rPr lang="en-US" noProof="0" dirty="0"/>
              <a:t>Click here to insert the image</a:t>
            </a:r>
          </a:p>
          <a:p>
            <a:endParaRPr lang="en-US" noProof="0" dirty="0"/>
          </a:p>
        </p:txBody>
      </p:sp>
      <p:sp>
        <p:nvSpPr>
          <p:cNvPr id="21" name="Marcador de texto 6"/>
          <p:cNvSpPr>
            <a:spLocks noGrp="1"/>
          </p:cNvSpPr>
          <p:nvPr>
            <p:ph type="body" sz="quarter" idx="34" hasCustomPrompt="1"/>
          </p:nvPr>
        </p:nvSpPr>
        <p:spPr>
          <a:xfrm>
            <a:off x="336109" y="476672"/>
            <a:ext cx="8783832" cy="756084"/>
          </a:xfrm>
          <a:prstGeom prst="rect">
            <a:avLst/>
          </a:prstGeom>
        </p:spPr>
        <p:txBody>
          <a:bodyPr vert="horz" lIns="34267" tIns="17132" rIns="34267" bIns="17132"/>
          <a:lstStyle>
            <a:lvl1pPr marL="0" marR="0" indent="0" algn="l" defTabSz="457109" rtl="0" eaLnBrk="1" fontAlgn="base" latinLnBrk="0" hangingPunct="1">
              <a:lnSpc>
                <a:spcPct val="85000"/>
              </a:lnSpc>
              <a:spcBef>
                <a:spcPct val="20000"/>
              </a:spcBef>
              <a:spcAft>
                <a:spcPct val="0"/>
              </a:spcAft>
              <a:buClrTx/>
              <a:buSzTx/>
              <a:buFontTx/>
              <a:buNone/>
              <a:tabLst/>
              <a:defRPr sz="2500" b="1" i="0" spc="-74" baseline="0">
                <a:solidFill>
                  <a:schemeClr val="tx2"/>
                </a:solidFill>
                <a:latin typeface="+mj-lt"/>
                <a:cs typeface="Karla"/>
              </a:defRPr>
            </a:lvl1pPr>
          </a:lstStyle>
          <a:p>
            <a:pPr lvl="0"/>
            <a:r>
              <a:rPr lang="en-US" noProof="0" dirty="0"/>
              <a:t>Headline (Karla 50)</a:t>
            </a:r>
          </a:p>
        </p:txBody>
      </p:sp>
      <p:sp>
        <p:nvSpPr>
          <p:cNvPr id="20" name="Marcador de texto 2">
            <a:extLst>
              <a:ext uri="{FF2B5EF4-FFF2-40B4-BE49-F238E27FC236}">
                <a16:creationId xmlns:a16="http://schemas.microsoft.com/office/drawing/2014/main" id="{86728F71-A3C2-4698-A04D-C8D99CF97817}"/>
              </a:ext>
            </a:extLst>
          </p:cNvPr>
          <p:cNvSpPr>
            <a:spLocks noGrp="1"/>
          </p:cNvSpPr>
          <p:nvPr>
            <p:ph type="body" sz="quarter" idx="37" hasCustomPrompt="1"/>
          </p:nvPr>
        </p:nvSpPr>
        <p:spPr>
          <a:xfrm>
            <a:off x="336111" y="4257092"/>
            <a:ext cx="2738271" cy="1979676"/>
          </a:xfrm>
          <a:prstGeom prst="rect">
            <a:avLst/>
          </a:prstGeom>
        </p:spPr>
        <p:txBody>
          <a:bodyPr lIns="34267" tIns="17132" rIns="34267" bIns="17132"/>
          <a:lstStyle>
            <a:lvl1pPr marL="171297" indent="-171297">
              <a:buClr>
                <a:schemeClr val="tx1"/>
              </a:buClr>
              <a:buFont typeface="Arial" panose="020B0604020202020204" pitchFamily="34" charset="0"/>
              <a:buChar char="•"/>
              <a:defRPr sz="1400">
                <a:solidFill>
                  <a:schemeClr val="tx1"/>
                </a:solidFill>
                <a:latin typeface="+mn-lt"/>
                <a:cs typeface="Noto Sans Regular"/>
              </a:defRPr>
            </a:lvl1pPr>
            <a:lvl2pPr>
              <a:buClr>
                <a:schemeClr val="tx2"/>
              </a:buClr>
              <a:defRPr sz="1200">
                <a:solidFill>
                  <a:schemeClr val="tx2"/>
                </a:solidFill>
                <a:latin typeface="+mn-lt"/>
                <a:cs typeface="Noto Sans Regular"/>
              </a:defRPr>
            </a:lvl2pPr>
            <a:lvl3pPr marL="1189569" marR="0" indent="-237913" algn="l" defTabSz="457109" rtl="0" eaLnBrk="1" fontAlgn="base" latinLnBrk="0" hangingPunct="1">
              <a:lnSpc>
                <a:spcPct val="100000"/>
              </a:lnSpc>
              <a:spcBef>
                <a:spcPct val="20000"/>
              </a:spcBef>
              <a:spcAft>
                <a:spcPct val="0"/>
              </a:spcAft>
              <a:buClrTx/>
              <a:buSzTx/>
              <a:buFontTx/>
              <a:buChar char="•"/>
              <a:tabLst/>
              <a:defRPr sz="1200">
                <a:solidFill>
                  <a:schemeClr val="tx1"/>
                </a:solidFill>
                <a:latin typeface="+mn-lt"/>
                <a:cs typeface="Noto Sans"/>
              </a:defRPr>
            </a:lvl3pPr>
            <a:lvl4pPr>
              <a:defRPr sz="1000">
                <a:latin typeface="+mn-lt"/>
              </a:defRPr>
            </a:lvl4pPr>
            <a:lvl5pPr>
              <a:defRPr>
                <a:latin typeface="+mn-lt"/>
              </a:defRPr>
            </a:lvl5pPr>
          </a:lstStyle>
          <a:p>
            <a:pPr lvl="0"/>
            <a:r>
              <a:rPr lang="en-US" noProof="0" dirty="0"/>
              <a:t>Body Text (Noto Sans 28)</a:t>
            </a:r>
          </a:p>
          <a:p>
            <a:pPr lvl="1"/>
            <a:r>
              <a:rPr lang="en-US" noProof="0" dirty="0"/>
              <a:t>Sub bullet</a:t>
            </a:r>
          </a:p>
          <a:p>
            <a:pPr lvl="2"/>
            <a:r>
              <a:rPr lang="en-US" noProof="0" dirty="0"/>
              <a:t>Extra bullet</a:t>
            </a:r>
          </a:p>
          <a:p>
            <a:pPr marL="1665396" marR="0" lvl="3" indent="-237913" algn="l" defTabSz="457109" rtl="0" eaLnBrk="1" fontAlgn="base" latinLnBrk="0" hangingPunct="1">
              <a:lnSpc>
                <a:spcPct val="100000"/>
              </a:lnSpc>
              <a:spcBef>
                <a:spcPct val="20000"/>
              </a:spcBef>
              <a:spcAft>
                <a:spcPct val="0"/>
              </a:spcAft>
              <a:buClrTx/>
              <a:buSzTx/>
              <a:buFontTx/>
              <a:buChar char="•"/>
              <a:tabLst/>
              <a:defRPr/>
            </a:pPr>
            <a:r>
              <a:rPr lang="en-US" noProof="0" dirty="0"/>
              <a:t>Extra bullet</a:t>
            </a:r>
          </a:p>
          <a:p>
            <a:pPr lvl="2"/>
            <a:endParaRPr lang="en-US" noProof="0" dirty="0"/>
          </a:p>
          <a:p>
            <a:pPr lvl="1"/>
            <a:endParaRPr lang="en-US" noProof="0" dirty="0"/>
          </a:p>
        </p:txBody>
      </p:sp>
      <p:sp>
        <p:nvSpPr>
          <p:cNvPr id="22" name="Marcador de texto 2">
            <a:extLst>
              <a:ext uri="{FF2B5EF4-FFF2-40B4-BE49-F238E27FC236}">
                <a16:creationId xmlns:a16="http://schemas.microsoft.com/office/drawing/2014/main" id="{39778D50-61C0-442A-B6B1-311C80D40B68}"/>
              </a:ext>
            </a:extLst>
          </p:cNvPr>
          <p:cNvSpPr>
            <a:spLocks noGrp="1"/>
          </p:cNvSpPr>
          <p:nvPr>
            <p:ph type="body" sz="quarter" idx="49" hasCustomPrompt="1"/>
          </p:nvPr>
        </p:nvSpPr>
        <p:spPr>
          <a:xfrm>
            <a:off x="3264188" y="4257092"/>
            <a:ext cx="2738271" cy="1979676"/>
          </a:xfrm>
          <a:prstGeom prst="rect">
            <a:avLst/>
          </a:prstGeom>
        </p:spPr>
        <p:txBody>
          <a:bodyPr lIns="34267" tIns="17132" rIns="34267" bIns="17132"/>
          <a:lstStyle>
            <a:lvl1pPr marL="171297" indent="-171297">
              <a:buClr>
                <a:schemeClr val="tx1"/>
              </a:buClr>
              <a:buFont typeface="Arial" panose="020B0604020202020204" pitchFamily="34" charset="0"/>
              <a:buChar char="•"/>
              <a:defRPr sz="1400">
                <a:solidFill>
                  <a:schemeClr val="tx1"/>
                </a:solidFill>
                <a:latin typeface="+mn-lt"/>
                <a:cs typeface="Noto Sans Regular"/>
              </a:defRPr>
            </a:lvl1pPr>
            <a:lvl2pPr>
              <a:buClr>
                <a:schemeClr val="tx2"/>
              </a:buClr>
              <a:defRPr sz="1200">
                <a:solidFill>
                  <a:schemeClr val="tx2"/>
                </a:solidFill>
                <a:latin typeface="+mn-lt"/>
                <a:cs typeface="Noto Sans Regular"/>
              </a:defRPr>
            </a:lvl2pPr>
            <a:lvl3pPr marL="1189569" marR="0" indent="-237913" algn="l" defTabSz="457109" rtl="0" eaLnBrk="1" fontAlgn="base" latinLnBrk="0" hangingPunct="1">
              <a:lnSpc>
                <a:spcPct val="100000"/>
              </a:lnSpc>
              <a:spcBef>
                <a:spcPct val="20000"/>
              </a:spcBef>
              <a:spcAft>
                <a:spcPct val="0"/>
              </a:spcAft>
              <a:buClrTx/>
              <a:buSzTx/>
              <a:buFontTx/>
              <a:buChar char="•"/>
              <a:tabLst/>
              <a:defRPr sz="1200">
                <a:solidFill>
                  <a:schemeClr val="tx1"/>
                </a:solidFill>
                <a:latin typeface="+mn-lt"/>
                <a:cs typeface="Noto Sans"/>
              </a:defRPr>
            </a:lvl3pPr>
            <a:lvl4pPr>
              <a:defRPr sz="1000">
                <a:latin typeface="+mn-lt"/>
              </a:defRPr>
            </a:lvl4pPr>
            <a:lvl5pPr>
              <a:defRPr>
                <a:latin typeface="+mn-lt"/>
              </a:defRPr>
            </a:lvl5pPr>
          </a:lstStyle>
          <a:p>
            <a:pPr lvl="0"/>
            <a:r>
              <a:rPr lang="en-US" noProof="0" dirty="0"/>
              <a:t>Body Text (Noto Sans 28)</a:t>
            </a:r>
          </a:p>
          <a:p>
            <a:pPr lvl="1"/>
            <a:r>
              <a:rPr lang="en-US" noProof="0" dirty="0"/>
              <a:t>Sub bullet</a:t>
            </a:r>
          </a:p>
          <a:p>
            <a:pPr lvl="2"/>
            <a:r>
              <a:rPr lang="en-US" noProof="0" dirty="0"/>
              <a:t>Extra bullet</a:t>
            </a:r>
          </a:p>
          <a:p>
            <a:pPr marL="1665396" marR="0" lvl="3" indent="-237913" algn="l" defTabSz="457109" rtl="0" eaLnBrk="1" fontAlgn="base" latinLnBrk="0" hangingPunct="1">
              <a:lnSpc>
                <a:spcPct val="100000"/>
              </a:lnSpc>
              <a:spcBef>
                <a:spcPct val="20000"/>
              </a:spcBef>
              <a:spcAft>
                <a:spcPct val="0"/>
              </a:spcAft>
              <a:buClrTx/>
              <a:buSzTx/>
              <a:buFontTx/>
              <a:buChar char="•"/>
              <a:tabLst/>
              <a:defRPr/>
            </a:pPr>
            <a:r>
              <a:rPr lang="en-US" noProof="0" dirty="0"/>
              <a:t>Extra bullet</a:t>
            </a:r>
          </a:p>
          <a:p>
            <a:pPr lvl="2"/>
            <a:endParaRPr lang="en-US" noProof="0" dirty="0"/>
          </a:p>
          <a:p>
            <a:pPr lvl="1"/>
            <a:endParaRPr lang="en-US" noProof="0" dirty="0"/>
          </a:p>
        </p:txBody>
      </p:sp>
      <p:sp>
        <p:nvSpPr>
          <p:cNvPr id="34" name="Marcador de texto 2">
            <a:extLst>
              <a:ext uri="{FF2B5EF4-FFF2-40B4-BE49-F238E27FC236}">
                <a16:creationId xmlns:a16="http://schemas.microsoft.com/office/drawing/2014/main" id="{C777293C-6598-44C5-9A2B-27D0278877AA}"/>
              </a:ext>
            </a:extLst>
          </p:cNvPr>
          <p:cNvSpPr>
            <a:spLocks noGrp="1"/>
          </p:cNvSpPr>
          <p:nvPr>
            <p:ph type="body" sz="quarter" idx="50" hasCustomPrompt="1"/>
          </p:nvPr>
        </p:nvSpPr>
        <p:spPr>
          <a:xfrm>
            <a:off x="6189296" y="4257092"/>
            <a:ext cx="2738271" cy="1979676"/>
          </a:xfrm>
          <a:prstGeom prst="rect">
            <a:avLst/>
          </a:prstGeom>
        </p:spPr>
        <p:txBody>
          <a:bodyPr lIns="34267" tIns="17132" rIns="34267" bIns="17132"/>
          <a:lstStyle>
            <a:lvl1pPr marL="171297" indent="-171297">
              <a:buClr>
                <a:schemeClr val="tx1"/>
              </a:buClr>
              <a:buFont typeface="Arial" panose="020B0604020202020204" pitchFamily="34" charset="0"/>
              <a:buChar char="•"/>
              <a:defRPr sz="1400">
                <a:solidFill>
                  <a:schemeClr val="tx1"/>
                </a:solidFill>
                <a:latin typeface="+mn-lt"/>
                <a:cs typeface="Noto Sans Regular"/>
              </a:defRPr>
            </a:lvl1pPr>
            <a:lvl2pPr>
              <a:buClr>
                <a:schemeClr val="tx2"/>
              </a:buClr>
              <a:defRPr sz="1200">
                <a:solidFill>
                  <a:schemeClr val="tx2"/>
                </a:solidFill>
                <a:latin typeface="+mn-lt"/>
                <a:cs typeface="Noto Sans Regular"/>
              </a:defRPr>
            </a:lvl2pPr>
            <a:lvl3pPr marL="1189569" marR="0" indent="-237913" algn="l" defTabSz="457109" rtl="0" eaLnBrk="1" fontAlgn="base" latinLnBrk="0" hangingPunct="1">
              <a:lnSpc>
                <a:spcPct val="100000"/>
              </a:lnSpc>
              <a:spcBef>
                <a:spcPct val="20000"/>
              </a:spcBef>
              <a:spcAft>
                <a:spcPct val="0"/>
              </a:spcAft>
              <a:buClrTx/>
              <a:buSzTx/>
              <a:buFontTx/>
              <a:buChar char="•"/>
              <a:tabLst/>
              <a:defRPr sz="1200">
                <a:solidFill>
                  <a:schemeClr val="tx1"/>
                </a:solidFill>
                <a:latin typeface="+mn-lt"/>
                <a:cs typeface="Noto Sans"/>
              </a:defRPr>
            </a:lvl3pPr>
            <a:lvl4pPr marL="1665396" marR="0" indent="-237913" algn="l" defTabSz="457109" rtl="0" eaLnBrk="1" fontAlgn="base" latinLnBrk="0" hangingPunct="1">
              <a:lnSpc>
                <a:spcPct val="100000"/>
              </a:lnSpc>
              <a:spcBef>
                <a:spcPct val="20000"/>
              </a:spcBef>
              <a:spcAft>
                <a:spcPct val="0"/>
              </a:spcAft>
              <a:buClrTx/>
              <a:buSzTx/>
              <a:buFontTx/>
              <a:buChar char="•"/>
              <a:tabLst/>
              <a:defRPr sz="1000">
                <a:latin typeface="+mn-lt"/>
              </a:defRPr>
            </a:lvl4pPr>
            <a:lvl5pPr>
              <a:defRPr>
                <a:latin typeface="+mn-lt"/>
              </a:defRPr>
            </a:lvl5pPr>
          </a:lstStyle>
          <a:p>
            <a:pPr lvl="0"/>
            <a:r>
              <a:rPr lang="en-US" noProof="0" dirty="0"/>
              <a:t>Body Text (Noto Sans 28)</a:t>
            </a:r>
          </a:p>
          <a:p>
            <a:pPr lvl="1"/>
            <a:r>
              <a:rPr lang="en-US" noProof="0" dirty="0"/>
              <a:t>Sub bullet</a:t>
            </a:r>
          </a:p>
          <a:p>
            <a:pPr lvl="2"/>
            <a:r>
              <a:rPr lang="en-US" noProof="0" dirty="0"/>
              <a:t>Extra bullet</a:t>
            </a:r>
          </a:p>
          <a:p>
            <a:pPr marL="1665396" marR="0" lvl="3" indent="-237913" algn="l" defTabSz="457109" rtl="0" eaLnBrk="1" fontAlgn="base" latinLnBrk="0" hangingPunct="1">
              <a:lnSpc>
                <a:spcPct val="100000"/>
              </a:lnSpc>
              <a:spcBef>
                <a:spcPct val="20000"/>
              </a:spcBef>
              <a:spcAft>
                <a:spcPct val="0"/>
              </a:spcAft>
              <a:buClrTx/>
              <a:buSzTx/>
              <a:buFontTx/>
              <a:buChar char="•"/>
              <a:tabLst/>
              <a:defRPr/>
            </a:pPr>
            <a:r>
              <a:rPr lang="en-US" noProof="0" dirty="0"/>
              <a:t>Extra bullet</a:t>
            </a:r>
          </a:p>
          <a:p>
            <a:pPr lvl="2"/>
            <a:endParaRPr lang="en-US" noProof="0" dirty="0"/>
          </a:p>
          <a:p>
            <a:pPr lvl="1"/>
            <a:endParaRPr lang="en-US" noProof="0" dirty="0"/>
          </a:p>
        </p:txBody>
      </p:sp>
      <p:sp>
        <p:nvSpPr>
          <p:cNvPr id="37" name="Marcador de texto 2">
            <a:extLst>
              <a:ext uri="{FF2B5EF4-FFF2-40B4-BE49-F238E27FC236}">
                <a16:creationId xmlns:a16="http://schemas.microsoft.com/office/drawing/2014/main" id="{84BB3B42-79A6-4DDF-94C8-03F015DFEC99}"/>
              </a:ext>
            </a:extLst>
          </p:cNvPr>
          <p:cNvSpPr>
            <a:spLocks noGrp="1"/>
          </p:cNvSpPr>
          <p:nvPr>
            <p:ph type="body" sz="quarter" idx="51" hasCustomPrompt="1"/>
          </p:nvPr>
        </p:nvSpPr>
        <p:spPr>
          <a:xfrm>
            <a:off x="9119546" y="4257092"/>
            <a:ext cx="2738271" cy="1979676"/>
          </a:xfrm>
          <a:prstGeom prst="rect">
            <a:avLst/>
          </a:prstGeom>
        </p:spPr>
        <p:txBody>
          <a:bodyPr lIns="34267" tIns="17132" rIns="34267" bIns="17132"/>
          <a:lstStyle>
            <a:lvl1pPr marL="171297" indent="-171297">
              <a:buClr>
                <a:schemeClr val="tx1"/>
              </a:buClr>
              <a:buFont typeface="Arial" panose="020B0604020202020204" pitchFamily="34" charset="0"/>
              <a:buChar char="•"/>
              <a:defRPr sz="1400">
                <a:solidFill>
                  <a:schemeClr val="tx1"/>
                </a:solidFill>
                <a:latin typeface="+mn-lt"/>
                <a:cs typeface="Noto Sans Regular"/>
              </a:defRPr>
            </a:lvl1pPr>
            <a:lvl2pPr>
              <a:buClr>
                <a:schemeClr val="tx2"/>
              </a:buClr>
              <a:defRPr sz="1200">
                <a:solidFill>
                  <a:schemeClr val="tx2"/>
                </a:solidFill>
                <a:latin typeface="+mn-lt"/>
                <a:cs typeface="Noto Sans Regular"/>
              </a:defRPr>
            </a:lvl2pPr>
            <a:lvl3pPr marL="1189569" marR="0" indent="-237913" algn="l" defTabSz="457109" rtl="0" eaLnBrk="1" fontAlgn="base" latinLnBrk="0" hangingPunct="1">
              <a:lnSpc>
                <a:spcPct val="100000"/>
              </a:lnSpc>
              <a:spcBef>
                <a:spcPct val="20000"/>
              </a:spcBef>
              <a:spcAft>
                <a:spcPct val="0"/>
              </a:spcAft>
              <a:buClrTx/>
              <a:buSzTx/>
              <a:buFontTx/>
              <a:buChar char="•"/>
              <a:tabLst/>
              <a:defRPr sz="1200">
                <a:solidFill>
                  <a:schemeClr val="tx1"/>
                </a:solidFill>
                <a:latin typeface="+mn-lt"/>
                <a:cs typeface="Noto Sans"/>
              </a:defRPr>
            </a:lvl3pPr>
            <a:lvl4pPr>
              <a:defRPr sz="1000">
                <a:latin typeface="+mn-lt"/>
              </a:defRPr>
            </a:lvl4pPr>
            <a:lvl5pPr>
              <a:defRPr>
                <a:latin typeface="+mn-lt"/>
              </a:defRPr>
            </a:lvl5pPr>
          </a:lstStyle>
          <a:p>
            <a:pPr lvl="0"/>
            <a:r>
              <a:rPr lang="en-US" noProof="0" dirty="0"/>
              <a:t>Body Text (Noto Sans 28) </a:t>
            </a:r>
          </a:p>
          <a:p>
            <a:pPr lvl="1"/>
            <a:r>
              <a:rPr lang="en-US" noProof="0" dirty="0"/>
              <a:t>Sub bullet</a:t>
            </a:r>
          </a:p>
          <a:p>
            <a:pPr lvl="2"/>
            <a:r>
              <a:rPr lang="en-US" noProof="0" dirty="0"/>
              <a:t>Extra bullet</a:t>
            </a:r>
          </a:p>
          <a:p>
            <a:pPr marL="1665396" marR="0" lvl="3" indent="-237913" algn="l" defTabSz="457109" rtl="0" eaLnBrk="1" fontAlgn="base" latinLnBrk="0" hangingPunct="1">
              <a:lnSpc>
                <a:spcPct val="100000"/>
              </a:lnSpc>
              <a:spcBef>
                <a:spcPct val="20000"/>
              </a:spcBef>
              <a:spcAft>
                <a:spcPct val="0"/>
              </a:spcAft>
              <a:buClrTx/>
              <a:buSzTx/>
              <a:buFontTx/>
              <a:buChar char="•"/>
              <a:tabLst/>
              <a:defRPr/>
            </a:pPr>
            <a:r>
              <a:rPr lang="en-US" noProof="0" dirty="0"/>
              <a:t>Extra bullet</a:t>
            </a:r>
          </a:p>
          <a:p>
            <a:pPr lvl="2"/>
            <a:endParaRPr lang="en-US" noProof="0" dirty="0"/>
          </a:p>
          <a:p>
            <a:pPr lvl="1"/>
            <a:endParaRPr lang="en-US" noProof="0" dirty="0"/>
          </a:p>
        </p:txBody>
      </p:sp>
    </p:spTree>
    <p:extLst>
      <p:ext uri="{BB962C8B-B14F-4D97-AF65-F5344CB8AC3E}">
        <p14:creationId xmlns:p14="http://schemas.microsoft.com/office/powerpoint/2010/main" val="314008300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1 Image + Footnote">
    <p:spTree>
      <p:nvGrpSpPr>
        <p:cNvPr id="1" name=""/>
        <p:cNvGrpSpPr/>
        <p:nvPr/>
      </p:nvGrpSpPr>
      <p:grpSpPr>
        <a:xfrm>
          <a:off x="0" y="0"/>
          <a:ext cx="0" cy="0"/>
          <a:chOff x="0" y="0"/>
          <a:chExt cx="0" cy="0"/>
        </a:xfrm>
      </p:grpSpPr>
      <p:pic>
        <p:nvPicPr>
          <p:cNvPr id="11" name="Imagen 10" descr="Agility_logos_ppt-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3932" y="188640"/>
            <a:ext cx="2249131" cy="630936"/>
          </a:xfrm>
          <a:prstGeom prst="rect">
            <a:avLst/>
          </a:prstGeom>
        </p:spPr>
      </p:pic>
      <p:sp>
        <p:nvSpPr>
          <p:cNvPr id="12" name="Slide Number Placeholder 9"/>
          <p:cNvSpPr txBox="1">
            <a:spLocks/>
          </p:cNvSpPr>
          <p:nvPr userDrawn="1"/>
        </p:nvSpPr>
        <p:spPr>
          <a:xfrm>
            <a:off x="11243902" y="6381514"/>
            <a:ext cx="611901" cy="323851"/>
          </a:xfrm>
          <a:prstGeom prst="rect">
            <a:avLst/>
          </a:prstGeom>
        </p:spPr>
        <p:txBody>
          <a:bodyPr lIns="95160" tIns="47578" rIns="0" bIns="47578"/>
          <a:lstStyle>
            <a:lvl1pPr eaLnBrk="0" hangingPunct="0">
              <a:defRPr sz="5000">
                <a:solidFill>
                  <a:schemeClr val="tx1"/>
                </a:solidFill>
                <a:latin typeface="Arial" charset="0"/>
                <a:ea typeface="ＭＳ Ｐゴシック" charset="0"/>
                <a:cs typeface="MS PGothic" charset="0"/>
              </a:defRPr>
            </a:lvl1pPr>
            <a:lvl2pPr marL="742950" indent="-285750" eaLnBrk="0" hangingPunct="0">
              <a:defRPr sz="5000">
                <a:solidFill>
                  <a:schemeClr val="tx1"/>
                </a:solidFill>
                <a:latin typeface="Arial" charset="0"/>
                <a:ea typeface="MS PGothic" charset="0"/>
                <a:cs typeface="MS PGothic" charset="0"/>
              </a:defRPr>
            </a:lvl2pPr>
            <a:lvl3pPr marL="1143000" indent="-228600" eaLnBrk="0" hangingPunct="0">
              <a:defRPr sz="5000">
                <a:solidFill>
                  <a:schemeClr val="tx1"/>
                </a:solidFill>
                <a:latin typeface="Arial" charset="0"/>
                <a:ea typeface="MS PGothic" charset="0"/>
                <a:cs typeface="MS PGothic" charset="0"/>
              </a:defRPr>
            </a:lvl3pPr>
            <a:lvl4pPr marL="1600200" indent="-228600" eaLnBrk="0" hangingPunct="0">
              <a:defRPr sz="5000">
                <a:solidFill>
                  <a:schemeClr val="tx1"/>
                </a:solidFill>
                <a:latin typeface="Arial" charset="0"/>
                <a:ea typeface="MS PGothic" charset="0"/>
                <a:cs typeface="MS PGothic" charset="0"/>
              </a:defRPr>
            </a:lvl4pPr>
            <a:lvl5pPr marL="2057400" indent="-228600" eaLnBrk="0" hangingPunct="0">
              <a:defRPr sz="5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5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5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5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5000">
                <a:solidFill>
                  <a:schemeClr val="tx1"/>
                </a:solidFill>
                <a:latin typeface="Arial" charset="0"/>
                <a:ea typeface="MS PGothic" charset="0"/>
                <a:cs typeface="MS PGothic" charset="0"/>
              </a:defRPr>
            </a:lvl9pPr>
          </a:lstStyle>
          <a:p>
            <a:pPr algn="r" eaLnBrk="1" hangingPunct="1">
              <a:lnSpc>
                <a:spcPct val="120000"/>
              </a:lnSpc>
              <a:defRPr/>
            </a:pPr>
            <a:r>
              <a:rPr lang="en-US" sz="950" spc="-74" dirty="0">
                <a:solidFill>
                  <a:schemeClr val="tx1"/>
                </a:solidFill>
                <a:latin typeface="+mn-lt"/>
                <a:cs typeface="Karla"/>
              </a:rPr>
              <a:t>  </a:t>
            </a:r>
            <a:fld id="{E77AE0A1-274E-2944-95AF-27E87E012DC6}" type="slidenum">
              <a:rPr lang="en-US" sz="950" spc="-74" smtClean="0">
                <a:solidFill>
                  <a:schemeClr val="tx2"/>
                </a:solidFill>
                <a:latin typeface="+mn-lt"/>
                <a:cs typeface="Karla"/>
              </a:rPr>
              <a:pPr algn="r" eaLnBrk="1" hangingPunct="1">
                <a:lnSpc>
                  <a:spcPct val="120000"/>
                </a:lnSpc>
                <a:defRPr/>
              </a:pPr>
              <a:t>‹#›</a:t>
            </a:fld>
            <a:endParaRPr lang="en-US" sz="950" spc="-74" dirty="0">
              <a:solidFill>
                <a:schemeClr val="tx2"/>
              </a:solidFill>
              <a:latin typeface="+mn-lt"/>
              <a:cs typeface="Karla"/>
            </a:endParaRPr>
          </a:p>
        </p:txBody>
      </p:sp>
      <p:sp>
        <p:nvSpPr>
          <p:cNvPr id="16" name="Marcador de posición de imagen 2"/>
          <p:cNvSpPr>
            <a:spLocks noGrp="1"/>
          </p:cNvSpPr>
          <p:nvPr>
            <p:ph type="pic" sz="quarter" idx="23" hasCustomPrompt="1"/>
          </p:nvPr>
        </p:nvSpPr>
        <p:spPr>
          <a:xfrm>
            <a:off x="336510" y="1448780"/>
            <a:ext cx="8783436" cy="4788532"/>
          </a:xfrm>
          <a:prstGeom prst="rect">
            <a:avLst/>
          </a:prstGeom>
        </p:spPr>
        <p:txBody>
          <a:bodyPr vert="horz" lIns="34267" tIns="17132" rIns="34267" bIns="17132"/>
          <a:lstStyle>
            <a:lvl1pPr marL="356871" marR="0" indent="-356871" algn="l" defTabSz="456796" rtl="0" eaLnBrk="1" fontAlgn="base" latinLnBrk="0" hangingPunct="1">
              <a:lnSpc>
                <a:spcPct val="100000"/>
              </a:lnSpc>
              <a:spcBef>
                <a:spcPct val="20000"/>
              </a:spcBef>
              <a:spcAft>
                <a:spcPct val="0"/>
              </a:spcAft>
              <a:buClrTx/>
              <a:buSzTx/>
              <a:buFontTx/>
              <a:buChar char="•"/>
              <a:tabLst/>
              <a:defRPr sz="1250">
                <a:solidFill>
                  <a:schemeClr val="tx1"/>
                </a:solidFill>
                <a:latin typeface="+mn-lt"/>
              </a:defRPr>
            </a:lvl1pPr>
          </a:lstStyle>
          <a:p>
            <a:r>
              <a:rPr lang="en-US" noProof="0" dirty="0"/>
              <a:t>Click here to insert the image</a:t>
            </a:r>
          </a:p>
          <a:p>
            <a:endParaRPr lang="en-US" noProof="0" dirty="0"/>
          </a:p>
        </p:txBody>
      </p:sp>
      <p:cxnSp>
        <p:nvCxnSpPr>
          <p:cNvPr id="14" name="Conector recto 13"/>
          <p:cNvCxnSpPr/>
          <p:nvPr userDrawn="1"/>
        </p:nvCxnSpPr>
        <p:spPr>
          <a:xfrm>
            <a:off x="332463" y="6543102"/>
            <a:ext cx="11051787"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0" name="Marcador de texto 6"/>
          <p:cNvSpPr>
            <a:spLocks noGrp="1"/>
          </p:cNvSpPr>
          <p:nvPr>
            <p:ph type="body" sz="quarter" idx="30" hasCustomPrompt="1"/>
          </p:nvPr>
        </p:nvSpPr>
        <p:spPr>
          <a:xfrm>
            <a:off x="9623932" y="5877272"/>
            <a:ext cx="2231957" cy="360424"/>
          </a:xfrm>
          <a:prstGeom prst="rect">
            <a:avLst/>
          </a:prstGeom>
        </p:spPr>
        <p:txBody>
          <a:bodyPr vert="horz" lIns="34267" tIns="17132" rIns="34267" bIns="17132"/>
          <a:lstStyle>
            <a:lvl1pPr marL="0" indent="0">
              <a:lnSpc>
                <a:spcPct val="110000"/>
              </a:lnSpc>
              <a:buNone/>
              <a:defRPr sz="950" b="0" i="0" spc="0" baseline="0">
                <a:solidFill>
                  <a:schemeClr val="tx1"/>
                </a:solidFill>
                <a:latin typeface="+mn-lt"/>
                <a:cs typeface="Noto Sans Regular"/>
              </a:defRPr>
            </a:lvl1pPr>
          </a:lstStyle>
          <a:p>
            <a:pPr lvl="0"/>
            <a:r>
              <a:rPr lang="en-US" noProof="0" dirty="0"/>
              <a:t>Click here to insert complementary info (footnotes, captions, legends, </a:t>
            </a:r>
            <a:r>
              <a:rPr lang="en-US" noProof="0" dirty="0" err="1"/>
              <a:t>etc</a:t>
            </a:r>
            <a:r>
              <a:rPr lang="en-US" noProof="0" dirty="0"/>
              <a:t>)</a:t>
            </a:r>
          </a:p>
        </p:txBody>
      </p:sp>
      <p:sp>
        <p:nvSpPr>
          <p:cNvPr id="18" name="Marcador de texto 6"/>
          <p:cNvSpPr>
            <a:spLocks noGrp="1"/>
          </p:cNvSpPr>
          <p:nvPr>
            <p:ph type="body" sz="quarter" idx="34" hasCustomPrompt="1"/>
          </p:nvPr>
        </p:nvSpPr>
        <p:spPr>
          <a:xfrm>
            <a:off x="336109" y="476672"/>
            <a:ext cx="8783832" cy="756084"/>
          </a:xfrm>
          <a:prstGeom prst="rect">
            <a:avLst/>
          </a:prstGeom>
        </p:spPr>
        <p:txBody>
          <a:bodyPr vert="horz" lIns="34267" tIns="17132" rIns="34267" bIns="17132"/>
          <a:lstStyle>
            <a:lvl1pPr marL="0" marR="0" indent="0" algn="l" defTabSz="457109" rtl="0" eaLnBrk="1" fontAlgn="base" latinLnBrk="0" hangingPunct="1">
              <a:lnSpc>
                <a:spcPct val="85000"/>
              </a:lnSpc>
              <a:spcBef>
                <a:spcPct val="20000"/>
              </a:spcBef>
              <a:spcAft>
                <a:spcPct val="0"/>
              </a:spcAft>
              <a:buClrTx/>
              <a:buSzTx/>
              <a:buFontTx/>
              <a:buNone/>
              <a:tabLst/>
              <a:defRPr sz="2500" b="1" i="0" spc="-74" baseline="0">
                <a:solidFill>
                  <a:schemeClr val="tx2"/>
                </a:solidFill>
                <a:latin typeface="+mj-lt"/>
                <a:cs typeface="Karla"/>
              </a:defRPr>
            </a:lvl1pPr>
          </a:lstStyle>
          <a:p>
            <a:pPr lvl="0"/>
            <a:r>
              <a:rPr lang="en-US" noProof="0" dirty="0"/>
              <a:t>Headline (Karla 50)</a:t>
            </a:r>
          </a:p>
        </p:txBody>
      </p:sp>
    </p:spTree>
    <p:extLst>
      <p:ext uri="{BB962C8B-B14F-4D97-AF65-F5344CB8AC3E}">
        <p14:creationId xmlns:p14="http://schemas.microsoft.com/office/powerpoint/2010/main" val="1194898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 Image Full">
    <p:spTree>
      <p:nvGrpSpPr>
        <p:cNvPr id="1" name=""/>
        <p:cNvGrpSpPr/>
        <p:nvPr/>
      </p:nvGrpSpPr>
      <p:grpSpPr>
        <a:xfrm>
          <a:off x="0" y="0"/>
          <a:ext cx="0" cy="0"/>
          <a:chOff x="0" y="0"/>
          <a:chExt cx="0" cy="0"/>
        </a:xfrm>
      </p:grpSpPr>
      <p:pic>
        <p:nvPicPr>
          <p:cNvPr id="10" name="Imagen 9" descr="Agility_logos_ppt-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3932" y="188640"/>
            <a:ext cx="2249131" cy="630936"/>
          </a:xfrm>
          <a:prstGeom prst="rect">
            <a:avLst/>
          </a:prstGeom>
        </p:spPr>
      </p:pic>
      <p:sp>
        <p:nvSpPr>
          <p:cNvPr id="11" name="Slide Number Placeholder 9"/>
          <p:cNvSpPr txBox="1">
            <a:spLocks/>
          </p:cNvSpPr>
          <p:nvPr userDrawn="1"/>
        </p:nvSpPr>
        <p:spPr>
          <a:xfrm>
            <a:off x="11243902" y="6381514"/>
            <a:ext cx="611901" cy="323851"/>
          </a:xfrm>
          <a:prstGeom prst="rect">
            <a:avLst/>
          </a:prstGeom>
        </p:spPr>
        <p:txBody>
          <a:bodyPr lIns="95160" tIns="47578" rIns="0" bIns="47578"/>
          <a:lstStyle>
            <a:lvl1pPr eaLnBrk="0" hangingPunct="0">
              <a:defRPr sz="5000">
                <a:solidFill>
                  <a:schemeClr val="tx1"/>
                </a:solidFill>
                <a:latin typeface="Arial" charset="0"/>
                <a:ea typeface="ＭＳ Ｐゴシック" charset="0"/>
                <a:cs typeface="MS PGothic" charset="0"/>
              </a:defRPr>
            </a:lvl1pPr>
            <a:lvl2pPr marL="742950" indent="-285750" eaLnBrk="0" hangingPunct="0">
              <a:defRPr sz="5000">
                <a:solidFill>
                  <a:schemeClr val="tx1"/>
                </a:solidFill>
                <a:latin typeface="Arial" charset="0"/>
                <a:ea typeface="MS PGothic" charset="0"/>
                <a:cs typeface="MS PGothic" charset="0"/>
              </a:defRPr>
            </a:lvl2pPr>
            <a:lvl3pPr marL="1143000" indent="-228600" eaLnBrk="0" hangingPunct="0">
              <a:defRPr sz="5000">
                <a:solidFill>
                  <a:schemeClr val="tx1"/>
                </a:solidFill>
                <a:latin typeface="Arial" charset="0"/>
                <a:ea typeface="MS PGothic" charset="0"/>
                <a:cs typeface="MS PGothic" charset="0"/>
              </a:defRPr>
            </a:lvl3pPr>
            <a:lvl4pPr marL="1600200" indent="-228600" eaLnBrk="0" hangingPunct="0">
              <a:defRPr sz="5000">
                <a:solidFill>
                  <a:schemeClr val="tx1"/>
                </a:solidFill>
                <a:latin typeface="Arial" charset="0"/>
                <a:ea typeface="MS PGothic" charset="0"/>
                <a:cs typeface="MS PGothic" charset="0"/>
              </a:defRPr>
            </a:lvl4pPr>
            <a:lvl5pPr marL="2057400" indent="-228600" eaLnBrk="0" hangingPunct="0">
              <a:defRPr sz="5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5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5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5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5000">
                <a:solidFill>
                  <a:schemeClr val="tx1"/>
                </a:solidFill>
                <a:latin typeface="Arial" charset="0"/>
                <a:ea typeface="MS PGothic" charset="0"/>
                <a:cs typeface="MS PGothic" charset="0"/>
              </a:defRPr>
            </a:lvl9pPr>
          </a:lstStyle>
          <a:p>
            <a:pPr algn="r" eaLnBrk="1" hangingPunct="1">
              <a:lnSpc>
                <a:spcPct val="120000"/>
              </a:lnSpc>
              <a:defRPr/>
            </a:pPr>
            <a:r>
              <a:rPr lang="en-US" sz="950" spc="-74" dirty="0">
                <a:solidFill>
                  <a:schemeClr val="tx1"/>
                </a:solidFill>
                <a:latin typeface="+mn-lt"/>
                <a:cs typeface="Karla"/>
              </a:rPr>
              <a:t>  </a:t>
            </a:r>
            <a:fld id="{E77AE0A1-274E-2944-95AF-27E87E012DC6}" type="slidenum">
              <a:rPr lang="en-US" sz="950" spc="-74" smtClean="0">
                <a:solidFill>
                  <a:schemeClr val="tx2"/>
                </a:solidFill>
                <a:latin typeface="+mn-lt"/>
                <a:cs typeface="Karla"/>
              </a:rPr>
              <a:pPr algn="r" eaLnBrk="1" hangingPunct="1">
                <a:lnSpc>
                  <a:spcPct val="120000"/>
                </a:lnSpc>
                <a:defRPr/>
              </a:pPr>
              <a:t>‹#›</a:t>
            </a:fld>
            <a:endParaRPr lang="en-US" sz="950" spc="-74" dirty="0">
              <a:solidFill>
                <a:schemeClr val="tx2"/>
              </a:solidFill>
              <a:latin typeface="+mn-lt"/>
              <a:cs typeface="Karla"/>
            </a:endParaRPr>
          </a:p>
        </p:txBody>
      </p:sp>
      <p:sp>
        <p:nvSpPr>
          <p:cNvPr id="15" name="Marcador de posición de imagen 2"/>
          <p:cNvSpPr>
            <a:spLocks noGrp="1"/>
          </p:cNvSpPr>
          <p:nvPr>
            <p:ph type="pic" sz="quarter" idx="23" hasCustomPrompt="1"/>
          </p:nvPr>
        </p:nvSpPr>
        <p:spPr>
          <a:xfrm>
            <a:off x="336507" y="1448780"/>
            <a:ext cx="11518988" cy="4788794"/>
          </a:xfrm>
          <a:prstGeom prst="rect">
            <a:avLst/>
          </a:prstGeom>
        </p:spPr>
        <p:txBody>
          <a:bodyPr vert="horz" lIns="34267" tIns="17132" rIns="34267" bIns="17132"/>
          <a:lstStyle>
            <a:lvl1pPr marL="356871" marR="0" indent="-356871" algn="l" defTabSz="456796" rtl="0" eaLnBrk="1" fontAlgn="base" latinLnBrk="0" hangingPunct="1">
              <a:lnSpc>
                <a:spcPct val="100000"/>
              </a:lnSpc>
              <a:spcBef>
                <a:spcPct val="20000"/>
              </a:spcBef>
              <a:spcAft>
                <a:spcPct val="0"/>
              </a:spcAft>
              <a:buClrTx/>
              <a:buSzTx/>
              <a:buFontTx/>
              <a:buChar char="•"/>
              <a:tabLst/>
              <a:defRPr sz="1250">
                <a:solidFill>
                  <a:schemeClr val="tx1"/>
                </a:solidFill>
                <a:latin typeface="+mn-lt"/>
              </a:defRPr>
            </a:lvl1pPr>
          </a:lstStyle>
          <a:p>
            <a:r>
              <a:rPr lang="en-US" noProof="0" dirty="0"/>
              <a:t>Click here to insert the image</a:t>
            </a:r>
          </a:p>
          <a:p>
            <a:endParaRPr lang="en-US" noProof="0" dirty="0"/>
          </a:p>
        </p:txBody>
      </p:sp>
      <p:cxnSp>
        <p:nvCxnSpPr>
          <p:cNvPr id="9" name="Conector recto 8"/>
          <p:cNvCxnSpPr/>
          <p:nvPr userDrawn="1"/>
        </p:nvCxnSpPr>
        <p:spPr>
          <a:xfrm>
            <a:off x="332463" y="6543102"/>
            <a:ext cx="11051787"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2" name="Marcador de texto 6"/>
          <p:cNvSpPr>
            <a:spLocks noGrp="1"/>
          </p:cNvSpPr>
          <p:nvPr>
            <p:ph type="body" sz="quarter" idx="34" hasCustomPrompt="1"/>
          </p:nvPr>
        </p:nvSpPr>
        <p:spPr>
          <a:xfrm>
            <a:off x="336109" y="476672"/>
            <a:ext cx="8783832" cy="756084"/>
          </a:xfrm>
          <a:prstGeom prst="rect">
            <a:avLst/>
          </a:prstGeom>
        </p:spPr>
        <p:txBody>
          <a:bodyPr vert="horz" lIns="34267" tIns="17132" rIns="34267" bIns="17132"/>
          <a:lstStyle>
            <a:lvl1pPr marL="0" marR="0" indent="0" algn="l" defTabSz="457109" rtl="0" eaLnBrk="1" fontAlgn="base" latinLnBrk="0" hangingPunct="1">
              <a:lnSpc>
                <a:spcPct val="85000"/>
              </a:lnSpc>
              <a:spcBef>
                <a:spcPct val="20000"/>
              </a:spcBef>
              <a:spcAft>
                <a:spcPct val="0"/>
              </a:spcAft>
              <a:buClrTx/>
              <a:buSzTx/>
              <a:buFontTx/>
              <a:buNone/>
              <a:tabLst/>
              <a:defRPr sz="2500" b="1" i="0" spc="-74" baseline="0">
                <a:solidFill>
                  <a:schemeClr val="tx2"/>
                </a:solidFill>
                <a:latin typeface="+mj-lt"/>
                <a:cs typeface="Karla"/>
              </a:defRPr>
            </a:lvl1pPr>
          </a:lstStyle>
          <a:p>
            <a:pPr lvl="0"/>
            <a:r>
              <a:rPr lang="en-US" noProof="0" dirty="0"/>
              <a:t>Headline (Karla 50)</a:t>
            </a:r>
          </a:p>
        </p:txBody>
      </p:sp>
    </p:spTree>
    <p:extLst>
      <p:ext uri="{BB962C8B-B14F-4D97-AF65-F5344CB8AC3E}">
        <p14:creationId xmlns:p14="http://schemas.microsoft.com/office/powerpoint/2010/main" val="223818465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ext + Table + Footnote">
    <p:spTree>
      <p:nvGrpSpPr>
        <p:cNvPr id="1" name=""/>
        <p:cNvGrpSpPr/>
        <p:nvPr/>
      </p:nvGrpSpPr>
      <p:grpSpPr>
        <a:xfrm>
          <a:off x="0" y="0"/>
          <a:ext cx="0" cy="0"/>
          <a:chOff x="0" y="0"/>
          <a:chExt cx="0" cy="0"/>
        </a:xfrm>
      </p:grpSpPr>
      <p:sp>
        <p:nvSpPr>
          <p:cNvPr id="11" name="Marcador de texto 6"/>
          <p:cNvSpPr>
            <a:spLocks noGrp="1"/>
          </p:cNvSpPr>
          <p:nvPr>
            <p:ph type="body" sz="quarter" idx="10" hasCustomPrompt="1"/>
          </p:nvPr>
        </p:nvSpPr>
        <p:spPr>
          <a:xfrm>
            <a:off x="336110" y="1448780"/>
            <a:ext cx="4211920" cy="4788532"/>
          </a:xfrm>
          <a:prstGeom prst="rect">
            <a:avLst/>
          </a:prstGeom>
        </p:spPr>
        <p:txBody>
          <a:bodyPr vert="horz" lIns="34267" tIns="17132" rIns="34267" bIns="17132"/>
          <a:lstStyle>
            <a:lvl1pPr marL="0" marR="0" indent="0" algn="l" defTabSz="456796" rtl="0" eaLnBrk="0" fontAlgn="base" latinLnBrk="0" hangingPunct="0">
              <a:lnSpc>
                <a:spcPct val="100000"/>
              </a:lnSpc>
              <a:spcBef>
                <a:spcPct val="20000"/>
              </a:spcBef>
              <a:spcAft>
                <a:spcPct val="0"/>
              </a:spcAft>
              <a:buClrTx/>
              <a:buSzTx/>
              <a:buFontTx/>
              <a:buNone/>
              <a:tabLst/>
              <a:defRPr sz="1400" b="0" i="0" spc="0" baseline="0">
                <a:solidFill>
                  <a:schemeClr val="tx1"/>
                </a:solidFill>
                <a:latin typeface="+mn-lt"/>
                <a:cs typeface="Noto Sans Regular"/>
              </a:defRPr>
            </a:lvl1pPr>
          </a:lstStyle>
          <a:p>
            <a:pPr lvl="0"/>
            <a:r>
              <a:rPr lang="en-US" noProof="0" dirty="0"/>
              <a:t>Body Text (Noto Sans 28)</a:t>
            </a:r>
          </a:p>
        </p:txBody>
      </p:sp>
      <p:pic>
        <p:nvPicPr>
          <p:cNvPr id="18" name="Imagen 17" descr="Agility_logos_ppt-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3932" y="188640"/>
            <a:ext cx="2249131" cy="630936"/>
          </a:xfrm>
          <a:prstGeom prst="rect">
            <a:avLst/>
          </a:prstGeom>
        </p:spPr>
      </p:pic>
      <p:sp>
        <p:nvSpPr>
          <p:cNvPr id="19" name="Slide Number Placeholder 9"/>
          <p:cNvSpPr txBox="1">
            <a:spLocks/>
          </p:cNvSpPr>
          <p:nvPr userDrawn="1"/>
        </p:nvSpPr>
        <p:spPr>
          <a:xfrm>
            <a:off x="11243902" y="6381514"/>
            <a:ext cx="611901" cy="323851"/>
          </a:xfrm>
          <a:prstGeom prst="rect">
            <a:avLst/>
          </a:prstGeom>
        </p:spPr>
        <p:txBody>
          <a:bodyPr lIns="95160" tIns="47578" rIns="0" bIns="47578"/>
          <a:lstStyle>
            <a:lvl1pPr eaLnBrk="0" hangingPunct="0">
              <a:defRPr sz="5000">
                <a:solidFill>
                  <a:schemeClr val="tx1"/>
                </a:solidFill>
                <a:latin typeface="Arial" charset="0"/>
                <a:ea typeface="ＭＳ Ｐゴシック" charset="0"/>
                <a:cs typeface="MS PGothic" charset="0"/>
              </a:defRPr>
            </a:lvl1pPr>
            <a:lvl2pPr marL="742950" indent="-285750" eaLnBrk="0" hangingPunct="0">
              <a:defRPr sz="5000">
                <a:solidFill>
                  <a:schemeClr val="tx1"/>
                </a:solidFill>
                <a:latin typeface="Arial" charset="0"/>
                <a:ea typeface="MS PGothic" charset="0"/>
                <a:cs typeface="MS PGothic" charset="0"/>
              </a:defRPr>
            </a:lvl2pPr>
            <a:lvl3pPr marL="1143000" indent="-228600" eaLnBrk="0" hangingPunct="0">
              <a:defRPr sz="5000">
                <a:solidFill>
                  <a:schemeClr val="tx1"/>
                </a:solidFill>
                <a:latin typeface="Arial" charset="0"/>
                <a:ea typeface="MS PGothic" charset="0"/>
                <a:cs typeface="MS PGothic" charset="0"/>
              </a:defRPr>
            </a:lvl3pPr>
            <a:lvl4pPr marL="1600200" indent="-228600" eaLnBrk="0" hangingPunct="0">
              <a:defRPr sz="5000">
                <a:solidFill>
                  <a:schemeClr val="tx1"/>
                </a:solidFill>
                <a:latin typeface="Arial" charset="0"/>
                <a:ea typeface="MS PGothic" charset="0"/>
                <a:cs typeface="MS PGothic" charset="0"/>
              </a:defRPr>
            </a:lvl4pPr>
            <a:lvl5pPr marL="2057400" indent="-228600" eaLnBrk="0" hangingPunct="0">
              <a:defRPr sz="5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5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5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5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5000">
                <a:solidFill>
                  <a:schemeClr val="tx1"/>
                </a:solidFill>
                <a:latin typeface="Arial" charset="0"/>
                <a:ea typeface="MS PGothic" charset="0"/>
                <a:cs typeface="MS PGothic" charset="0"/>
              </a:defRPr>
            </a:lvl9pPr>
          </a:lstStyle>
          <a:p>
            <a:pPr algn="r" eaLnBrk="1" hangingPunct="1">
              <a:lnSpc>
                <a:spcPct val="120000"/>
              </a:lnSpc>
              <a:defRPr/>
            </a:pPr>
            <a:r>
              <a:rPr lang="en-US" sz="933" spc="-74" dirty="0">
                <a:solidFill>
                  <a:schemeClr val="tx1"/>
                </a:solidFill>
                <a:latin typeface="+mn-lt"/>
                <a:cs typeface="Karla"/>
              </a:rPr>
              <a:t>  </a:t>
            </a:r>
            <a:fld id="{E77AE0A1-274E-2944-95AF-27E87E012DC6}" type="slidenum">
              <a:rPr lang="en-US" sz="950" spc="-74" smtClean="0">
                <a:solidFill>
                  <a:schemeClr val="tx2"/>
                </a:solidFill>
                <a:latin typeface="+mn-lt"/>
                <a:cs typeface="Karla"/>
              </a:rPr>
              <a:pPr algn="r" eaLnBrk="1" hangingPunct="1">
                <a:lnSpc>
                  <a:spcPct val="120000"/>
                </a:lnSpc>
                <a:defRPr/>
              </a:pPr>
              <a:t>‹#›</a:t>
            </a:fld>
            <a:endParaRPr lang="en-US" sz="950" spc="-74" dirty="0">
              <a:solidFill>
                <a:schemeClr val="tx2"/>
              </a:solidFill>
              <a:latin typeface="+mn-lt"/>
              <a:cs typeface="Karla"/>
            </a:endParaRPr>
          </a:p>
        </p:txBody>
      </p:sp>
      <p:sp>
        <p:nvSpPr>
          <p:cNvPr id="26" name="Marcador de tabla 3"/>
          <p:cNvSpPr>
            <a:spLocks noGrp="1"/>
          </p:cNvSpPr>
          <p:nvPr>
            <p:ph type="tbl" sz="quarter" idx="26" hasCustomPrompt="1"/>
          </p:nvPr>
        </p:nvSpPr>
        <p:spPr>
          <a:xfrm>
            <a:off x="4908023" y="1448779"/>
            <a:ext cx="4211920" cy="4788533"/>
          </a:xfrm>
          <a:prstGeom prst="rect">
            <a:avLst/>
          </a:prstGeom>
        </p:spPr>
        <p:txBody>
          <a:bodyPr vert="horz" lIns="34267" tIns="17132" rIns="34267" bIns="17132"/>
          <a:lstStyle>
            <a:lvl1pPr marL="171297" indent="-171297">
              <a:buFont typeface="Arial" panose="020B0604020202020204" pitchFamily="34" charset="0"/>
              <a:buChar char="•"/>
              <a:defRPr sz="1250">
                <a:solidFill>
                  <a:schemeClr val="tx1"/>
                </a:solidFill>
                <a:latin typeface="+mn-lt"/>
              </a:defRPr>
            </a:lvl1pPr>
          </a:lstStyle>
          <a:p>
            <a:pPr lvl="0"/>
            <a:r>
              <a:rPr lang="en-US" noProof="0" dirty="0"/>
              <a:t>Click here to insert table</a:t>
            </a:r>
          </a:p>
        </p:txBody>
      </p:sp>
      <p:cxnSp>
        <p:nvCxnSpPr>
          <p:cNvPr id="16" name="Conector recto 15"/>
          <p:cNvCxnSpPr/>
          <p:nvPr userDrawn="1"/>
        </p:nvCxnSpPr>
        <p:spPr>
          <a:xfrm>
            <a:off x="332463" y="6543102"/>
            <a:ext cx="11051787"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0" name="Marcador de texto 6"/>
          <p:cNvSpPr>
            <a:spLocks noGrp="1"/>
          </p:cNvSpPr>
          <p:nvPr>
            <p:ph type="body" sz="quarter" idx="30" hasCustomPrompt="1"/>
          </p:nvPr>
        </p:nvSpPr>
        <p:spPr>
          <a:xfrm>
            <a:off x="9623932" y="5877272"/>
            <a:ext cx="2231957" cy="360424"/>
          </a:xfrm>
          <a:prstGeom prst="rect">
            <a:avLst/>
          </a:prstGeom>
        </p:spPr>
        <p:txBody>
          <a:bodyPr vert="horz" lIns="34267" tIns="17132" rIns="34267" bIns="17132"/>
          <a:lstStyle>
            <a:lvl1pPr marL="0" indent="0">
              <a:lnSpc>
                <a:spcPct val="110000"/>
              </a:lnSpc>
              <a:buNone/>
              <a:defRPr sz="950" b="0" i="0" spc="0" baseline="0">
                <a:solidFill>
                  <a:schemeClr val="tx1"/>
                </a:solidFill>
                <a:latin typeface="+mn-lt"/>
                <a:cs typeface="Noto Sans Regular"/>
              </a:defRPr>
            </a:lvl1pPr>
          </a:lstStyle>
          <a:p>
            <a:pPr lvl="0"/>
            <a:r>
              <a:rPr lang="en-US" noProof="0" dirty="0"/>
              <a:t>Click here to insert complementary info (footnotes, captions, legends, </a:t>
            </a:r>
            <a:r>
              <a:rPr lang="en-US" noProof="0" dirty="0" err="1"/>
              <a:t>etc</a:t>
            </a:r>
            <a:r>
              <a:rPr lang="en-US" noProof="0" dirty="0"/>
              <a:t>)</a:t>
            </a:r>
          </a:p>
        </p:txBody>
      </p:sp>
      <p:sp>
        <p:nvSpPr>
          <p:cNvPr id="17" name="Marcador de texto 6"/>
          <p:cNvSpPr>
            <a:spLocks noGrp="1"/>
          </p:cNvSpPr>
          <p:nvPr>
            <p:ph type="body" sz="quarter" idx="34" hasCustomPrompt="1"/>
          </p:nvPr>
        </p:nvSpPr>
        <p:spPr>
          <a:xfrm>
            <a:off x="336109" y="476672"/>
            <a:ext cx="8783832" cy="756084"/>
          </a:xfrm>
          <a:prstGeom prst="rect">
            <a:avLst/>
          </a:prstGeom>
        </p:spPr>
        <p:txBody>
          <a:bodyPr vert="horz" lIns="34267" tIns="17132" rIns="34267" bIns="17132"/>
          <a:lstStyle>
            <a:lvl1pPr marL="0" marR="0" indent="0" algn="l" defTabSz="457109" rtl="0" eaLnBrk="1" fontAlgn="base" latinLnBrk="0" hangingPunct="1">
              <a:lnSpc>
                <a:spcPct val="85000"/>
              </a:lnSpc>
              <a:spcBef>
                <a:spcPct val="20000"/>
              </a:spcBef>
              <a:spcAft>
                <a:spcPct val="0"/>
              </a:spcAft>
              <a:buClrTx/>
              <a:buSzTx/>
              <a:buFontTx/>
              <a:buNone/>
              <a:tabLst/>
              <a:defRPr sz="2500" b="1" i="0" spc="-74" baseline="0">
                <a:solidFill>
                  <a:schemeClr val="tx2"/>
                </a:solidFill>
                <a:latin typeface="+mj-lt"/>
                <a:cs typeface="Karla"/>
              </a:defRPr>
            </a:lvl1pPr>
          </a:lstStyle>
          <a:p>
            <a:pPr lvl="0"/>
            <a:r>
              <a:rPr lang="en-US" noProof="0" dirty="0"/>
              <a:t>Headline (Karla 50)</a:t>
            </a:r>
          </a:p>
        </p:txBody>
      </p:sp>
    </p:spTree>
    <p:extLst>
      <p:ext uri="{BB962C8B-B14F-4D97-AF65-F5344CB8AC3E}">
        <p14:creationId xmlns:p14="http://schemas.microsoft.com/office/powerpoint/2010/main" val="403697775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ext + 1 Table Full">
    <p:spTree>
      <p:nvGrpSpPr>
        <p:cNvPr id="1" name=""/>
        <p:cNvGrpSpPr/>
        <p:nvPr/>
      </p:nvGrpSpPr>
      <p:grpSpPr>
        <a:xfrm>
          <a:off x="0" y="0"/>
          <a:ext cx="0" cy="0"/>
          <a:chOff x="0" y="0"/>
          <a:chExt cx="0" cy="0"/>
        </a:xfrm>
      </p:grpSpPr>
      <p:pic>
        <p:nvPicPr>
          <p:cNvPr id="18" name="Imagen 17" descr="Agility_logos_ppt-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3932" y="188640"/>
            <a:ext cx="2249131" cy="630936"/>
          </a:xfrm>
          <a:prstGeom prst="rect">
            <a:avLst/>
          </a:prstGeom>
        </p:spPr>
      </p:pic>
      <p:sp>
        <p:nvSpPr>
          <p:cNvPr id="19" name="Slide Number Placeholder 9"/>
          <p:cNvSpPr txBox="1">
            <a:spLocks/>
          </p:cNvSpPr>
          <p:nvPr userDrawn="1"/>
        </p:nvSpPr>
        <p:spPr>
          <a:xfrm>
            <a:off x="11243902" y="6381514"/>
            <a:ext cx="611901" cy="323851"/>
          </a:xfrm>
          <a:prstGeom prst="rect">
            <a:avLst/>
          </a:prstGeom>
        </p:spPr>
        <p:txBody>
          <a:bodyPr lIns="95160" tIns="47578" rIns="0" bIns="47578"/>
          <a:lstStyle>
            <a:lvl1pPr eaLnBrk="0" hangingPunct="0">
              <a:defRPr sz="5000">
                <a:solidFill>
                  <a:schemeClr val="tx1"/>
                </a:solidFill>
                <a:latin typeface="Arial" charset="0"/>
                <a:ea typeface="ＭＳ Ｐゴシック" charset="0"/>
                <a:cs typeface="MS PGothic" charset="0"/>
              </a:defRPr>
            </a:lvl1pPr>
            <a:lvl2pPr marL="742950" indent="-285750" eaLnBrk="0" hangingPunct="0">
              <a:defRPr sz="5000">
                <a:solidFill>
                  <a:schemeClr val="tx1"/>
                </a:solidFill>
                <a:latin typeface="Arial" charset="0"/>
                <a:ea typeface="MS PGothic" charset="0"/>
                <a:cs typeface="MS PGothic" charset="0"/>
              </a:defRPr>
            </a:lvl2pPr>
            <a:lvl3pPr marL="1143000" indent="-228600" eaLnBrk="0" hangingPunct="0">
              <a:defRPr sz="5000">
                <a:solidFill>
                  <a:schemeClr val="tx1"/>
                </a:solidFill>
                <a:latin typeface="Arial" charset="0"/>
                <a:ea typeface="MS PGothic" charset="0"/>
                <a:cs typeface="MS PGothic" charset="0"/>
              </a:defRPr>
            </a:lvl3pPr>
            <a:lvl4pPr marL="1600200" indent="-228600" eaLnBrk="0" hangingPunct="0">
              <a:defRPr sz="5000">
                <a:solidFill>
                  <a:schemeClr val="tx1"/>
                </a:solidFill>
                <a:latin typeface="Arial" charset="0"/>
                <a:ea typeface="MS PGothic" charset="0"/>
                <a:cs typeface="MS PGothic" charset="0"/>
              </a:defRPr>
            </a:lvl4pPr>
            <a:lvl5pPr marL="2057400" indent="-228600" eaLnBrk="0" hangingPunct="0">
              <a:defRPr sz="5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5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5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5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5000">
                <a:solidFill>
                  <a:schemeClr val="tx1"/>
                </a:solidFill>
                <a:latin typeface="Arial" charset="0"/>
                <a:ea typeface="MS PGothic" charset="0"/>
                <a:cs typeface="MS PGothic" charset="0"/>
              </a:defRPr>
            </a:lvl9pPr>
          </a:lstStyle>
          <a:p>
            <a:pPr algn="r" eaLnBrk="1" hangingPunct="1">
              <a:lnSpc>
                <a:spcPct val="120000"/>
              </a:lnSpc>
              <a:defRPr/>
            </a:pPr>
            <a:r>
              <a:rPr lang="en-US" sz="933" spc="-74" dirty="0">
                <a:solidFill>
                  <a:schemeClr val="tx1"/>
                </a:solidFill>
                <a:latin typeface="+mn-lt"/>
                <a:cs typeface="Karla"/>
              </a:rPr>
              <a:t>  </a:t>
            </a:r>
            <a:fld id="{E77AE0A1-274E-2944-95AF-27E87E012DC6}" type="slidenum">
              <a:rPr lang="en-US" sz="950" spc="-74" smtClean="0">
                <a:solidFill>
                  <a:schemeClr val="tx2"/>
                </a:solidFill>
                <a:latin typeface="+mn-lt"/>
                <a:cs typeface="Karla"/>
              </a:rPr>
              <a:pPr algn="r" eaLnBrk="1" hangingPunct="1">
                <a:lnSpc>
                  <a:spcPct val="120000"/>
                </a:lnSpc>
                <a:defRPr/>
              </a:pPr>
              <a:t>‹#›</a:t>
            </a:fld>
            <a:endParaRPr lang="en-US" sz="950" spc="-74" dirty="0">
              <a:solidFill>
                <a:schemeClr val="tx2"/>
              </a:solidFill>
              <a:latin typeface="+mn-lt"/>
              <a:cs typeface="Karla"/>
            </a:endParaRPr>
          </a:p>
        </p:txBody>
      </p:sp>
      <p:sp>
        <p:nvSpPr>
          <p:cNvPr id="26" name="Marcador de tabla 3"/>
          <p:cNvSpPr>
            <a:spLocks noGrp="1"/>
          </p:cNvSpPr>
          <p:nvPr>
            <p:ph type="tbl" sz="quarter" idx="26" hasCustomPrompt="1"/>
          </p:nvPr>
        </p:nvSpPr>
        <p:spPr>
          <a:xfrm>
            <a:off x="6275996" y="1448780"/>
            <a:ext cx="5579893" cy="4788532"/>
          </a:xfrm>
          <a:prstGeom prst="rect">
            <a:avLst/>
          </a:prstGeom>
        </p:spPr>
        <p:txBody>
          <a:bodyPr vert="horz" lIns="34267" tIns="17132" rIns="34267" bIns="17132"/>
          <a:lstStyle>
            <a:lvl1pPr marL="171297" indent="-171297">
              <a:buFont typeface="Arial" panose="020B0604020202020204" pitchFamily="34" charset="0"/>
              <a:buChar char="•"/>
              <a:defRPr sz="1250">
                <a:solidFill>
                  <a:schemeClr val="tx1"/>
                </a:solidFill>
                <a:latin typeface="+mn-lt"/>
              </a:defRPr>
            </a:lvl1pPr>
          </a:lstStyle>
          <a:p>
            <a:pPr lvl="0"/>
            <a:r>
              <a:rPr lang="en-US" noProof="0" dirty="0"/>
              <a:t>Click here to insert table</a:t>
            </a:r>
          </a:p>
        </p:txBody>
      </p:sp>
      <p:sp>
        <p:nvSpPr>
          <p:cNvPr id="14" name="Marcador de texto 6"/>
          <p:cNvSpPr>
            <a:spLocks noGrp="1"/>
          </p:cNvSpPr>
          <p:nvPr>
            <p:ph type="body" sz="quarter" idx="10" hasCustomPrompt="1"/>
          </p:nvPr>
        </p:nvSpPr>
        <p:spPr>
          <a:xfrm>
            <a:off x="336113" y="1448780"/>
            <a:ext cx="5543895" cy="4788532"/>
          </a:xfrm>
          <a:prstGeom prst="rect">
            <a:avLst/>
          </a:prstGeom>
        </p:spPr>
        <p:txBody>
          <a:bodyPr vert="horz" lIns="34267" tIns="17132" rIns="34267" bIns="17132"/>
          <a:lstStyle>
            <a:lvl1pPr marL="0" marR="0" indent="0" algn="l" defTabSz="456796" rtl="0" eaLnBrk="0" fontAlgn="base" latinLnBrk="0" hangingPunct="0">
              <a:lnSpc>
                <a:spcPct val="100000"/>
              </a:lnSpc>
              <a:spcBef>
                <a:spcPct val="20000"/>
              </a:spcBef>
              <a:spcAft>
                <a:spcPct val="0"/>
              </a:spcAft>
              <a:buClrTx/>
              <a:buSzTx/>
              <a:buFontTx/>
              <a:buNone/>
              <a:tabLst/>
              <a:defRPr sz="1400" b="0" i="0" spc="0" baseline="0">
                <a:solidFill>
                  <a:schemeClr val="tx1"/>
                </a:solidFill>
                <a:latin typeface="+mn-lt"/>
                <a:cs typeface="Noto Sans Regular"/>
              </a:defRPr>
            </a:lvl1pPr>
            <a:lvl2pPr marL="475828" indent="0">
              <a:buNone/>
              <a:defRPr/>
            </a:lvl2pPr>
          </a:lstStyle>
          <a:p>
            <a:pPr lvl="0"/>
            <a:r>
              <a:rPr lang="en-US" noProof="0" dirty="0"/>
              <a:t>Body Text (Noto Sans 28)</a:t>
            </a:r>
          </a:p>
        </p:txBody>
      </p:sp>
      <p:cxnSp>
        <p:nvCxnSpPr>
          <p:cNvPr id="15" name="Conector recto 14"/>
          <p:cNvCxnSpPr/>
          <p:nvPr userDrawn="1"/>
        </p:nvCxnSpPr>
        <p:spPr>
          <a:xfrm>
            <a:off x="332463" y="6543102"/>
            <a:ext cx="11051787"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0" name="Marcador de texto 6"/>
          <p:cNvSpPr>
            <a:spLocks noGrp="1"/>
          </p:cNvSpPr>
          <p:nvPr>
            <p:ph type="body" sz="quarter" idx="34" hasCustomPrompt="1"/>
          </p:nvPr>
        </p:nvSpPr>
        <p:spPr>
          <a:xfrm>
            <a:off x="336109" y="476672"/>
            <a:ext cx="8783832" cy="756084"/>
          </a:xfrm>
          <a:prstGeom prst="rect">
            <a:avLst/>
          </a:prstGeom>
        </p:spPr>
        <p:txBody>
          <a:bodyPr vert="horz" lIns="34267" tIns="17132" rIns="34267" bIns="17132"/>
          <a:lstStyle>
            <a:lvl1pPr marL="0" marR="0" indent="0" algn="l" defTabSz="457109" rtl="0" eaLnBrk="1" fontAlgn="base" latinLnBrk="0" hangingPunct="1">
              <a:lnSpc>
                <a:spcPct val="85000"/>
              </a:lnSpc>
              <a:spcBef>
                <a:spcPct val="20000"/>
              </a:spcBef>
              <a:spcAft>
                <a:spcPct val="0"/>
              </a:spcAft>
              <a:buClrTx/>
              <a:buSzTx/>
              <a:buFontTx/>
              <a:buNone/>
              <a:tabLst/>
              <a:defRPr sz="2500" b="1" i="0" spc="-74" baseline="0">
                <a:solidFill>
                  <a:schemeClr val="tx2"/>
                </a:solidFill>
                <a:latin typeface="+mj-lt"/>
                <a:cs typeface="Karla"/>
              </a:defRPr>
            </a:lvl1pPr>
          </a:lstStyle>
          <a:p>
            <a:pPr lvl="0"/>
            <a:r>
              <a:rPr lang="en-US" noProof="0" dirty="0"/>
              <a:t>Headline (Karla 50)</a:t>
            </a:r>
          </a:p>
        </p:txBody>
      </p:sp>
    </p:spTree>
    <p:extLst>
      <p:ext uri="{BB962C8B-B14F-4D97-AF65-F5344CB8AC3E}">
        <p14:creationId xmlns:p14="http://schemas.microsoft.com/office/powerpoint/2010/main" val="213819318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Full Table Slide">
    <p:spTree>
      <p:nvGrpSpPr>
        <p:cNvPr id="1" name=""/>
        <p:cNvGrpSpPr/>
        <p:nvPr/>
      </p:nvGrpSpPr>
      <p:grpSpPr>
        <a:xfrm>
          <a:off x="0" y="0"/>
          <a:ext cx="0" cy="0"/>
          <a:chOff x="0" y="0"/>
          <a:chExt cx="0" cy="0"/>
        </a:xfrm>
      </p:grpSpPr>
      <p:sp>
        <p:nvSpPr>
          <p:cNvPr id="14" name="Marcador de tabla 3"/>
          <p:cNvSpPr>
            <a:spLocks noGrp="1"/>
          </p:cNvSpPr>
          <p:nvPr>
            <p:ph type="tbl" sz="quarter" idx="26" hasCustomPrompt="1"/>
          </p:nvPr>
        </p:nvSpPr>
        <p:spPr>
          <a:xfrm>
            <a:off x="336109" y="1448780"/>
            <a:ext cx="11530496" cy="4788215"/>
          </a:xfrm>
          <a:prstGeom prst="rect">
            <a:avLst/>
          </a:prstGeom>
        </p:spPr>
        <p:txBody>
          <a:bodyPr vert="horz" lIns="34267" tIns="17132" rIns="34267" bIns="17132"/>
          <a:lstStyle>
            <a:lvl1pPr marL="171297" indent="-171297">
              <a:buFont typeface="Arial" panose="020B0604020202020204" pitchFamily="34" charset="0"/>
              <a:buChar char="•"/>
              <a:defRPr sz="1250">
                <a:solidFill>
                  <a:schemeClr val="accent2"/>
                </a:solidFill>
                <a:latin typeface="+mn-lt"/>
              </a:defRPr>
            </a:lvl1pPr>
          </a:lstStyle>
          <a:p>
            <a:pPr lvl="0"/>
            <a:r>
              <a:rPr lang="en-US" noProof="0" dirty="0"/>
              <a:t>Click here to insert table</a:t>
            </a:r>
          </a:p>
        </p:txBody>
      </p:sp>
      <p:pic>
        <p:nvPicPr>
          <p:cNvPr id="13" name="Imagen 12" descr="Agility_logos_ppt-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3932" y="188640"/>
            <a:ext cx="2249131" cy="630936"/>
          </a:xfrm>
          <a:prstGeom prst="rect">
            <a:avLst/>
          </a:prstGeom>
        </p:spPr>
      </p:pic>
      <p:sp>
        <p:nvSpPr>
          <p:cNvPr id="15" name="Slide Number Placeholder 9"/>
          <p:cNvSpPr txBox="1">
            <a:spLocks/>
          </p:cNvSpPr>
          <p:nvPr userDrawn="1"/>
        </p:nvSpPr>
        <p:spPr>
          <a:xfrm>
            <a:off x="11243902" y="6381514"/>
            <a:ext cx="611901" cy="323851"/>
          </a:xfrm>
          <a:prstGeom prst="rect">
            <a:avLst/>
          </a:prstGeom>
        </p:spPr>
        <p:txBody>
          <a:bodyPr lIns="95160" tIns="47578" rIns="0" bIns="47578"/>
          <a:lstStyle>
            <a:lvl1pPr eaLnBrk="0" hangingPunct="0">
              <a:defRPr sz="5000">
                <a:solidFill>
                  <a:schemeClr val="tx1"/>
                </a:solidFill>
                <a:latin typeface="Arial" charset="0"/>
                <a:ea typeface="ＭＳ Ｐゴシック" charset="0"/>
                <a:cs typeface="MS PGothic" charset="0"/>
              </a:defRPr>
            </a:lvl1pPr>
            <a:lvl2pPr marL="742950" indent="-285750" eaLnBrk="0" hangingPunct="0">
              <a:defRPr sz="5000">
                <a:solidFill>
                  <a:schemeClr val="tx1"/>
                </a:solidFill>
                <a:latin typeface="Arial" charset="0"/>
                <a:ea typeface="MS PGothic" charset="0"/>
                <a:cs typeface="MS PGothic" charset="0"/>
              </a:defRPr>
            </a:lvl2pPr>
            <a:lvl3pPr marL="1143000" indent="-228600" eaLnBrk="0" hangingPunct="0">
              <a:defRPr sz="5000">
                <a:solidFill>
                  <a:schemeClr val="tx1"/>
                </a:solidFill>
                <a:latin typeface="Arial" charset="0"/>
                <a:ea typeface="MS PGothic" charset="0"/>
                <a:cs typeface="MS PGothic" charset="0"/>
              </a:defRPr>
            </a:lvl3pPr>
            <a:lvl4pPr marL="1600200" indent="-228600" eaLnBrk="0" hangingPunct="0">
              <a:defRPr sz="5000">
                <a:solidFill>
                  <a:schemeClr val="tx1"/>
                </a:solidFill>
                <a:latin typeface="Arial" charset="0"/>
                <a:ea typeface="MS PGothic" charset="0"/>
                <a:cs typeface="MS PGothic" charset="0"/>
              </a:defRPr>
            </a:lvl4pPr>
            <a:lvl5pPr marL="2057400" indent="-228600" eaLnBrk="0" hangingPunct="0">
              <a:defRPr sz="5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5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5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5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5000">
                <a:solidFill>
                  <a:schemeClr val="tx1"/>
                </a:solidFill>
                <a:latin typeface="Arial" charset="0"/>
                <a:ea typeface="MS PGothic" charset="0"/>
                <a:cs typeface="MS PGothic" charset="0"/>
              </a:defRPr>
            </a:lvl9pPr>
          </a:lstStyle>
          <a:p>
            <a:pPr algn="r" eaLnBrk="1" hangingPunct="1">
              <a:lnSpc>
                <a:spcPct val="120000"/>
              </a:lnSpc>
              <a:defRPr/>
            </a:pPr>
            <a:r>
              <a:rPr lang="en-US" sz="933" spc="-74" dirty="0">
                <a:solidFill>
                  <a:schemeClr val="tx2"/>
                </a:solidFill>
                <a:latin typeface="+mn-lt"/>
                <a:cs typeface="Karla"/>
              </a:rPr>
              <a:t>  </a:t>
            </a:r>
            <a:fld id="{E77AE0A1-274E-2944-95AF-27E87E012DC6}" type="slidenum">
              <a:rPr lang="en-US" sz="950" spc="-74" smtClean="0">
                <a:solidFill>
                  <a:schemeClr val="tx2"/>
                </a:solidFill>
                <a:latin typeface="+mn-lt"/>
                <a:cs typeface="Karla"/>
              </a:rPr>
              <a:pPr algn="r" eaLnBrk="1" hangingPunct="1">
                <a:lnSpc>
                  <a:spcPct val="120000"/>
                </a:lnSpc>
                <a:defRPr/>
              </a:pPr>
              <a:t>‹#›</a:t>
            </a:fld>
            <a:endParaRPr lang="en-US" sz="950" spc="-74" dirty="0">
              <a:solidFill>
                <a:schemeClr val="tx2"/>
              </a:solidFill>
              <a:latin typeface="+mn-lt"/>
              <a:cs typeface="Karla"/>
            </a:endParaRPr>
          </a:p>
        </p:txBody>
      </p:sp>
      <p:cxnSp>
        <p:nvCxnSpPr>
          <p:cNvPr id="17" name="Conector recto 16"/>
          <p:cNvCxnSpPr/>
          <p:nvPr userDrawn="1"/>
        </p:nvCxnSpPr>
        <p:spPr>
          <a:xfrm>
            <a:off x="332463" y="6543102"/>
            <a:ext cx="11051787"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6" name="Marcador de texto 6"/>
          <p:cNvSpPr>
            <a:spLocks noGrp="1"/>
          </p:cNvSpPr>
          <p:nvPr>
            <p:ph type="body" sz="quarter" idx="34" hasCustomPrompt="1"/>
          </p:nvPr>
        </p:nvSpPr>
        <p:spPr>
          <a:xfrm>
            <a:off x="336109" y="476672"/>
            <a:ext cx="8783832" cy="756084"/>
          </a:xfrm>
          <a:prstGeom prst="rect">
            <a:avLst/>
          </a:prstGeom>
        </p:spPr>
        <p:txBody>
          <a:bodyPr vert="horz" lIns="34267" tIns="17132" rIns="34267" bIns="17132"/>
          <a:lstStyle>
            <a:lvl1pPr marL="0" marR="0" indent="0" algn="l" defTabSz="457109" rtl="0" eaLnBrk="1" fontAlgn="base" latinLnBrk="0" hangingPunct="1">
              <a:lnSpc>
                <a:spcPct val="85000"/>
              </a:lnSpc>
              <a:spcBef>
                <a:spcPct val="20000"/>
              </a:spcBef>
              <a:spcAft>
                <a:spcPct val="0"/>
              </a:spcAft>
              <a:buClrTx/>
              <a:buSzTx/>
              <a:buFontTx/>
              <a:buNone/>
              <a:tabLst/>
              <a:defRPr sz="2500" b="1" i="0" spc="-74" baseline="0">
                <a:solidFill>
                  <a:schemeClr val="tx2"/>
                </a:solidFill>
                <a:latin typeface="+mj-lt"/>
                <a:cs typeface="Karla"/>
              </a:defRPr>
            </a:lvl1pPr>
          </a:lstStyle>
          <a:p>
            <a:pPr lvl="0"/>
            <a:r>
              <a:rPr lang="en-US" noProof="0" dirty="0"/>
              <a:t>Headline (Karla 50)</a:t>
            </a:r>
          </a:p>
        </p:txBody>
      </p:sp>
    </p:spTree>
    <p:extLst>
      <p:ext uri="{BB962C8B-B14F-4D97-AF65-F5344CB8AC3E}">
        <p14:creationId xmlns:p14="http://schemas.microsoft.com/office/powerpoint/2010/main" val="2236920318"/>
      </p:ext>
    </p:extLst>
  </p:cSld>
  <p:clrMapOvr>
    <a:masterClrMapping/>
  </p:clrMapOvr>
  <p:extLst>
    <p:ext uri="{DCECCB84-F9BA-43D5-87BE-67443E8EF086}">
      <p15:sldGuideLst xmlns:p15="http://schemas.microsoft.com/office/powerpoint/2012/main">
        <p15:guide id="1" orient="horz" pos="4320">
          <p15:clr>
            <a:srgbClr val="FBAE40"/>
          </p15:clr>
        </p15:guide>
        <p15:guide id="2" pos="7681">
          <p15:clr>
            <a:srgbClr val="FBAE40"/>
          </p15:clr>
        </p15:guide>
        <p15:guide id="3" pos="420">
          <p15:clr>
            <a:srgbClr val="FBAE40"/>
          </p15:clr>
        </p15:guide>
        <p15:guide id="4" pos="14952">
          <p15:clr>
            <a:srgbClr val="FBAE40"/>
          </p15:clr>
        </p15:guide>
      </p15:sldGuideLst>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2 Images + Footnote">
    <p:spTree>
      <p:nvGrpSpPr>
        <p:cNvPr id="1" name=""/>
        <p:cNvGrpSpPr/>
        <p:nvPr/>
      </p:nvGrpSpPr>
      <p:grpSpPr>
        <a:xfrm>
          <a:off x="0" y="0"/>
          <a:ext cx="0" cy="0"/>
          <a:chOff x="0" y="0"/>
          <a:chExt cx="0" cy="0"/>
        </a:xfrm>
      </p:grpSpPr>
      <p:pic>
        <p:nvPicPr>
          <p:cNvPr id="18" name="Imagen 17" descr="Agility_logos_ppt-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3932" y="188640"/>
            <a:ext cx="2249131" cy="630936"/>
          </a:xfrm>
          <a:prstGeom prst="rect">
            <a:avLst/>
          </a:prstGeom>
        </p:spPr>
      </p:pic>
      <p:sp>
        <p:nvSpPr>
          <p:cNvPr id="19" name="Slide Number Placeholder 9"/>
          <p:cNvSpPr txBox="1">
            <a:spLocks/>
          </p:cNvSpPr>
          <p:nvPr userDrawn="1"/>
        </p:nvSpPr>
        <p:spPr>
          <a:xfrm>
            <a:off x="11243902" y="6381514"/>
            <a:ext cx="611901" cy="323851"/>
          </a:xfrm>
          <a:prstGeom prst="rect">
            <a:avLst/>
          </a:prstGeom>
        </p:spPr>
        <p:txBody>
          <a:bodyPr lIns="95160" tIns="47578" rIns="0" bIns="47578"/>
          <a:lstStyle>
            <a:lvl1pPr eaLnBrk="0" hangingPunct="0">
              <a:defRPr sz="5000">
                <a:solidFill>
                  <a:schemeClr val="tx1"/>
                </a:solidFill>
                <a:latin typeface="Arial" charset="0"/>
                <a:ea typeface="ＭＳ Ｐゴシック" charset="0"/>
                <a:cs typeface="MS PGothic" charset="0"/>
              </a:defRPr>
            </a:lvl1pPr>
            <a:lvl2pPr marL="742950" indent="-285750" eaLnBrk="0" hangingPunct="0">
              <a:defRPr sz="5000">
                <a:solidFill>
                  <a:schemeClr val="tx1"/>
                </a:solidFill>
                <a:latin typeface="Arial" charset="0"/>
                <a:ea typeface="MS PGothic" charset="0"/>
                <a:cs typeface="MS PGothic" charset="0"/>
              </a:defRPr>
            </a:lvl2pPr>
            <a:lvl3pPr marL="1143000" indent="-228600" eaLnBrk="0" hangingPunct="0">
              <a:defRPr sz="5000">
                <a:solidFill>
                  <a:schemeClr val="tx1"/>
                </a:solidFill>
                <a:latin typeface="Arial" charset="0"/>
                <a:ea typeface="MS PGothic" charset="0"/>
                <a:cs typeface="MS PGothic" charset="0"/>
              </a:defRPr>
            </a:lvl3pPr>
            <a:lvl4pPr marL="1600200" indent="-228600" eaLnBrk="0" hangingPunct="0">
              <a:defRPr sz="5000">
                <a:solidFill>
                  <a:schemeClr val="tx1"/>
                </a:solidFill>
                <a:latin typeface="Arial" charset="0"/>
                <a:ea typeface="MS PGothic" charset="0"/>
                <a:cs typeface="MS PGothic" charset="0"/>
              </a:defRPr>
            </a:lvl4pPr>
            <a:lvl5pPr marL="2057400" indent="-228600" eaLnBrk="0" hangingPunct="0">
              <a:defRPr sz="5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5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5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5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5000">
                <a:solidFill>
                  <a:schemeClr val="tx1"/>
                </a:solidFill>
                <a:latin typeface="Arial" charset="0"/>
                <a:ea typeface="MS PGothic" charset="0"/>
                <a:cs typeface="MS PGothic" charset="0"/>
              </a:defRPr>
            </a:lvl9pPr>
          </a:lstStyle>
          <a:p>
            <a:pPr algn="r" eaLnBrk="1" hangingPunct="1">
              <a:lnSpc>
                <a:spcPct val="120000"/>
              </a:lnSpc>
              <a:defRPr/>
            </a:pPr>
            <a:r>
              <a:rPr lang="en-US" sz="933" spc="-74" dirty="0">
                <a:solidFill>
                  <a:schemeClr val="tx1"/>
                </a:solidFill>
                <a:latin typeface="+mn-lt"/>
                <a:cs typeface="Karla"/>
              </a:rPr>
              <a:t>  </a:t>
            </a:r>
            <a:fld id="{E77AE0A1-274E-2944-95AF-27E87E012DC6}" type="slidenum">
              <a:rPr lang="en-US" sz="950" spc="-74" smtClean="0">
                <a:solidFill>
                  <a:schemeClr val="tx2"/>
                </a:solidFill>
                <a:latin typeface="+mn-lt"/>
                <a:cs typeface="Karla"/>
              </a:rPr>
              <a:pPr algn="r" eaLnBrk="1" hangingPunct="1">
                <a:lnSpc>
                  <a:spcPct val="120000"/>
                </a:lnSpc>
                <a:defRPr/>
              </a:pPr>
              <a:t>‹#›</a:t>
            </a:fld>
            <a:endParaRPr lang="en-US" sz="950" spc="-74" dirty="0">
              <a:solidFill>
                <a:schemeClr val="tx2"/>
              </a:solidFill>
              <a:latin typeface="+mn-lt"/>
              <a:cs typeface="Karla"/>
            </a:endParaRPr>
          </a:p>
        </p:txBody>
      </p:sp>
      <p:sp>
        <p:nvSpPr>
          <p:cNvPr id="24" name="Marcador de posición de imagen 2"/>
          <p:cNvSpPr>
            <a:spLocks noGrp="1"/>
          </p:cNvSpPr>
          <p:nvPr>
            <p:ph type="pic" sz="quarter" idx="28" hasCustomPrompt="1"/>
          </p:nvPr>
        </p:nvSpPr>
        <p:spPr>
          <a:xfrm>
            <a:off x="336111" y="1448780"/>
            <a:ext cx="4211919" cy="4788533"/>
          </a:xfrm>
          <a:prstGeom prst="rect">
            <a:avLst/>
          </a:prstGeom>
        </p:spPr>
        <p:txBody>
          <a:bodyPr vert="horz" lIns="34267" tIns="17132" rIns="34267" bIns="17132"/>
          <a:lstStyle>
            <a:lvl1pPr marL="356871" marR="0" indent="-356871" algn="l" defTabSz="456796" rtl="0" eaLnBrk="1" fontAlgn="base" latinLnBrk="0" hangingPunct="1">
              <a:lnSpc>
                <a:spcPct val="100000"/>
              </a:lnSpc>
              <a:spcBef>
                <a:spcPct val="20000"/>
              </a:spcBef>
              <a:spcAft>
                <a:spcPct val="0"/>
              </a:spcAft>
              <a:buClrTx/>
              <a:buSzTx/>
              <a:buFontTx/>
              <a:buChar char="•"/>
              <a:tabLst/>
              <a:defRPr sz="1250">
                <a:solidFill>
                  <a:schemeClr val="tx1"/>
                </a:solidFill>
                <a:latin typeface="+mn-lt"/>
              </a:defRPr>
            </a:lvl1pPr>
          </a:lstStyle>
          <a:p>
            <a:r>
              <a:rPr lang="en-US" noProof="0" dirty="0"/>
              <a:t>Click here to insert an image</a:t>
            </a:r>
          </a:p>
          <a:p>
            <a:endParaRPr lang="en-US" noProof="0" dirty="0"/>
          </a:p>
        </p:txBody>
      </p:sp>
      <p:sp>
        <p:nvSpPr>
          <p:cNvPr id="25" name="Marcador de posición de imagen 2"/>
          <p:cNvSpPr>
            <a:spLocks noGrp="1"/>
          </p:cNvSpPr>
          <p:nvPr>
            <p:ph type="pic" sz="quarter" idx="29" hasCustomPrompt="1"/>
          </p:nvPr>
        </p:nvSpPr>
        <p:spPr>
          <a:xfrm>
            <a:off x="4908019" y="1448780"/>
            <a:ext cx="4211712" cy="4788533"/>
          </a:xfrm>
          <a:prstGeom prst="rect">
            <a:avLst/>
          </a:prstGeom>
        </p:spPr>
        <p:txBody>
          <a:bodyPr vert="horz" lIns="34267" tIns="17132" rIns="34267" bIns="17132"/>
          <a:lstStyle>
            <a:lvl1pPr marL="356871" marR="0" indent="-356871" algn="l" defTabSz="456796" rtl="0" eaLnBrk="1" fontAlgn="base" latinLnBrk="0" hangingPunct="1">
              <a:lnSpc>
                <a:spcPct val="100000"/>
              </a:lnSpc>
              <a:spcBef>
                <a:spcPct val="20000"/>
              </a:spcBef>
              <a:spcAft>
                <a:spcPct val="0"/>
              </a:spcAft>
              <a:buClrTx/>
              <a:buSzTx/>
              <a:buFontTx/>
              <a:buChar char="•"/>
              <a:tabLst/>
              <a:defRPr sz="1250">
                <a:solidFill>
                  <a:schemeClr val="tx1"/>
                </a:solidFill>
                <a:latin typeface="+mn-lt"/>
              </a:defRPr>
            </a:lvl1pPr>
          </a:lstStyle>
          <a:p>
            <a:r>
              <a:rPr lang="en-US" noProof="0" dirty="0"/>
              <a:t>Click here to insert an image</a:t>
            </a:r>
          </a:p>
          <a:p>
            <a:endParaRPr lang="en-US" noProof="0" dirty="0"/>
          </a:p>
        </p:txBody>
      </p:sp>
      <p:cxnSp>
        <p:nvCxnSpPr>
          <p:cNvPr id="13" name="Conector recto 12"/>
          <p:cNvCxnSpPr/>
          <p:nvPr userDrawn="1"/>
        </p:nvCxnSpPr>
        <p:spPr>
          <a:xfrm>
            <a:off x="332463" y="6543102"/>
            <a:ext cx="11051787"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0" name="Marcador de texto 6"/>
          <p:cNvSpPr>
            <a:spLocks noGrp="1"/>
          </p:cNvSpPr>
          <p:nvPr>
            <p:ph type="body" sz="quarter" idx="30" hasCustomPrompt="1"/>
          </p:nvPr>
        </p:nvSpPr>
        <p:spPr>
          <a:xfrm>
            <a:off x="9623932" y="5697252"/>
            <a:ext cx="2231957" cy="540444"/>
          </a:xfrm>
          <a:prstGeom prst="rect">
            <a:avLst/>
          </a:prstGeom>
        </p:spPr>
        <p:txBody>
          <a:bodyPr vert="horz" lIns="34267" tIns="17132" rIns="34267" bIns="17132"/>
          <a:lstStyle>
            <a:lvl1pPr marL="0" indent="0">
              <a:lnSpc>
                <a:spcPct val="110000"/>
              </a:lnSpc>
              <a:buNone/>
              <a:defRPr sz="950" b="0" i="0" spc="0" baseline="0">
                <a:solidFill>
                  <a:schemeClr val="tx1"/>
                </a:solidFill>
                <a:latin typeface="+mn-lt"/>
                <a:cs typeface="Noto Sans Regular"/>
              </a:defRPr>
            </a:lvl1pPr>
          </a:lstStyle>
          <a:p>
            <a:pPr lvl="0"/>
            <a:r>
              <a:rPr lang="en-US" noProof="0" dirty="0"/>
              <a:t>Click here to insert complementary info (footnotes, captions, legends, etc.)</a:t>
            </a:r>
          </a:p>
        </p:txBody>
      </p:sp>
      <p:sp>
        <p:nvSpPr>
          <p:cNvPr id="15" name="Marcador de texto 6"/>
          <p:cNvSpPr>
            <a:spLocks noGrp="1"/>
          </p:cNvSpPr>
          <p:nvPr>
            <p:ph type="body" sz="quarter" idx="34" hasCustomPrompt="1"/>
          </p:nvPr>
        </p:nvSpPr>
        <p:spPr>
          <a:xfrm>
            <a:off x="336109" y="476672"/>
            <a:ext cx="8783832" cy="756084"/>
          </a:xfrm>
          <a:prstGeom prst="rect">
            <a:avLst/>
          </a:prstGeom>
        </p:spPr>
        <p:txBody>
          <a:bodyPr vert="horz" lIns="34267" tIns="17132" rIns="34267" bIns="17132"/>
          <a:lstStyle>
            <a:lvl1pPr marL="0" marR="0" indent="0" algn="l" defTabSz="457109" rtl="0" eaLnBrk="1" fontAlgn="base" latinLnBrk="0" hangingPunct="1">
              <a:lnSpc>
                <a:spcPct val="85000"/>
              </a:lnSpc>
              <a:spcBef>
                <a:spcPct val="20000"/>
              </a:spcBef>
              <a:spcAft>
                <a:spcPct val="0"/>
              </a:spcAft>
              <a:buClrTx/>
              <a:buSzTx/>
              <a:buFontTx/>
              <a:buNone/>
              <a:tabLst/>
              <a:defRPr sz="2500" b="1" i="0" spc="-74" baseline="0">
                <a:solidFill>
                  <a:schemeClr val="tx2"/>
                </a:solidFill>
                <a:latin typeface="+mj-lt"/>
                <a:cs typeface="Karla"/>
              </a:defRPr>
            </a:lvl1pPr>
          </a:lstStyle>
          <a:p>
            <a:pPr lvl="0"/>
            <a:r>
              <a:rPr lang="en-US" noProof="0" dirty="0"/>
              <a:t>Headline (Karla 50)</a:t>
            </a:r>
          </a:p>
        </p:txBody>
      </p:sp>
    </p:spTree>
    <p:extLst>
      <p:ext uri="{BB962C8B-B14F-4D97-AF65-F5344CB8AC3E}">
        <p14:creationId xmlns:p14="http://schemas.microsoft.com/office/powerpoint/2010/main" val="382795844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pic>
        <p:nvPicPr>
          <p:cNvPr id="18" name="Imagen 17" descr="Agility_logos_ppt-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3932" y="188640"/>
            <a:ext cx="2249131" cy="630936"/>
          </a:xfrm>
          <a:prstGeom prst="rect">
            <a:avLst/>
          </a:prstGeom>
        </p:spPr>
      </p:pic>
      <p:sp>
        <p:nvSpPr>
          <p:cNvPr id="19" name="Slide Number Placeholder 9"/>
          <p:cNvSpPr txBox="1">
            <a:spLocks/>
          </p:cNvSpPr>
          <p:nvPr userDrawn="1"/>
        </p:nvSpPr>
        <p:spPr>
          <a:xfrm>
            <a:off x="11243902" y="6381514"/>
            <a:ext cx="611901" cy="323851"/>
          </a:xfrm>
          <a:prstGeom prst="rect">
            <a:avLst/>
          </a:prstGeom>
        </p:spPr>
        <p:txBody>
          <a:bodyPr lIns="95160" tIns="47578" rIns="0" bIns="47578"/>
          <a:lstStyle>
            <a:lvl1pPr eaLnBrk="0" hangingPunct="0">
              <a:defRPr sz="5000">
                <a:solidFill>
                  <a:schemeClr val="tx1"/>
                </a:solidFill>
                <a:latin typeface="Arial" charset="0"/>
                <a:ea typeface="ＭＳ Ｐゴシック" charset="0"/>
                <a:cs typeface="MS PGothic" charset="0"/>
              </a:defRPr>
            </a:lvl1pPr>
            <a:lvl2pPr marL="742950" indent="-285750" eaLnBrk="0" hangingPunct="0">
              <a:defRPr sz="5000">
                <a:solidFill>
                  <a:schemeClr val="tx1"/>
                </a:solidFill>
                <a:latin typeface="Arial" charset="0"/>
                <a:ea typeface="MS PGothic" charset="0"/>
                <a:cs typeface="MS PGothic" charset="0"/>
              </a:defRPr>
            </a:lvl2pPr>
            <a:lvl3pPr marL="1143000" indent="-228600" eaLnBrk="0" hangingPunct="0">
              <a:defRPr sz="5000">
                <a:solidFill>
                  <a:schemeClr val="tx1"/>
                </a:solidFill>
                <a:latin typeface="Arial" charset="0"/>
                <a:ea typeface="MS PGothic" charset="0"/>
                <a:cs typeface="MS PGothic" charset="0"/>
              </a:defRPr>
            </a:lvl3pPr>
            <a:lvl4pPr marL="1600200" indent="-228600" eaLnBrk="0" hangingPunct="0">
              <a:defRPr sz="5000">
                <a:solidFill>
                  <a:schemeClr val="tx1"/>
                </a:solidFill>
                <a:latin typeface="Arial" charset="0"/>
                <a:ea typeface="MS PGothic" charset="0"/>
                <a:cs typeface="MS PGothic" charset="0"/>
              </a:defRPr>
            </a:lvl4pPr>
            <a:lvl5pPr marL="2057400" indent="-228600" eaLnBrk="0" hangingPunct="0">
              <a:defRPr sz="5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5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5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5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5000">
                <a:solidFill>
                  <a:schemeClr val="tx1"/>
                </a:solidFill>
                <a:latin typeface="Arial" charset="0"/>
                <a:ea typeface="MS PGothic" charset="0"/>
                <a:cs typeface="MS PGothic" charset="0"/>
              </a:defRPr>
            </a:lvl9pPr>
          </a:lstStyle>
          <a:p>
            <a:pPr algn="r" eaLnBrk="1" hangingPunct="1">
              <a:lnSpc>
                <a:spcPct val="120000"/>
              </a:lnSpc>
              <a:defRPr/>
            </a:pPr>
            <a:r>
              <a:rPr lang="en-US" sz="950" spc="-74" dirty="0">
                <a:solidFill>
                  <a:schemeClr val="tx1"/>
                </a:solidFill>
                <a:latin typeface="+mn-lt"/>
                <a:cs typeface="Karla"/>
              </a:rPr>
              <a:t>  </a:t>
            </a:r>
            <a:fld id="{E77AE0A1-274E-2944-95AF-27E87E012DC6}" type="slidenum">
              <a:rPr lang="en-US" sz="950" spc="-74" smtClean="0">
                <a:solidFill>
                  <a:schemeClr val="tx2"/>
                </a:solidFill>
                <a:latin typeface="+mn-lt"/>
                <a:cs typeface="Karla"/>
              </a:rPr>
              <a:pPr algn="r" eaLnBrk="1" hangingPunct="1">
                <a:lnSpc>
                  <a:spcPct val="120000"/>
                </a:lnSpc>
                <a:defRPr/>
              </a:pPr>
              <a:t>‹#›</a:t>
            </a:fld>
            <a:endParaRPr lang="en-US" sz="950" spc="-74" dirty="0">
              <a:solidFill>
                <a:schemeClr val="tx2"/>
              </a:solidFill>
              <a:latin typeface="+mn-lt"/>
              <a:cs typeface="Karla"/>
            </a:endParaRPr>
          </a:p>
        </p:txBody>
      </p:sp>
      <p:sp>
        <p:nvSpPr>
          <p:cNvPr id="24" name="Marcador de posición de imagen 2"/>
          <p:cNvSpPr>
            <a:spLocks noGrp="1"/>
          </p:cNvSpPr>
          <p:nvPr>
            <p:ph type="pic" sz="quarter" idx="28" hasCustomPrompt="1"/>
          </p:nvPr>
        </p:nvSpPr>
        <p:spPr>
          <a:xfrm>
            <a:off x="336109" y="1448780"/>
            <a:ext cx="5579893" cy="4788532"/>
          </a:xfrm>
          <a:prstGeom prst="rect">
            <a:avLst/>
          </a:prstGeom>
        </p:spPr>
        <p:txBody>
          <a:bodyPr vert="horz" lIns="34267" tIns="17132" rIns="34267" bIns="17132"/>
          <a:lstStyle>
            <a:lvl1pPr marL="356871" marR="0" indent="-356871" algn="l" defTabSz="456796" rtl="0" eaLnBrk="1" fontAlgn="base" latinLnBrk="0" hangingPunct="1">
              <a:lnSpc>
                <a:spcPct val="100000"/>
              </a:lnSpc>
              <a:spcBef>
                <a:spcPct val="20000"/>
              </a:spcBef>
              <a:spcAft>
                <a:spcPct val="0"/>
              </a:spcAft>
              <a:buClrTx/>
              <a:buSzTx/>
              <a:buFontTx/>
              <a:buChar char="•"/>
              <a:tabLst/>
              <a:defRPr sz="1250">
                <a:solidFill>
                  <a:schemeClr val="tx1"/>
                </a:solidFill>
                <a:latin typeface="+mn-lt"/>
              </a:defRPr>
            </a:lvl1pPr>
          </a:lstStyle>
          <a:p>
            <a:r>
              <a:rPr lang="en-US" noProof="0" dirty="0"/>
              <a:t>Click here to insert the image</a:t>
            </a:r>
          </a:p>
          <a:p>
            <a:endParaRPr lang="en-US" noProof="0" dirty="0"/>
          </a:p>
        </p:txBody>
      </p:sp>
      <p:sp>
        <p:nvSpPr>
          <p:cNvPr id="25" name="Marcador de posición de imagen 2"/>
          <p:cNvSpPr>
            <a:spLocks noGrp="1"/>
          </p:cNvSpPr>
          <p:nvPr>
            <p:ph type="pic" sz="quarter" idx="29" hasCustomPrompt="1"/>
          </p:nvPr>
        </p:nvSpPr>
        <p:spPr>
          <a:xfrm>
            <a:off x="6275996" y="1448780"/>
            <a:ext cx="5579893" cy="4788532"/>
          </a:xfrm>
          <a:prstGeom prst="rect">
            <a:avLst/>
          </a:prstGeom>
        </p:spPr>
        <p:txBody>
          <a:bodyPr vert="horz" lIns="34267" tIns="17132" rIns="34267" bIns="17132"/>
          <a:lstStyle>
            <a:lvl1pPr marL="356871" marR="0" indent="-356871" algn="l" defTabSz="456796" rtl="0" eaLnBrk="1" fontAlgn="base" latinLnBrk="0" hangingPunct="1">
              <a:lnSpc>
                <a:spcPct val="100000"/>
              </a:lnSpc>
              <a:spcBef>
                <a:spcPct val="20000"/>
              </a:spcBef>
              <a:spcAft>
                <a:spcPct val="0"/>
              </a:spcAft>
              <a:buClrTx/>
              <a:buSzTx/>
              <a:buFontTx/>
              <a:buChar char="•"/>
              <a:tabLst/>
              <a:defRPr sz="1250">
                <a:solidFill>
                  <a:schemeClr val="tx1"/>
                </a:solidFill>
                <a:latin typeface="+mn-lt"/>
              </a:defRPr>
            </a:lvl1pPr>
          </a:lstStyle>
          <a:p>
            <a:r>
              <a:rPr lang="en-US" noProof="0" dirty="0"/>
              <a:t>Click here to insert the image</a:t>
            </a:r>
          </a:p>
          <a:p>
            <a:endParaRPr lang="en-US" noProof="0" dirty="0"/>
          </a:p>
        </p:txBody>
      </p:sp>
      <p:cxnSp>
        <p:nvCxnSpPr>
          <p:cNvPr id="13" name="Conector recto 12"/>
          <p:cNvCxnSpPr/>
          <p:nvPr userDrawn="1"/>
        </p:nvCxnSpPr>
        <p:spPr>
          <a:xfrm>
            <a:off x="332463" y="6543102"/>
            <a:ext cx="11051787"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2" name="Marcador de texto 6"/>
          <p:cNvSpPr>
            <a:spLocks noGrp="1"/>
          </p:cNvSpPr>
          <p:nvPr>
            <p:ph type="body" sz="quarter" idx="34" hasCustomPrompt="1"/>
          </p:nvPr>
        </p:nvSpPr>
        <p:spPr>
          <a:xfrm>
            <a:off x="336109" y="476672"/>
            <a:ext cx="8783832" cy="756084"/>
          </a:xfrm>
          <a:prstGeom prst="rect">
            <a:avLst/>
          </a:prstGeom>
        </p:spPr>
        <p:txBody>
          <a:bodyPr vert="horz" lIns="34267" tIns="17132" rIns="34267" bIns="17132"/>
          <a:lstStyle>
            <a:lvl1pPr marL="0" marR="0" indent="0" algn="l" defTabSz="457109" rtl="0" eaLnBrk="1" fontAlgn="base" latinLnBrk="0" hangingPunct="1">
              <a:lnSpc>
                <a:spcPct val="85000"/>
              </a:lnSpc>
              <a:spcBef>
                <a:spcPct val="20000"/>
              </a:spcBef>
              <a:spcAft>
                <a:spcPct val="0"/>
              </a:spcAft>
              <a:buClrTx/>
              <a:buSzTx/>
              <a:buFontTx/>
              <a:buNone/>
              <a:tabLst/>
              <a:defRPr sz="2500" b="1" i="0" spc="-74" baseline="0">
                <a:solidFill>
                  <a:schemeClr val="tx2"/>
                </a:solidFill>
                <a:latin typeface="+mj-lt"/>
                <a:cs typeface="Karla"/>
              </a:defRPr>
            </a:lvl1pPr>
          </a:lstStyle>
          <a:p>
            <a:pPr lvl="0"/>
            <a:r>
              <a:rPr lang="en-US" noProof="0" dirty="0"/>
              <a:t>Headline (Karla 50)</a:t>
            </a:r>
          </a:p>
        </p:txBody>
      </p:sp>
    </p:spTree>
    <p:extLst>
      <p:ext uri="{BB962C8B-B14F-4D97-AF65-F5344CB8AC3E}">
        <p14:creationId xmlns:p14="http://schemas.microsoft.com/office/powerpoint/2010/main" val="315718334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3" name="Imagen 17" descr="Agility_logos_ppt-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3932" y="188640"/>
            <a:ext cx="2249131" cy="630936"/>
          </a:xfrm>
          <a:prstGeom prst="rect">
            <a:avLst/>
          </a:prstGeom>
        </p:spPr>
      </p:pic>
      <p:sp>
        <p:nvSpPr>
          <p:cNvPr id="4" name="Slide Number Placeholder 9"/>
          <p:cNvSpPr txBox="1">
            <a:spLocks/>
          </p:cNvSpPr>
          <p:nvPr userDrawn="1"/>
        </p:nvSpPr>
        <p:spPr>
          <a:xfrm>
            <a:off x="11243902" y="6381514"/>
            <a:ext cx="611901" cy="323851"/>
          </a:xfrm>
          <a:prstGeom prst="rect">
            <a:avLst/>
          </a:prstGeom>
        </p:spPr>
        <p:txBody>
          <a:bodyPr lIns="95160" tIns="47578" rIns="0" bIns="47578"/>
          <a:lstStyle>
            <a:lvl1pPr eaLnBrk="0" hangingPunct="0">
              <a:defRPr sz="5000">
                <a:solidFill>
                  <a:schemeClr val="tx1"/>
                </a:solidFill>
                <a:latin typeface="Arial" charset="0"/>
                <a:ea typeface="ＭＳ Ｐゴシック" charset="0"/>
                <a:cs typeface="MS PGothic" charset="0"/>
              </a:defRPr>
            </a:lvl1pPr>
            <a:lvl2pPr marL="742950" indent="-285750" eaLnBrk="0" hangingPunct="0">
              <a:defRPr sz="5000">
                <a:solidFill>
                  <a:schemeClr val="tx1"/>
                </a:solidFill>
                <a:latin typeface="Arial" charset="0"/>
                <a:ea typeface="MS PGothic" charset="0"/>
                <a:cs typeface="MS PGothic" charset="0"/>
              </a:defRPr>
            </a:lvl2pPr>
            <a:lvl3pPr marL="1143000" indent="-228600" eaLnBrk="0" hangingPunct="0">
              <a:defRPr sz="5000">
                <a:solidFill>
                  <a:schemeClr val="tx1"/>
                </a:solidFill>
                <a:latin typeface="Arial" charset="0"/>
                <a:ea typeface="MS PGothic" charset="0"/>
                <a:cs typeface="MS PGothic" charset="0"/>
              </a:defRPr>
            </a:lvl3pPr>
            <a:lvl4pPr marL="1600200" indent="-228600" eaLnBrk="0" hangingPunct="0">
              <a:defRPr sz="5000">
                <a:solidFill>
                  <a:schemeClr val="tx1"/>
                </a:solidFill>
                <a:latin typeface="Arial" charset="0"/>
                <a:ea typeface="MS PGothic" charset="0"/>
                <a:cs typeface="MS PGothic" charset="0"/>
              </a:defRPr>
            </a:lvl4pPr>
            <a:lvl5pPr marL="2057400" indent="-228600" eaLnBrk="0" hangingPunct="0">
              <a:defRPr sz="5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5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5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5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5000">
                <a:solidFill>
                  <a:schemeClr val="tx1"/>
                </a:solidFill>
                <a:latin typeface="Arial" charset="0"/>
                <a:ea typeface="MS PGothic" charset="0"/>
                <a:cs typeface="MS PGothic" charset="0"/>
              </a:defRPr>
            </a:lvl9pPr>
          </a:lstStyle>
          <a:p>
            <a:pPr algn="r" eaLnBrk="1" hangingPunct="1">
              <a:lnSpc>
                <a:spcPct val="120000"/>
              </a:lnSpc>
              <a:defRPr/>
            </a:pPr>
            <a:r>
              <a:rPr lang="en-US" sz="950" spc="-74" dirty="0">
                <a:solidFill>
                  <a:schemeClr val="tx1"/>
                </a:solidFill>
                <a:latin typeface="+mj-lt"/>
                <a:cs typeface="Karla"/>
              </a:rPr>
              <a:t>  </a:t>
            </a:r>
            <a:fld id="{E77AE0A1-274E-2944-95AF-27E87E012DC6}" type="slidenum">
              <a:rPr lang="en-US" sz="950" spc="-74" smtClean="0">
                <a:solidFill>
                  <a:schemeClr val="tx2"/>
                </a:solidFill>
                <a:latin typeface="+mj-lt"/>
                <a:cs typeface="Karla"/>
              </a:rPr>
              <a:pPr algn="r" eaLnBrk="1" hangingPunct="1">
                <a:lnSpc>
                  <a:spcPct val="120000"/>
                </a:lnSpc>
                <a:defRPr/>
              </a:pPr>
              <a:t>‹#›</a:t>
            </a:fld>
            <a:endParaRPr lang="en-US" sz="950" spc="-74" dirty="0">
              <a:solidFill>
                <a:schemeClr val="tx2"/>
              </a:solidFill>
              <a:latin typeface="+mj-lt"/>
              <a:cs typeface="Karla"/>
            </a:endParaRPr>
          </a:p>
        </p:txBody>
      </p:sp>
      <p:sp>
        <p:nvSpPr>
          <p:cNvPr id="8" name="Marcador de texto 6"/>
          <p:cNvSpPr>
            <a:spLocks noGrp="1"/>
          </p:cNvSpPr>
          <p:nvPr>
            <p:ph type="body" sz="quarter" idx="34" hasCustomPrompt="1"/>
          </p:nvPr>
        </p:nvSpPr>
        <p:spPr>
          <a:xfrm>
            <a:off x="336109" y="476672"/>
            <a:ext cx="8783832" cy="756084"/>
          </a:xfrm>
          <a:prstGeom prst="rect">
            <a:avLst/>
          </a:prstGeom>
        </p:spPr>
        <p:txBody>
          <a:bodyPr vert="horz" lIns="34267" tIns="17132" rIns="34267" bIns="17132"/>
          <a:lstStyle>
            <a:lvl1pPr marL="0" marR="0" indent="0" algn="l" defTabSz="457109" rtl="0" eaLnBrk="1" fontAlgn="base" latinLnBrk="0" hangingPunct="1">
              <a:lnSpc>
                <a:spcPct val="85000"/>
              </a:lnSpc>
              <a:spcBef>
                <a:spcPct val="20000"/>
              </a:spcBef>
              <a:spcAft>
                <a:spcPct val="0"/>
              </a:spcAft>
              <a:buClrTx/>
              <a:buSzTx/>
              <a:buFontTx/>
              <a:buNone/>
              <a:tabLst/>
              <a:defRPr sz="2500" b="1" i="0" spc="-74" baseline="0">
                <a:solidFill>
                  <a:schemeClr val="tx2"/>
                </a:solidFill>
                <a:latin typeface="+mj-lt"/>
                <a:cs typeface="Karla"/>
              </a:defRPr>
            </a:lvl1pPr>
          </a:lstStyle>
          <a:p>
            <a:pPr lvl="0"/>
            <a:r>
              <a:rPr lang="en-US" noProof="0" dirty="0"/>
              <a:t>Headline (Karla 50)</a:t>
            </a:r>
          </a:p>
        </p:txBody>
      </p:sp>
    </p:spTree>
    <p:extLst>
      <p:ext uri="{BB962C8B-B14F-4D97-AF65-F5344CB8AC3E}">
        <p14:creationId xmlns:p14="http://schemas.microsoft.com/office/powerpoint/2010/main" val="322189028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13" name="Marcador de texto 6"/>
          <p:cNvSpPr>
            <a:spLocks noGrp="1"/>
          </p:cNvSpPr>
          <p:nvPr>
            <p:ph type="body" sz="quarter" idx="22" hasCustomPrompt="1"/>
          </p:nvPr>
        </p:nvSpPr>
        <p:spPr>
          <a:xfrm>
            <a:off x="336109" y="296652"/>
            <a:ext cx="8783832" cy="1512552"/>
          </a:xfrm>
          <a:prstGeom prst="rect">
            <a:avLst/>
          </a:prstGeom>
        </p:spPr>
        <p:txBody>
          <a:bodyPr vert="horz" lIns="34267" tIns="17132" rIns="34267" bIns="17132"/>
          <a:lstStyle>
            <a:lvl1pPr marL="0" indent="0">
              <a:buNone/>
              <a:defRPr sz="4499" b="1" i="0" spc="-149" baseline="0">
                <a:solidFill>
                  <a:schemeClr val="tx2"/>
                </a:solidFill>
                <a:latin typeface="+mj-lt"/>
                <a:cs typeface="Karla"/>
              </a:defRPr>
            </a:lvl1pPr>
          </a:lstStyle>
          <a:p>
            <a:pPr lvl="0"/>
            <a:r>
              <a:rPr lang="en-US" noProof="0" dirty="0"/>
              <a:t>Quote (Karla 90)</a:t>
            </a:r>
          </a:p>
        </p:txBody>
      </p:sp>
      <p:sp>
        <p:nvSpPr>
          <p:cNvPr id="14" name="Marcador de texto 6"/>
          <p:cNvSpPr>
            <a:spLocks noGrp="1"/>
          </p:cNvSpPr>
          <p:nvPr>
            <p:ph type="body" sz="quarter" idx="10" hasCustomPrompt="1"/>
          </p:nvPr>
        </p:nvSpPr>
        <p:spPr>
          <a:xfrm>
            <a:off x="336113" y="2025229"/>
            <a:ext cx="4139921" cy="324036"/>
          </a:xfrm>
          <a:prstGeom prst="rect">
            <a:avLst/>
          </a:prstGeom>
        </p:spPr>
        <p:txBody>
          <a:bodyPr vert="horz" lIns="34267" tIns="17132" rIns="34267" bIns="17132"/>
          <a:lstStyle>
            <a:lvl1pPr marL="0" marR="0" indent="0" algn="l" defTabSz="456796" rtl="0" eaLnBrk="0" fontAlgn="base" latinLnBrk="0" hangingPunct="0">
              <a:lnSpc>
                <a:spcPct val="100000"/>
              </a:lnSpc>
              <a:spcBef>
                <a:spcPct val="20000"/>
              </a:spcBef>
              <a:spcAft>
                <a:spcPct val="0"/>
              </a:spcAft>
              <a:buClrTx/>
              <a:buSzTx/>
              <a:buFontTx/>
              <a:buNone/>
              <a:tabLst/>
              <a:defRPr sz="1400" b="0" i="0" spc="0" baseline="0">
                <a:solidFill>
                  <a:schemeClr val="tx1"/>
                </a:solidFill>
                <a:latin typeface="+mj-lt"/>
                <a:cs typeface="Noto Sans Regular"/>
              </a:defRPr>
            </a:lvl1pPr>
          </a:lstStyle>
          <a:p>
            <a:pPr lvl="0"/>
            <a:r>
              <a:rPr lang="en-US" noProof="0" dirty="0"/>
              <a:t>Click here to insert author or caption (Karla 28)</a:t>
            </a:r>
          </a:p>
        </p:txBody>
      </p:sp>
      <p:pic>
        <p:nvPicPr>
          <p:cNvPr id="10" name="Imagen 9" descr="Agility_logos_ppt-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3932" y="188640"/>
            <a:ext cx="2249131" cy="630936"/>
          </a:xfrm>
          <a:prstGeom prst="rect">
            <a:avLst/>
          </a:prstGeom>
        </p:spPr>
      </p:pic>
      <p:sp>
        <p:nvSpPr>
          <p:cNvPr id="11" name="Slide Number Placeholder 9"/>
          <p:cNvSpPr txBox="1">
            <a:spLocks/>
          </p:cNvSpPr>
          <p:nvPr userDrawn="1"/>
        </p:nvSpPr>
        <p:spPr>
          <a:xfrm>
            <a:off x="11243902" y="6381514"/>
            <a:ext cx="611901" cy="323851"/>
          </a:xfrm>
          <a:prstGeom prst="rect">
            <a:avLst/>
          </a:prstGeom>
        </p:spPr>
        <p:txBody>
          <a:bodyPr lIns="95160" tIns="47578" rIns="0" bIns="47578"/>
          <a:lstStyle>
            <a:lvl1pPr eaLnBrk="0" hangingPunct="0">
              <a:defRPr sz="5000">
                <a:solidFill>
                  <a:schemeClr val="tx1"/>
                </a:solidFill>
                <a:latin typeface="Arial" charset="0"/>
                <a:ea typeface="ＭＳ Ｐゴシック" charset="0"/>
                <a:cs typeface="MS PGothic" charset="0"/>
              </a:defRPr>
            </a:lvl1pPr>
            <a:lvl2pPr marL="742950" indent="-285750" eaLnBrk="0" hangingPunct="0">
              <a:defRPr sz="5000">
                <a:solidFill>
                  <a:schemeClr val="tx1"/>
                </a:solidFill>
                <a:latin typeface="Arial" charset="0"/>
                <a:ea typeface="MS PGothic" charset="0"/>
                <a:cs typeface="MS PGothic" charset="0"/>
              </a:defRPr>
            </a:lvl2pPr>
            <a:lvl3pPr marL="1143000" indent="-228600" eaLnBrk="0" hangingPunct="0">
              <a:defRPr sz="5000">
                <a:solidFill>
                  <a:schemeClr val="tx1"/>
                </a:solidFill>
                <a:latin typeface="Arial" charset="0"/>
                <a:ea typeface="MS PGothic" charset="0"/>
                <a:cs typeface="MS PGothic" charset="0"/>
              </a:defRPr>
            </a:lvl3pPr>
            <a:lvl4pPr marL="1600200" indent="-228600" eaLnBrk="0" hangingPunct="0">
              <a:defRPr sz="5000">
                <a:solidFill>
                  <a:schemeClr val="tx1"/>
                </a:solidFill>
                <a:latin typeface="Arial" charset="0"/>
                <a:ea typeface="MS PGothic" charset="0"/>
                <a:cs typeface="MS PGothic" charset="0"/>
              </a:defRPr>
            </a:lvl4pPr>
            <a:lvl5pPr marL="2057400" indent="-228600" eaLnBrk="0" hangingPunct="0">
              <a:defRPr sz="5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5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5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5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5000">
                <a:solidFill>
                  <a:schemeClr val="tx1"/>
                </a:solidFill>
                <a:latin typeface="Arial" charset="0"/>
                <a:ea typeface="MS PGothic" charset="0"/>
                <a:cs typeface="MS PGothic" charset="0"/>
              </a:defRPr>
            </a:lvl9pPr>
          </a:lstStyle>
          <a:p>
            <a:pPr algn="r" eaLnBrk="1" hangingPunct="1">
              <a:lnSpc>
                <a:spcPct val="120000"/>
              </a:lnSpc>
              <a:defRPr/>
            </a:pPr>
            <a:r>
              <a:rPr lang="en-US" sz="950" spc="-74" dirty="0">
                <a:solidFill>
                  <a:srgbClr val="7A7167"/>
                </a:solidFill>
                <a:latin typeface="+mn-lt"/>
                <a:cs typeface="Karla"/>
              </a:rPr>
              <a:t>  </a:t>
            </a:r>
            <a:fld id="{E77AE0A1-274E-2944-95AF-27E87E012DC6}" type="slidenum">
              <a:rPr lang="en-US" sz="950" spc="-74" smtClean="0">
                <a:solidFill>
                  <a:schemeClr val="tx2"/>
                </a:solidFill>
                <a:latin typeface="+mn-lt"/>
                <a:cs typeface="Karla"/>
              </a:rPr>
              <a:pPr algn="r" eaLnBrk="1" hangingPunct="1">
                <a:lnSpc>
                  <a:spcPct val="120000"/>
                </a:lnSpc>
                <a:defRPr/>
              </a:pPr>
              <a:t>‹#›</a:t>
            </a:fld>
            <a:endParaRPr lang="en-US" sz="950" spc="-74" dirty="0">
              <a:solidFill>
                <a:schemeClr val="tx2"/>
              </a:solidFill>
              <a:latin typeface="+mn-lt"/>
              <a:cs typeface="Karla"/>
            </a:endParaRPr>
          </a:p>
        </p:txBody>
      </p:sp>
      <p:cxnSp>
        <p:nvCxnSpPr>
          <p:cNvPr id="7" name="Conector recto 6"/>
          <p:cNvCxnSpPr/>
          <p:nvPr userDrawn="1"/>
        </p:nvCxnSpPr>
        <p:spPr>
          <a:xfrm>
            <a:off x="332463" y="6543102"/>
            <a:ext cx="11051787"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6530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C">
    <p:spTree>
      <p:nvGrpSpPr>
        <p:cNvPr id="1" name=""/>
        <p:cNvGrpSpPr/>
        <p:nvPr/>
      </p:nvGrpSpPr>
      <p:grpSpPr>
        <a:xfrm>
          <a:off x="0" y="0"/>
          <a:ext cx="0" cy="0"/>
          <a:chOff x="0" y="0"/>
          <a:chExt cx="0" cy="0"/>
        </a:xfrm>
      </p:grpSpPr>
      <p:sp>
        <p:nvSpPr>
          <p:cNvPr id="2" name="plhTOCTitle"/>
          <p:cNvSpPr>
            <a:spLocks noGrp="1"/>
          </p:cNvSpPr>
          <p:nvPr>
            <p:ph type="title"/>
          </p:nvPr>
        </p:nvSpPr>
        <p:spPr/>
        <p:txBody>
          <a:bodyPr/>
          <a:lstStyle/>
          <a:p>
            <a:r>
              <a:rPr lang="en-US"/>
              <a:t>Click to edit Master title style</a:t>
            </a:r>
            <a:endParaRPr lang="en-US" dirty="0"/>
          </a:p>
        </p:txBody>
      </p:sp>
      <p:sp>
        <p:nvSpPr>
          <p:cNvPr id="5" name="plhTOCBody"/>
          <p:cNvSpPr>
            <a:spLocks noGrp="1"/>
          </p:cNvSpPr>
          <p:nvPr>
            <p:ph type="body" sz="quarter" idx="10" hasCustomPrompt="1"/>
          </p:nvPr>
        </p:nvSpPr>
        <p:spPr/>
        <p:txBody>
          <a:bodyPr/>
          <a:lstStyle>
            <a:lvl1pPr marL="615437" indent="-615437">
              <a:lnSpc>
                <a:spcPct val="155000"/>
              </a:lnSpc>
              <a:spcBef>
                <a:spcPts val="0"/>
              </a:spcBef>
              <a:buFont typeface="+mj-lt"/>
              <a:buAutoNum type="arabicPeriod"/>
              <a:tabLst>
                <a:tab pos="7739974" algn="r"/>
              </a:tabLst>
              <a:defRPr/>
            </a:lvl1pPr>
            <a:lvl2pPr marL="1230874" indent="-615437">
              <a:lnSpc>
                <a:spcPct val="155000"/>
              </a:lnSpc>
              <a:spcBef>
                <a:spcPts val="0"/>
              </a:spcBef>
              <a:buSzPct val="100000"/>
              <a:buFont typeface="+mj-lt"/>
              <a:buAutoNum type="alphaUcPeriod"/>
              <a:tabLst>
                <a:tab pos="7739974" algn="r"/>
              </a:tabLst>
              <a:defRPr/>
            </a:lvl2pPr>
            <a:lvl3pPr marL="1846311" indent="-615437">
              <a:lnSpc>
                <a:spcPct val="155000"/>
              </a:lnSpc>
              <a:spcBef>
                <a:spcPts val="0"/>
              </a:spcBef>
              <a:buFont typeface="+mj-lt"/>
              <a:buAutoNum type="romanLcPeriod"/>
              <a:tabLst>
                <a:tab pos="7739974" algn="r"/>
              </a:tabLst>
              <a:defRPr baseline="0"/>
            </a:lvl3pPr>
            <a:lvl4pPr marL="1230874" indent="-615437">
              <a:lnSpc>
                <a:spcPct val="155000"/>
              </a:lnSpc>
              <a:spcBef>
                <a:spcPts val="0"/>
              </a:spcBef>
              <a:buNone/>
              <a:tabLst>
                <a:tab pos="7739974" algn="r"/>
              </a:tabLst>
              <a:defRPr/>
            </a:lvl4pPr>
            <a:lvl5pPr marL="1230874" indent="-615437">
              <a:lnSpc>
                <a:spcPct val="155000"/>
              </a:lnSpc>
              <a:spcBef>
                <a:spcPts val="0"/>
              </a:spcBef>
              <a:buFont typeface="+mj-lt"/>
              <a:buAutoNum type="alphaUcPeriod"/>
              <a:tabLst>
                <a:tab pos="7739974" algn="r"/>
              </a:tabLst>
              <a:defRPr/>
            </a:lvl5pPr>
            <a:lvl6pPr marL="1846311" indent="-615437">
              <a:lnSpc>
                <a:spcPct val="155000"/>
              </a:lnSpc>
              <a:spcBef>
                <a:spcPts val="0"/>
              </a:spcBef>
              <a:buSzPct val="100000"/>
              <a:buFont typeface="+mj-lt"/>
              <a:buAutoNum type="romanLcPeriod"/>
              <a:tabLst>
                <a:tab pos="7739974" algn="r"/>
              </a:tabLst>
              <a:defRPr baseline="0"/>
            </a:lvl6pPr>
            <a:lvl7pPr marL="0" indent="0">
              <a:buNone/>
              <a:defRPr/>
            </a:lvl7pPr>
          </a:lstStyle>
          <a:p>
            <a:pPr lvl="0"/>
            <a:r>
              <a:rPr lang="en-US" dirty="0"/>
              <a:t>Primary Sections</a:t>
            </a:r>
          </a:p>
          <a:p>
            <a:pPr lvl="1"/>
            <a:r>
              <a:rPr lang="en-US" dirty="0"/>
              <a:t>Sub-Sections</a:t>
            </a:r>
          </a:p>
          <a:p>
            <a:pPr lvl="2"/>
            <a:r>
              <a:rPr lang="en-US" dirty="0"/>
              <a:t>Tertiary Sections</a:t>
            </a:r>
          </a:p>
          <a:p>
            <a:pPr lvl="6"/>
            <a:r>
              <a:rPr lang="en-US" dirty="0"/>
              <a:t>________________________________________________________________________________________</a:t>
            </a:r>
          </a:p>
          <a:p>
            <a:pPr lvl="3"/>
            <a:r>
              <a:rPr lang="en-US" dirty="0"/>
              <a:t>Appendices</a:t>
            </a:r>
          </a:p>
          <a:p>
            <a:pPr lvl="4"/>
            <a:r>
              <a:rPr lang="en-US" dirty="0"/>
              <a:t>Appendices Sections</a:t>
            </a:r>
          </a:p>
          <a:p>
            <a:pPr lvl="5"/>
            <a:r>
              <a:rPr lang="en-US" dirty="0"/>
              <a:t>Appendices Sub-Sections</a:t>
            </a:r>
          </a:p>
          <a:p>
            <a:pPr lvl="5"/>
            <a:endParaRPr lang="en-US" dirty="0"/>
          </a:p>
        </p:txBody>
      </p:sp>
    </p:spTree>
    <p:extLst>
      <p:ext uri="{BB962C8B-B14F-4D97-AF65-F5344CB8AC3E}">
        <p14:creationId xmlns:p14="http://schemas.microsoft.com/office/powerpoint/2010/main" val="323378117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6034E32C-7533-6D41-B26B-E6788F4B982B}"/>
              </a:ext>
            </a:extLst>
          </p:cNvPr>
          <p:cNvPicPr>
            <a:picLocks noChangeAspect="1"/>
          </p:cNvPicPr>
          <p:nvPr userDrawn="1"/>
        </p:nvPicPr>
        <p:blipFill>
          <a:blip r:embed="rId2"/>
          <a:stretch>
            <a:fillRect/>
          </a:stretch>
        </p:blipFill>
        <p:spPr>
          <a:xfrm>
            <a:off x="-2034" y="2"/>
            <a:ext cx="10699263" cy="6866731"/>
          </a:xfrm>
          <a:prstGeom prst="rect">
            <a:avLst/>
          </a:prstGeom>
        </p:spPr>
      </p:pic>
      <p:sp>
        <p:nvSpPr>
          <p:cNvPr id="12" name="Marcador de texto 6"/>
          <p:cNvSpPr>
            <a:spLocks noGrp="1"/>
          </p:cNvSpPr>
          <p:nvPr>
            <p:ph type="body" sz="quarter" idx="22" hasCustomPrompt="1"/>
          </p:nvPr>
        </p:nvSpPr>
        <p:spPr>
          <a:xfrm>
            <a:off x="6203998" y="980344"/>
            <a:ext cx="2951944" cy="432432"/>
          </a:xfrm>
          <a:prstGeom prst="rect">
            <a:avLst/>
          </a:prstGeom>
        </p:spPr>
        <p:txBody>
          <a:bodyPr vert="horz" lIns="34267" tIns="17132" rIns="34267" bIns="17132"/>
          <a:lstStyle>
            <a:lvl1pPr marL="0" indent="0">
              <a:buNone/>
              <a:defRPr sz="3599" b="1" i="0" spc="-74" baseline="0">
                <a:solidFill>
                  <a:schemeClr val="tx2"/>
                </a:solidFill>
                <a:latin typeface="+mj-lt"/>
                <a:cs typeface="Karla"/>
              </a:defRPr>
            </a:lvl1pPr>
          </a:lstStyle>
          <a:p>
            <a:pPr lvl="0"/>
            <a:r>
              <a:rPr lang="es-ES_tradnl" dirty="0" err="1"/>
              <a:t>Closing</a:t>
            </a:r>
            <a:r>
              <a:rPr lang="es-ES_tradnl" dirty="0"/>
              <a:t> </a:t>
            </a:r>
            <a:r>
              <a:rPr lang="es-ES_tradnl" dirty="0" err="1"/>
              <a:t>Slide</a:t>
            </a:r>
            <a:endParaRPr lang="es-ES_tradnl" dirty="0"/>
          </a:p>
        </p:txBody>
      </p:sp>
      <p:sp>
        <p:nvSpPr>
          <p:cNvPr id="13" name="Marcador de texto 6"/>
          <p:cNvSpPr>
            <a:spLocks noGrp="1"/>
          </p:cNvSpPr>
          <p:nvPr>
            <p:ph type="body" sz="quarter" idx="23" hasCustomPrompt="1"/>
          </p:nvPr>
        </p:nvSpPr>
        <p:spPr>
          <a:xfrm>
            <a:off x="6203998" y="1615603"/>
            <a:ext cx="2951944" cy="1404156"/>
          </a:xfrm>
          <a:prstGeom prst="rect">
            <a:avLst/>
          </a:prstGeom>
        </p:spPr>
        <p:txBody>
          <a:bodyPr vert="horz" lIns="34267" tIns="17132" rIns="34267" bIns="17132"/>
          <a:lstStyle>
            <a:lvl1pPr marL="0" indent="0">
              <a:buNone/>
              <a:defRPr sz="1400" b="0" i="0" spc="0" baseline="0">
                <a:solidFill>
                  <a:schemeClr val="tx1"/>
                </a:solidFill>
                <a:latin typeface="+mj-lt"/>
                <a:cs typeface="Noto Sans Regular"/>
              </a:defRPr>
            </a:lvl1pPr>
          </a:lstStyle>
          <a:p>
            <a:pPr lvl="0"/>
            <a:r>
              <a:rPr lang="en-US" noProof="0" dirty="0"/>
              <a:t>Click here to insert contact information</a:t>
            </a:r>
          </a:p>
        </p:txBody>
      </p:sp>
      <p:pic>
        <p:nvPicPr>
          <p:cNvPr id="9" name="Imagen 8" descr="Agility_logos_ppt-0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23932" y="188640"/>
            <a:ext cx="2249131" cy="630936"/>
          </a:xfrm>
          <a:prstGeom prst="rect">
            <a:avLst/>
          </a:prstGeom>
        </p:spPr>
      </p:pic>
      <p:cxnSp>
        <p:nvCxnSpPr>
          <p:cNvPr id="10" name="Conector recto 9"/>
          <p:cNvCxnSpPr/>
          <p:nvPr userDrawn="1"/>
        </p:nvCxnSpPr>
        <p:spPr>
          <a:xfrm flipV="1">
            <a:off x="6217490" y="620712"/>
            <a:ext cx="2952366"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601444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Internal - Back Cover">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7D43B2CF-D92D-AF44-837C-B5B449BB1AC8}"/>
              </a:ext>
            </a:extLst>
          </p:cNvPr>
          <p:cNvPicPr>
            <a:picLocks noChangeAspect="1"/>
          </p:cNvPicPr>
          <p:nvPr userDrawn="1"/>
        </p:nvPicPr>
        <p:blipFill rotWithShape="1">
          <a:blip r:embed="rId2"/>
          <a:srcRect l="11831" t="17206" b="2388"/>
          <a:stretch/>
        </p:blipFill>
        <p:spPr>
          <a:xfrm>
            <a:off x="0" y="0"/>
            <a:ext cx="7958725" cy="6858000"/>
          </a:xfrm>
          <a:prstGeom prst="rect">
            <a:avLst/>
          </a:prstGeom>
        </p:spPr>
      </p:pic>
      <p:sp>
        <p:nvSpPr>
          <p:cNvPr id="6" name="Marcador de texto 6">
            <a:extLst>
              <a:ext uri="{FF2B5EF4-FFF2-40B4-BE49-F238E27FC236}">
                <a16:creationId xmlns:a16="http://schemas.microsoft.com/office/drawing/2014/main" id="{27C538F3-464C-A248-8CDD-0FB5A93F832F}"/>
              </a:ext>
            </a:extLst>
          </p:cNvPr>
          <p:cNvSpPr>
            <a:spLocks noGrp="1"/>
          </p:cNvSpPr>
          <p:nvPr>
            <p:ph type="body" sz="quarter" idx="22" hasCustomPrompt="1"/>
          </p:nvPr>
        </p:nvSpPr>
        <p:spPr>
          <a:xfrm>
            <a:off x="6203998" y="980344"/>
            <a:ext cx="2951944" cy="684460"/>
          </a:xfrm>
          <a:prstGeom prst="rect">
            <a:avLst/>
          </a:prstGeom>
        </p:spPr>
        <p:txBody>
          <a:bodyPr vert="horz" lIns="34267" tIns="17132" rIns="34267" bIns="17132"/>
          <a:lstStyle>
            <a:lvl1pPr marL="0" indent="0">
              <a:buNone/>
              <a:defRPr sz="3999" b="1" i="0" spc="-74" baseline="0">
                <a:solidFill>
                  <a:schemeClr val="tx2"/>
                </a:solidFill>
                <a:latin typeface="Karla"/>
                <a:cs typeface="Karla"/>
              </a:defRPr>
            </a:lvl1pPr>
          </a:lstStyle>
          <a:p>
            <a:pPr lvl="0"/>
            <a:r>
              <a:rPr lang="en-US" noProof="0" dirty="0"/>
              <a:t>Thank you</a:t>
            </a:r>
          </a:p>
        </p:txBody>
      </p:sp>
      <p:sp>
        <p:nvSpPr>
          <p:cNvPr id="7" name="Marcador de texto 6">
            <a:extLst>
              <a:ext uri="{FF2B5EF4-FFF2-40B4-BE49-F238E27FC236}">
                <a16:creationId xmlns:a16="http://schemas.microsoft.com/office/drawing/2014/main" id="{85DA5F3B-ED46-FC43-80F1-EB8BCC7B1CE6}"/>
              </a:ext>
            </a:extLst>
          </p:cNvPr>
          <p:cNvSpPr>
            <a:spLocks noGrp="1"/>
          </p:cNvSpPr>
          <p:nvPr>
            <p:ph type="body" sz="quarter" idx="25" hasCustomPrompt="1"/>
          </p:nvPr>
        </p:nvSpPr>
        <p:spPr>
          <a:xfrm>
            <a:off x="6203998" y="1786956"/>
            <a:ext cx="2951944" cy="1404156"/>
          </a:xfrm>
          <a:prstGeom prst="rect">
            <a:avLst/>
          </a:prstGeom>
        </p:spPr>
        <p:txBody>
          <a:bodyPr vert="horz" lIns="34267" tIns="17132" rIns="34267" bIns="17132"/>
          <a:lstStyle>
            <a:lvl1pPr marL="0" indent="0">
              <a:buNone/>
              <a:defRPr sz="1400" b="0" i="0" spc="0" baseline="0">
                <a:solidFill>
                  <a:schemeClr val="tx1"/>
                </a:solidFill>
                <a:latin typeface="+mj-lt"/>
                <a:ea typeface="Noto Sans" panose="020B0502040504020204" pitchFamily="34" charset="0"/>
                <a:cs typeface="Noto Sans" panose="020B0502040504020204" pitchFamily="34" charset="0"/>
              </a:defRPr>
            </a:lvl1pPr>
          </a:lstStyle>
          <a:p>
            <a:pPr lvl="0"/>
            <a:r>
              <a:rPr lang="en-US" noProof="0" dirty="0"/>
              <a:t>Click here to insert contact information</a:t>
            </a:r>
          </a:p>
        </p:txBody>
      </p:sp>
      <p:cxnSp>
        <p:nvCxnSpPr>
          <p:cNvPr id="12" name="Conector recto 11">
            <a:extLst>
              <a:ext uri="{FF2B5EF4-FFF2-40B4-BE49-F238E27FC236}">
                <a16:creationId xmlns:a16="http://schemas.microsoft.com/office/drawing/2014/main" id="{6227A4D8-DC6B-834F-9D41-B854002DE7E0}"/>
              </a:ext>
            </a:extLst>
          </p:cNvPr>
          <p:cNvCxnSpPr/>
          <p:nvPr userDrawn="1"/>
        </p:nvCxnSpPr>
        <p:spPr>
          <a:xfrm flipV="1">
            <a:off x="6217490" y="620712"/>
            <a:ext cx="2952366"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1" name="CuadroTexto 10">
            <a:extLst>
              <a:ext uri="{FF2B5EF4-FFF2-40B4-BE49-F238E27FC236}">
                <a16:creationId xmlns:a16="http://schemas.microsoft.com/office/drawing/2014/main" id="{7534B54F-E473-9C4C-B74E-0C879E46F685}"/>
              </a:ext>
            </a:extLst>
          </p:cNvPr>
          <p:cNvSpPr txBox="1"/>
          <p:nvPr userDrawn="1"/>
        </p:nvSpPr>
        <p:spPr>
          <a:xfrm>
            <a:off x="4022836" y="8467344"/>
            <a:ext cx="0" cy="0"/>
          </a:xfrm>
          <a:prstGeom prst="rect">
            <a:avLst/>
          </a:prstGeom>
          <a:noFill/>
          <a:ln>
            <a:noFill/>
          </a:ln>
        </p:spPr>
        <p:txBody>
          <a:bodyPr wrap="none" tIns="0" bIns="0" rtlCol="0" anchor="t" anchorCtr="0">
            <a:noAutofit/>
          </a:bodyPr>
          <a:lstStyle/>
          <a:p>
            <a:pPr marL="0">
              <a:lnSpc>
                <a:spcPts val="1750"/>
              </a:lnSpc>
            </a:pPr>
            <a:endParaRPr lang="es-ES" sz="2000" b="1" dirty="0" err="1">
              <a:latin typeface="Etelka Text Pro"/>
              <a:cs typeface="Etelka Text Pro"/>
            </a:endParaRPr>
          </a:p>
        </p:txBody>
      </p:sp>
      <p:sp>
        <p:nvSpPr>
          <p:cNvPr id="14" name="CuadroTexto 13">
            <a:extLst>
              <a:ext uri="{FF2B5EF4-FFF2-40B4-BE49-F238E27FC236}">
                <a16:creationId xmlns:a16="http://schemas.microsoft.com/office/drawing/2014/main" id="{D374A664-FDB5-4D41-B74A-D1E27250F1FA}"/>
              </a:ext>
            </a:extLst>
          </p:cNvPr>
          <p:cNvSpPr txBox="1"/>
          <p:nvPr userDrawn="1"/>
        </p:nvSpPr>
        <p:spPr>
          <a:xfrm>
            <a:off x="10751944" y="-1975104"/>
            <a:ext cx="0" cy="0"/>
          </a:xfrm>
          <a:prstGeom prst="rect">
            <a:avLst/>
          </a:prstGeom>
          <a:noFill/>
          <a:ln>
            <a:noFill/>
          </a:ln>
        </p:spPr>
        <p:txBody>
          <a:bodyPr wrap="none" tIns="0" bIns="0" rtlCol="0" anchor="t" anchorCtr="0">
            <a:noAutofit/>
          </a:bodyPr>
          <a:lstStyle/>
          <a:p>
            <a:pPr marL="0">
              <a:lnSpc>
                <a:spcPts val="1750"/>
              </a:lnSpc>
            </a:pPr>
            <a:endParaRPr lang="es-ES" sz="2000" b="1" dirty="0" err="1">
              <a:latin typeface="Etelka Text Pro"/>
              <a:cs typeface="Etelka Text Pro"/>
            </a:endParaRPr>
          </a:p>
        </p:txBody>
      </p:sp>
      <p:pic>
        <p:nvPicPr>
          <p:cNvPr id="10" name="Imagen 9" descr="Agility_logos_ppt-01.png">
            <a:extLst>
              <a:ext uri="{FF2B5EF4-FFF2-40B4-BE49-F238E27FC236}">
                <a16:creationId xmlns:a16="http://schemas.microsoft.com/office/drawing/2014/main" id="{D79C35D3-6F9B-974B-A874-EC96E7339D6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23932" y="188640"/>
            <a:ext cx="2249131" cy="630936"/>
          </a:xfrm>
          <a:prstGeom prst="rect">
            <a:avLst/>
          </a:prstGeom>
        </p:spPr>
      </p:pic>
    </p:spTree>
    <p:extLst>
      <p:ext uri="{BB962C8B-B14F-4D97-AF65-F5344CB8AC3E}">
        <p14:creationId xmlns:p14="http://schemas.microsoft.com/office/powerpoint/2010/main" val="243627211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5" name="Imagen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0"/>
            <a:ext cx="12195175" cy="68659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8" name="Conector recto 7"/>
          <p:cNvCxnSpPr/>
          <p:nvPr userDrawn="1"/>
        </p:nvCxnSpPr>
        <p:spPr>
          <a:xfrm flipV="1">
            <a:off x="443752" y="620712"/>
            <a:ext cx="4932513"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 name="Marcador de texto 6"/>
          <p:cNvSpPr>
            <a:spLocks noGrp="1"/>
          </p:cNvSpPr>
          <p:nvPr>
            <p:ph type="body" sz="quarter" idx="10" hasCustomPrompt="1"/>
          </p:nvPr>
        </p:nvSpPr>
        <p:spPr>
          <a:xfrm>
            <a:off x="444108" y="1016732"/>
            <a:ext cx="5435896" cy="1548556"/>
          </a:xfrm>
          <a:prstGeom prst="rect">
            <a:avLst/>
          </a:prstGeom>
        </p:spPr>
        <p:txBody>
          <a:bodyPr vert="horz" lIns="34267" tIns="17132" rIns="34267" bIns="17132"/>
          <a:lstStyle>
            <a:lvl1pPr marL="0" indent="0">
              <a:buNone/>
              <a:defRPr sz="4499" b="1" i="0" spc="-149" baseline="0">
                <a:solidFill>
                  <a:schemeClr val="bg2"/>
                </a:solidFill>
                <a:latin typeface="Karla" pitchFamily="2" charset="0"/>
                <a:ea typeface="Karla" pitchFamily="2" charset="0"/>
                <a:cs typeface="Karla" pitchFamily="2" charset="0"/>
              </a:defRPr>
            </a:lvl1pPr>
          </a:lstStyle>
          <a:p>
            <a:pPr lvl="0"/>
            <a:r>
              <a:rPr lang="en-US" noProof="0" dirty="0"/>
              <a:t>Click here to insert presentation title</a:t>
            </a:r>
          </a:p>
        </p:txBody>
      </p:sp>
      <p:sp>
        <p:nvSpPr>
          <p:cNvPr id="14" name="Marcador de texto 13"/>
          <p:cNvSpPr>
            <a:spLocks noGrp="1"/>
          </p:cNvSpPr>
          <p:nvPr>
            <p:ph type="body" sz="quarter" idx="12" hasCustomPrompt="1"/>
          </p:nvPr>
        </p:nvSpPr>
        <p:spPr>
          <a:xfrm>
            <a:off x="443748" y="2673303"/>
            <a:ext cx="5400256" cy="1044575"/>
          </a:xfrm>
          <a:prstGeom prst="rect">
            <a:avLst/>
          </a:prstGeom>
        </p:spPr>
        <p:txBody>
          <a:bodyPr vert="horz" lIns="34267" tIns="17132" rIns="34267" bIns="17132"/>
          <a:lstStyle>
            <a:lvl1pPr marL="0" indent="0">
              <a:buNone/>
              <a:defRPr sz="2500" spc="-74" baseline="0">
                <a:solidFill>
                  <a:schemeClr val="bg2"/>
                </a:solidFill>
                <a:latin typeface="+mn-lt"/>
                <a:ea typeface="Karla" pitchFamily="2" charset="0"/>
                <a:cs typeface="Karla" pitchFamily="2" charset="0"/>
              </a:defRPr>
            </a:lvl1pPr>
          </a:lstStyle>
          <a:p>
            <a:pPr lvl="0"/>
            <a:r>
              <a:rPr lang="en-US" noProof="0" dirty="0"/>
              <a:t>Click here to insert subtitle</a:t>
            </a:r>
          </a:p>
        </p:txBody>
      </p:sp>
      <p:sp>
        <p:nvSpPr>
          <p:cNvPr id="19" name="Marcador de texto 11"/>
          <p:cNvSpPr>
            <a:spLocks noGrp="1"/>
          </p:cNvSpPr>
          <p:nvPr>
            <p:ph type="body" sz="quarter" idx="11" hasCustomPrompt="1"/>
          </p:nvPr>
        </p:nvSpPr>
        <p:spPr>
          <a:xfrm>
            <a:off x="443748" y="314382"/>
            <a:ext cx="3492293" cy="216384"/>
          </a:xfrm>
          <a:prstGeom prst="rect">
            <a:avLst/>
          </a:prstGeom>
        </p:spPr>
        <p:txBody>
          <a:bodyPr vert="horz" lIns="34267" tIns="17132" rIns="34267" bIns="17132"/>
          <a:lstStyle>
            <a:lvl1pPr marL="0" indent="0">
              <a:buNone/>
              <a:defRPr sz="900" baseline="0">
                <a:solidFill>
                  <a:schemeClr val="bg2"/>
                </a:solidFill>
                <a:latin typeface="+mn-lt"/>
                <a:cs typeface="Karla"/>
              </a:defRPr>
            </a:lvl1pPr>
          </a:lstStyle>
          <a:p>
            <a:pPr lvl="0"/>
            <a:r>
              <a:rPr lang="en-GB" noProof="0" dirty="0"/>
              <a:t>MONTH / DAY / YEAR</a:t>
            </a:r>
          </a:p>
        </p:txBody>
      </p:sp>
      <p:pic>
        <p:nvPicPr>
          <p:cNvPr id="10" name="Imagen 9" descr="Agility_logos_ppt-03.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59966" y="5337212"/>
            <a:ext cx="3855219" cy="1066800"/>
          </a:xfrm>
          <a:prstGeom prst="rect">
            <a:avLst/>
          </a:prstGeom>
        </p:spPr>
      </p:pic>
    </p:spTree>
    <p:extLst>
      <p:ext uri="{BB962C8B-B14F-4D97-AF65-F5344CB8AC3E}">
        <p14:creationId xmlns:p14="http://schemas.microsoft.com/office/powerpoint/2010/main" val="204163170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Internal Cover">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865C2EEC-F2DD-264D-8279-13327B685EA8}"/>
              </a:ext>
            </a:extLst>
          </p:cNvPr>
          <p:cNvPicPr>
            <a:picLocks noChangeAspect="1"/>
          </p:cNvPicPr>
          <p:nvPr userDrawn="1"/>
        </p:nvPicPr>
        <p:blipFill rotWithShape="1">
          <a:blip r:embed="rId2"/>
          <a:srcRect t="906" r="672" b="1039"/>
          <a:stretch/>
        </p:blipFill>
        <p:spPr>
          <a:xfrm>
            <a:off x="3346283" y="1"/>
            <a:ext cx="8845717" cy="6858000"/>
          </a:xfrm>
          <a:prstGeom prst="rect">
            <a:avLst/>
          </a:prstGeom>
        </p:spPr>
      </p:pic>
      <p:sp>
        <p:nvSpPr>
          <p:cNvPr id="13" name="Marcador de texto 6"/>
          <p:cNvSpPr>
            <a:spLocks noGrp="1"/>
          </p:cNvSpPr>
          <p:nvPr>
            <p:ph type="body" sz="quarter" idx="10" hasCustomPrompt="1"/>
          </p:nvPr>
        </p:nvSpPr>
        <p:spPr>
          <a:xfrm>
            <a:off x="444108" y="1016349"/>
            <a:ext cx="5435896" cy="1548556"/>
          </a:xfrm>
          <a:prstGeom prst="rect">
            <a:avLst/>
          </a:prstGeom>
        </p:spPr>
        <p:txBody>
          <a:bodyPr vert="horz" lIns="34267" tIns="17132" rIns="34267" bIns="17132"/>
          <a:lstStyle>
            <a:lvl1pPr marL="0" indent="0">
              <a:buNone/>
              <a:defRPr sz="4499" b="1" i="0" spc="-149" baseline="0">
                <a:solidFill>
                  <a:schemeClr val="tx2"/>
                </a:solidFill>
                <a:latin typeface="Karla"/>
                <a:cs typeface="Karla"/>
              </a:defRPr>
            </a:lvl1pPr>
          </a:lstStyle>
          <a:p>
            <a:pPr lvl="0"/>
            <a:r>
              <a:rPr lang="en-US" noProof="0" dirty="0"/>
              <a:t>Click here to insert presentation title</a:t>
            </a:r>
          </a:p>
        </p:txBody>
      </p:sp>
      <p:sp>
        <p:nvSpPr>
          <p:cNvPr id="14" name="Marcador de texto 13"/>
          <p:cNvSpPr>
            <a:spLocks noGrp="1"/>
          </p:cNvSpPr>
          <p:nvPr>
            <p:ph type="body" sz="quarter" idx="12" hasCustomPrompt="1"/>
          </p:nvPr>
        </p:nvSpPr>
        <p:spPr>
          <a:xfrm>
            <a:off x="443748" y="2672920"/>
            <a:ext cx="5400256" cy="1044575"/>
          </a:xfrm>
          <a:prstGeom prst="rect">
            <a:avLst/>
          </a:prstGeom>
        </p:spPr>
        <p:txBody>
          <a:bodyPr vert="horz" lIns="34267" tIns="17132" rIns="34267" bIns="17132"/>
          <a:lstStyle>
            <a:lvl1pPr marL="0" indent="0">
              <a:buNone/>
              <a:defRPr sz="2500" spc="-74" baseline="0">
                <a:solidFill>
                  <a:schemeClr val="tx1"/>
                </a:solidFill>
                <a:latin typeface="Karla"/>
                <a:cs typeface="Karla"/>
              </a:defRPr>
            </a:lvl1pPr>
          </a:lstStyle>
          <a:p>
            <a:pPr lvl="0"/>
            <a:r>
              <a:rPr lang="en-US" noProof="0" dirty="0"/>
              <a:t>Click here to insert subtitle</a:t>
            </a:r>
          </a:p>
        </p:txBody>
      </p:sp>
      <p:sp>
        <p:nvSpPr>
          <p:cNvPr id="15" name="Marcador de texto 11"/>
          <p:cNvSpPr>
            <a:spLocks noGrp="1"/>
          </p:cNvSpPr>
          <p:nvPr>
            <p:ph type="body" sz="quarter" idx="11" hasCustomPrompt="1"/>
          </p:nvPr>
        </p:nvSpPr>
        <p:spPr>
          <a:xfrm>
            <a:off x="443748" y="314382"/>
            <a:ext cx="3492293" cy="216384"/>
          </a:xfrm>
          <a:prstGeom prst="rect">
            <a:avLst/>
          </a:prstGeom>
        </p:spPr>
        <p:txBody>
          <a:bodyPr vert="horz" lIns="34267" tIns="17132" rIns="34267" bIns="17132"/>
          <a:lstStyle>
            <a:lvl1pPr marL="0" indent="0">
              <a:buNone/>
              <a:defRPr sz="900" baseline="0">
                <a:solidFill>
                  <a:schemeClr val="tx2"/>
                </a:solidFill>
                <a:latin typeface="Karla"/>
                <a:cs typeface="Karla"/>
              </a:defRPr>
            </a:lvl1pPr>
          </a:lstStyle>
          <a:p>
            <a:pPr lvl="0"/>
            <a:r>
              <a:rPr lang="en-GB" noProof="0" dirty="0"/>
              <a:t>MONTH / DAY / YEAR</a:t>
            </a:r>
          </a:p>
        </p:txBody>
      </p:sp>
      <p:cxnSp>
        <p:nvCxnSpPr>
          <p:cNvPr id="8" name="Conector recto 7">
            <a:extLst>
              <a:ext uri="{FF2B5EF4-FFF2-40B4-BE49-F238E27FC236}">
                <a16:creationId xmlns:a16="http://schemas.microsoft.com/office/drawing/2014/main" id="{3A294987-36C5-1440-8687-EFE01C38D955}"/>
              </a:ext>
            </a:extLst>
          </p:cNvPr>
          <p:cNvCxnSpPr/>
          <p:nvPr userDrawn="1"/>
        </p:nvCxnSpPr>
        <p:spPr>
          <a:xfrm flipV="1">
            <a:off x="443752" y="620712"/>
            <a:ext cx="4932513"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9" name="Imagen 8" descr="Agility_logos_ppt-03.png">
            <a:extLst>
              <a:ext uri="{FF2B5EF4-FFF2-40B4-BE49-F238E27FC236}">
                <a16:creationId xmlns:a16="http://schemas.microsoft.com/office/drawing/2014/main" id="{1F32402F-CA39-374D-9E7E-6F578ACA4C8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59966" y="5337212"/>
            <a:ext cx="3855219" cy="1066800"/>
          </a:xfrm>
          <a:prstGeom prst="rect">
            <a:avLst/>
          </a:prstGeom>
        </p:spPr>
      </p:pic>
    </p:spTree>
    <p:extLst>
      <p:ext uri="{BB962C8B-B14F-4D97-AF65-F5344CB8AC3E}">
        <p14:creationId xmlns:p14="http://schemas.microsoft.com/office/powerpoint/2010/main" val="19558830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Index">
    <p:spTree>
      <p:nvGrpSpPr>
        <p:cNvPr id="1" name=""/>
        <p:cNvGrpSpPr/>
        <p:nvPr/>
      </p:nvGrpSpPr>
      <p:grpSpPr>
        <a:xfrm>
          <a:off x="0" y="0"/>
          <a:ext cx="0" cy="0"/>
          <a:chOff x="0" y="0"/>
          <a:chExt cx="0" cy="0"/>
        </a:xfrm>
      </p:grpSpPr>
      <p:sp>
        <p:nvSpPr>
          <p:cNvPr id="14" name="Marcador de texto 13"/>
          <p:cNvSpPr>
            <a:spLocks noGrp="1"/>
          </p:cNvSpPr>
          <p:nvPr>
            <p:ph type="body" sz="quarter" idx="12" hasCustomPrompt="1"/>
          </p:nvPr>
        </p:nvSpPr>
        <p:spPr>
          <a:xfrm>
            <a:off x="336113" y="1448780"/>
            <a:ext cx="6192241" cy="4932549"/>
          </a:xfrm>
          <a:prstGeom prst="rect">
            <a:avLst/>
          </a:prstGeom>
        </p:spPr>
        <p:txBody>
          <a:bodyPr vert="horz" lIns="34267" tIns="17132" rIns="34267" bIns="17132"/>
          <a:lstStyle>
            <a:lvl1pPr marL="456796" marR="0" indent="-456796" algn="l" defTabSz="456796" rtl="0" eaLnBrk="1" fontAlgn="base" latinLnBrk="0" hangingPunct="1">
              <a:lnSpc>
                <a:spcPct val="100000"/>
              </a:lnSpc>
              <a:spcBef>
                <a:spcPct val="20000"/>
              </a:spcBef>
              <a:spcAft>
                <a:spcPct val="0"/>
              </a:spcAft>
              <a:buClrTx/>
              <a:buSzTx/>
              <a:buFont typeface="+mj-lt"/>
              <a:buAutoNum type="arabicPeriod"/>
              <a:tabLst/>
              <a:defRPr sz="2500" b="0" spc="-74" baseline="0">
                <a:solidFill>
                  <a:schemeClr val="tx2"/>
                </a:solidFill>
                <a:latin typeface="+mn-lt"/>
                <a:cs typeface="Karla"/>
              </a:defRPr>
            </a:lvl1pPr>
            <a:lvl2pPr>
              <a:defRPr>
                <a:latin typeface="+mn-lt"/>
              </a:defRPr>
            </a:lvl2pPr>
            <a:lvl3pPr>
              <a:defRPr>
                <a:latin typeface="+mn-lt"/>
              </a:defRPr>
            </a:lvl3pPr>
            <a:lvl4pPr>
              <a:defRPr>
                <a:latin typeface="+mn-lt"/>
              </a:defRPr>
            </a:lvl4pPr>
            <a:lvl5pPr>
              <a:defRPr>
                <a:latin typeface="+mn-lt"/>
              </a:defRPr>
            </a:lvl5pPr>
          </a:lstStyle>
          <a:p>
            <a:pPr lvl="0"/>
            <a:r>
              <a:rPr lang="en-US" noProof="0" dirty="0"/>
              <a:t>Subject 1</a:t>
            </a:r>
          </a:p>
        </p:txBody>
      </p:sp>
      <p:sp>
        <p:nvSpPr>
          <p:cNvPr id="17" name="Marcador de texto 16"/>
          <p:cNvSpPr>
            <a:spLocks noGrp="1"/>
          </p:cNvSpPr>
          <p:nvPr>
            <p:ph type="body" sz="quarter" idx="13" hasCustomPrompt="1"/>
          </p:nvPr>
        </p:nvSpPr>
        <p:spPr>
          <a:xfrm>
            <a:off x="6744347" y="1448780"/>
            <a:ext cx="2376179" cy="4932549"/>
          </a:xfrm>
          <a:prstGeom prst="rect">
            <a:avLst/>
          </a:prstGeom>
        </p:spPr>
        <p:txBody>
          <a:bodyPr vert="horz" lIns="34267" tIns="17132" rIns="34267" bIns="17132"/>
          <a:lstStyle>
            <a:lvl1pPr marL="0" indent="0" algn="r">
              <a:buNone/>
              <a:defRPr sz="2500" b="0" spc="-74">
                <a:solidFill>
                  <a:schemeClr val="tx2"/>
                </a:solidFill>
                <a:latin typeface="+mn-lt"/>
                <a:cs typeface="Karla"/>
              </a:defRPr>
            </a:lvl1pPr>
            <a:lvl2pPr>
              <a:defRPr>
                <a:latin typeface="+mn-lt"/>
              </a:defRPr>
            </a:lvl2pPr>
          </a:lstStyle>
          <a:p>
            <a:pPr lvl="0"/>
            <a:r>
              <a:rPr lang="en-US" noProof="0" dirty="0"/>
              <a:t>				00</a:t>
            </a:r>
          </a:p>
        </p:txBody>
      </p:sp>
      <p:pic>
        <p:nvPicPr>
          <p:cNvPr id="8" name="Imagen 7" descr="Agility_logos_ppt-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3932" y="188640"/>
            <a:ext cx="2249131" cy="630936"/>
          </a:xfrm>
          <a:prstGeom prst="rect">
            <a:avLst/>
          </a:prstGeom>
        </p:spPr>
      </p:pic>
      <p:sp>
        <p:nvSpPr>
          <p:cNvPr id="7" name="Marcador de texto 6"/>
          <p:cNvSpPr>
            <a:spLocks noGrp="1"/>
          </p:cNvSpPr>
          <p:nvPr>
            <p:ph type="body" sz="quarter" idx="34" hasCustomPrompt="1"/>
          </p:nvPr>
        </p:nvSpPr>
        <p:spPr>
          <a:xfrm>
            <a:off x="336109" y="440668"/>
            <a:ext cx="8783832" cy="756084"/>
          </a:xfrm>
          <a:prstGeom prst="rect">
            <a:avLst/>
          </a:prstGeom>
        </p:spPr>
        <p:txBody>
          <a:bodyPr vert="horz" lIns="34267" tIns="17132" rIns="34267" bIns="17132"/>
          <a:lstStyle>
            <a:lvl1pPr marL="0" marR="0" indent="0" algn="l" defTabSz="457109" rtl="0" eaLnBrk="1" fontAlgn="base" latinLnBrk="0" hangingPunct="1">
              <a:lnSpc>
                <a:spcPct val="100000"/>
              </a:lnSpc>
              <a:spcBef>
                <a:spcPct val="20000"/>
              </a:spcBef>
              <a:spcAft>
                <a:spcPct val="0"/>
              </a:spcAft>
              <a:buClrTx/>
              <a:buSzTx/>
              <a:buFontTx/>
              <a:buNone/>
              <a:tabLst/>
              <a:defRPr sz="3499" b="1" i="0" spc="-74" baseline="0">
                <a:solidFill>
                  <a:schemeClr val="tx2"/>
                </a:solidFill>
                <a:latin typeface="+mj-lt"/>
                <a:cs typeface="Karla"/>
              </a:defRPr>
            </a:lvl1pPr>
          </a:lstStyle>
          <a:p>
            <a:pPr lvl="0"/>
            <a:r>
              <a:rPr lang="en-US" noProof="0" dirty="0"/>
              <a:t>Agenda (Karla 70)</a:t>
            </a:r>
          </a:p>
          <a:p>
            <a:pPr lvl="0"/>
            <a:endParaRPr lang="en-US" noProof="0" dirty="0"/>
          </a:p>
        </p:txBody>
      </p:sp>
      <p:sp>
        <p:nvSpPr>
          <p:cNvPr id="6" name="Slide Number Placeholder 9"/>
          <p:cNvSpPr txBox="1">
            <a:spLocks/>
          </p:cNvSpPr>
          <p:nvPr userDrawn="1"/>
        </p:nvSpPr>
        <p:spPr>
          <a:xfrm>
            <a:off x="11243902" y="6381514"/>
            <a:ext cx="611901" cy="323851"/>
          </a:xfrm>
          <a:prstGeom prst="rect">
            <a:avLst/>
          </a:prstGeom>
        </p:spPr>
        <p:txBody>
          <a:bodyPr lIns="95160" tIns="47578" rIns="0" bIns="47578"/>
          <a:lstStyle>
            <a:lvl1pPr eaLnBrk="0" hangingPunct="0">
              <a:defRPr sz="5000">
                <a:solidFill>
                  <a:schemeClr val="tx1"/>
                </a:solidFill>
                <a:latin typeface="Arial" charset="0"/>
                <a:ea typeface="ＭＳ Ｐゴシック" charset="0"/>
                <a:cs typeface="MS PGothic" charset="0"/>
              </a:defRPr>
            </a:lvl1pPr>
            <a:lvl2pPr marL="742950" indent="-285750" eaLnBrk="0" hangingPunct="0">
              <a:defRPr sz="5000">
                <a:solidFill>
                  <a:schemeClr val="tx1"/>
                </a:solidFill>
                <a:latin typeface="Arial" charset="0"/>
                <a:ea typeface="MS PGothic" charset="0"/>
                <a:cs typeface="MS PGothic" charset="0"/>
              </a:defRPr>
            </a:lvl2pPr>
            <a:lvl3pPr marL="1143000" indent="-228600" eaLnBrk="0" hangingPunct="0">
              <a:defRPr sz="5000">
                <a:solidFill>
                  <a:schemeClr val="tx1"/>
                </a:solidFill>
                <a:latin typeface="Arial" charset="0"/>
                <a:ea typeface="MS PGothic" charset="0"/>
                <a:cs typeface="MS PGothic" charset="0"/>
              </a:defRPr>
            </a:lvl3pPr>
            <a:lvl4pPr marL="1600200" indent="-228600" eaLnBrk="0" hangingPunct="0">
              <a:defRPr sz="5000">
                <a:solidFill>
                  <a:schemeClr val="tx1"/>
                </a:solidFill>
                <a:latin typeface="Arial" charset="0"/>
                <a:ea typeface="MS PGothic" charset="0"/>
                <a:cs typeface="MS PGothic" charset="0"/>
              </a:defRPr>
            </a:lvl4pPr>
            <a:lvl5pPr marL="2057400" indent="-228600" eaLnBrk="0" hangingPunct="0">
              <a:defRPr sz="5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5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5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5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5000">
                <a:solidFill>
                  <a:schemeClr val="tx1"/>
                </a:solidFill>
                <a:latin typeface="Arial" charset="0"/>
                <a:ea typeface="MS PGothic" charset="0"/>
                <a:cs typeface="MS PGothic" charset="0"/>
              </a:defRPr>
            </a:lvl9pPr>
          </a:lstStyle>
          <a:p>
            <a:pPr algn="r" eaLnBrk="1" hangingPunct="1">
              <a:lnSpc>
                <a:spcPct val="120000"/>
              </a:lnSpc>
              <a:defRPr/>
            </a:pPr>
            <a:r>
              <a:rPr lang="en-US" sz="950" spc="-74" dirty="0">
                <a:solidFill>
                  <a:schemeClr val="tx2"/>
                </a:solidFill>
                <a:latin typeface="+mn-lt"/>
                <a:cs typeface="Karla"/>
              </a:rPr>
              <a:t>  </a:t>
            </a:r>
            <a:fld id="{E77AE0A1-274E-2944-95AF-27E87E012DC6}" type="slidenum">
              <a:rPr lang="en-US" sz="950" spc="-74" smtClean="0">
                <a:solidFill>
                  <a:schemeClr val="tx2"/>
                </a:solidFill>
                <a:latin typeface="+mn-lt"/>
                <a:cs typeface="Karla"/>
              </a:rPr>
              <a:pPr algn="r" eaLnBrk="1" hangingPunct="1">
                <a:lnSpc>
                  <a:spcPct val="120000"/>
                </a:lnSpc>
                <a:defRPr/>
              </a:pPr>
              <a:t>‹#›</a:t>
            </a:fld>
            <a:endParaRPr lang="en-US" sz="950" spc="-74" dirty="0">
              <a:solidFill>
                <a:schemeClr val="tx2"/>
              </a:solidFill>
              <a:latin typeface="+mn-lt"/>
              <a:cs typeface="Karla"/>
            </a:endParaRPr>
          </a:p>
        </p:txBody>
      </p:sp>
      <p:cxnSp>
        <p:nvCxnSpPr>
          <p:cNvPr id="9" name="Conector recto 6"/>
          <p:cNvCxnSpPr/>
          <p:nvPr userDrawn="1"/>
        </p:nvCxnSpPr>
        <p:spPr>
          <a:xfrm>
            <a:off x="332463" y="6543102"/>
            <a:ext cx="11051787"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3098569"/>
      </p:ext>
    </p:extLst>
  </p:cSld>
  <p:clrMapOvr>
    <a:masterClrMapping/>
  </p:clrMapOvr>
  <p:hf hdr="0" ftr="0" dt="0"/>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Section Divider 01_Solid">
    <p:bg>
      <p:bgPr>
        <a:solidFill>
          <a:schemeClr val="tx2"/>
        </a:solidFill>
        <a:effectLst/>
      </p:bgPr>
    </p:bg>
    <p:spTree>
      <p:nvGrpSpPr>
        <p:cNvPr id="1" name=""/>
        <p:cNvGrpSpPr/>
        <p:nvPr/>
      </p:nvGrpSpPr>
      <p:grpSpPr>
        <a:xfrm>
          <a:off x="0" y="0"/>
          <a:ext cx="0" cy="0"/>
          <a:chOff x="0" y="0"/>
          <a:chExt cx="0" cy="0"/>
        </a:xfrm>
      </p:grpSpPr>
      <p:pic>
        <p:nvPicPr>
          <p:cNvPr id="12" name="Imagen 11" descr="Agility_logos-02.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623936" y="188640"/>
            <a:ext cx="2246084" cy="627888"/>
          </a:xfrm>
          <a:prstGeom prst="rect">
            <a:avLst/>
          </a:prstGeom>
        </p:spPr>
      </p:pic>
      <p:sp>
        <p:nvSpPr>
          <p:cNvPr id="11" name="Slide Number Placeholder 9"/>
          <p:cNvSpPr txBox="1">
            <a:spLocks/>
          </p:cNvSpPr>
          <p:nvPr userDrawn="1"/>
        </p:nvSpPr>
        <p:spPr>
          <a:xfrm>
            <a:off x="11243902" y="6381514"/>
            <a:ext cx="611901" cy="323851"/>
          </a:xfrm>
          <a:prstGeom prst="rect">
            <a:avLst/>
          </a:prstGeom>
        </p:spPr>
        <p:txBody>
          <a:bodyPr lIns="95160" tIns="47578" rIns="0" bIns="47578"/>
          <a:lstStyle>
            <a:lvl1pPr eaLnBrk="0" hangingPunct="0">
              <a:defRPr sz="5000">
                <a:solidFill>
                  <a:schemeClr val="tx1"/>
                </a:solidFill>
                <a:latin typeface="Arial" charset="0"/>
                <a:ea typeface="ＭＳ Ｐゴシック" charset="0"/>
                <a:cs typeface="MS PGothic" charset="0"/>
              </a:defRPr>
            </a:lvl1pPr>
            <a:lvl2pPr marL="742950" indent="-285750" eaLnBrk="0" hangingPunct="0">
              <a:defRPr sz="5000">
                <a:solidFill>
                  <a:schemeClr val="tx1"/>
                </a:solidFill>
                <a:latin typeface="Arial" charset="0"/>
                <a:ea typeface="MS PGothic" charset="0"/>
                <a:cs typeface="MS PGothic" charset="0"/>
              </a:defRPr>
            </a:lvl2pPr>
            <a:lvl3pPr marL="1143000" indent="-228600" eaLnBrk="0" hangingPunct="0">
              <a:defRPr sz="5000">
                <a:solidFill>
                  <a:schemeClr val="tx1"/>
                </a:solidFill>
                <a:latin typeface="Arial" charset="0"/>
                <a:ea typeface="MS PGothic" charset="0"/>
                <a:cs typeface="MS PGothic" charset="0"/>
              </a:defRPr>
            </a:lvl3pPr>
            <a:lvl4pPr marL="1600200" indent="-228600" eaLnBrk="0" hangingPunct="0">
              <a:defRPr sz="5000">
                <a:solidFill>
                  <a:schemeClr val="tx1"/>
                </a:solidFill>
                <a:latin typeface="Arial" charset="0"/>
                <a:ea typeface="MS PGothic" charset="0"/>
                <a:cs typeface="MS PGothic" charset="0"/>
              </a:defRPr>
            </a:lvl4pPr>
            <a:lvl5pPr marL="2057400" indent="-228600" eaLnBrk="0" hangingPunct="0">
              <a:defRPr sz="5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5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5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5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5000">
                <a:solidFill>
                  <a:schemeClr val="tx1"/>
                </a:solidFill>
                <a:latin typeface="Arial" charset="0"/>
                <a:ea typeface="MS PGothic" charset="0"/>
                <a:cs typeface="MS PGothic" charset="0"/>
              </a:defRPr>
            </a:lvl9pPr>
          </a:lstStyle>
          <a:p>
            <a:pPr algn="r" eaLnBrk="1" hangingPunct="1">
              <a:lnSpc>
                <a:spcPct val="120000"/>
              </a:lnSpc>
              <a:defRPr/>
            </a:pPr>
            <a:r>
              <a:rPr lang="en-US" sz="950" spc="-74" dirty="0">
                <a:solidFill>
                  <a:srgbClr val="FFFFFF"/>
                </a:solidFill>
                <a:latin typeface="+mn-lt"/>
                <a:cs typeface="Karla"/>
              </a:rPr>
              <a:t>  </a:t>
            </a:r>
            <a:fld id="{E77AE0A1-274E-2944-95AF-27E87E012DC6}" type="slidenum">
              <a:rPr lang="en-US" sz="950" spc="-74" smtClean="0">
                <a:solidFill>
                  <a:srgbClr val="FFFFFF"/>
                </a:solidFill>
                <a:latin typeface="+mn-lt"/>
                <a:cs typeface="Karla"/>
              </a:rPr>
              <a:pPr algn="r" eaLnBrk="1" hangingPunct="1">
                <a:lnSpc>
                  <a:spcPct val="120000"/>
                </a:lnSpc>
                <a:defRPr/>
              </a:pPr>
              <a:t>‹#›</a:t>
            </a:fld>
            <a:endParaRPr lang="en-US" sz="950" spc="-74" dirty="0">
              <a:solidFill>
                <a:srgbClr val="FFFFFF"/>
              </a:solidFill>
              <a:latin typeface="+mn-lt"/>
              <a:cs typeface="Karla"/>
            </a:endParaRPr>
          </a:p>
        </p:txBody>
      </p:sp>
      <p:sp>
        <p:nvSpPr>
          <p:cNvPr id="10" name="Marcador de texto 6"/>
          <p:cNvSpPr>
            <a:spLocks noGrp="1"/>
          </p:cNvSpPr>
          <p:nvPr>
            <p:ph type="body" sz="quarter" idx="10" hasCustomPrompt="1"/>
          </p:nvPr>
        </p:nvSpPr>
        <p:spPr>
          <a:xfrm>
            <a:off x="336109" y="296268"/>
            <a:ext cx="8783832" cy="720464"/>
          </a:xfrm>
          <a:prstGeom prst="rect">
            <a:avLst/>
          </a:prstGeom>
        </p:spPr>
        <p:txBody>
          <a:bodyPr vert="horz" lIns="34267" tIns="17132" rIns="34267" bIns="17132"/>
          <a:lstStyle>
            <a:lvl1pPr marL="0" indent="0">
              <a:buNone/>
              <a:defRPr sz="4499" b="1" i="0" spc="-149" baseline="0">
                <a:solidFill>
                  <a:schemeClr val="bg2"/>
                </a:solidFill>
                <a:latin typeface="+mj-lt"/>
                <a:cs typeface="Karla"/>
              </a:defRPr>
            </a:lvl1pPr>
          </a:lstStyle>
          <a:p>
            <a:pPr lvl="0"/>
            <a:r>
              <a:rPr lang="en-US" noProof="0" dirty="0"/>
              <a:t>Headline (Karla 90)</a:t>
            </a:r>
          </a:p>
        </p:txBody>
      </p:sp>
      <p:sp>
        <p:nvSpPr>
          <p:cNvPr id="15" name="Marcador de texto 6"/>
          <p:cNvSpPr>
            <a:spLocks noGrp="1"/>
          </p:cNvSpPr>
          <p:nvPr>
            <p:ph type="body" sz="quarter" idx="12" hasCustomPrompt="1"/>
          </p:nvPr>
        </p:nvSpPr>
        <p:spPr>
          <a:xfrm>
            <a:off x="336109" y="1124744"/>
            <a:ext cx="8783832" cy="720464"/>
          </a:xfrm>
          <a:prstGeom prst="rect">
            <a:avLst/>
          </a:prstGeom>
        </p:spPr>
        <p:txBody>
          <a:bodyPr vert="horz" lIns="34267" tIns="17132" rIns="34267" bIns="17132"/>
          <a:lstStyle>
            <a:lvl1pPr marL="0" indent="0">
              <a:buNone/>
              <a:defRPr sz="3999" b="0" i="0" spc="-149" baseline="0">
                <a:solidFill>
                  <a:schemeClr val="bg2"/>
                </a:solidFill>
                <a:latin typeface="+mj-lt"/>
                <a:cs typeface="Karla"/>
              </a:defRPr>
            </a:lvl1pPr>
          </a:lstStyle>
          <a:p>
            <a:pPr lvl="0"/>
            <a:r>
              <a:rPr lang="en-US" noProof="0" dirty="0"/>
              <a:t>Subhead (Karla 80)</a:t>
            </a:r>
          </a:p>
        </p:txBody>
      </p:sp>
      <p:cxnSp>
        <p:nvCxnSpPr>
          <p:cNvPr id="7" name="Conector recto 6"/>
          <p:cNvCxnSpPr/>
          <p:nvPr userDrawn="1"/>
        </p:nvCxnSpPr>
        <p:spPr>
          <a:xfrm>
            <a:off x="332463" y="6543102"/>
            <a:ext cx="11051787" cy="0"/>
          </a:xfrm>
          <a:prstGeom prst="line">
            <a:avLst/>
          </a:prstGeom>
          <a:ln w="12700" cmpd="sng">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223936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Section Divider 02_Solid">
    <p:bg>
      <p:bgPr>
        <a:solidFill>
          <a:schemeClr val="accent4"/>
        </a:solidFill>
        <a:effectLst/>
      </p:bgPr>
    </p:bg>
    <p:spTree>
      <p:nvGrpSpPr>
        <p:cNvPr id="1" name=""/>
        <p:cNvGrpSpPr/>
        <p:nvPr/>
      </p:nvGrpSpPr>
      <p:grpSpPr>
        <a:xfrm>
          <a:off x="0" y="0"/>
          <a:ext cx="0" cy="0"/>
          <a:chOff x="0" y="0"/>
          <a:chExt cx="0" cy="0"/>
        </a:xfrm>
      </p:grpSpPr>
      <p:pic>
        <p:nvPicPr>
          <p:cNvPr id="12" name="Imagen 11" descr="Agility_logos-02.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623936" y="188640"/>
            <a:ext cx="2246084" cy="627888"/>
          </a:xfrm>
          <a:prstGeom prst="rect">
            <a:avLst/>
          </a:prstGeom>
        </p:spPr>
      </p:pic>
      <p:sp>
        <p:nvSpPr>
          <p:cNvPr id="11" name="Slide Number Placeholder 9"/>
          <p:cNvSpPr txBox="1">
            <a:spLocks/>
          </p:cNvSpPr>
          <p:nvPr userDrawn="1"/>
        </p:nvSpPr>
        <p:spPr>
          <a:xfrm>
            <a:off x="11243902" y="6381514"/>
            <a:ext cx="611901" cy="323851"/>
          </a:xfrm>
          <a:prstGeom prst="rect">
            <a:avLst/>
          </a:prstGeom>
        </p:spPr>
        <p:txBody>
          <a:bodyPr lIns="95160" tIns="47578" rIns="0" bIns="47578"/>
          <a:lstStyle>
            <a:lvl1pPr eaLnBrk="0" hangingPunct="0">
              <a:defRPr sz="5000">
                <a:solidFill>
                  <a:schemeClr val="tx1"/>
                </a:solidFill>
                <a:latin typeface="Arial" charset="0"/>
                <a:ea typeface="ＭＳ Ｐゴシック" charset="0"/>
                <a:cs typeface="MS PGothic" charset="0"/>
              </a:defRPr>
            </a:lvl1pPr>
            <a:lvl2pPr marL="742950" indent="-285750" eaLnBrk="0" hangingPunct="0">
              <a:defRPr sz="5000">
                <a:solidFill>
                  <a:schemeClr val="tx1"/>
                </a:solidFill>
                <a:latin typeface="Arial" charset="0"/>
                <a:ea typeface="MS PGothic" charset="0"/>
                <a:cs typeface="MS PGothic" charset="0"/>
              </a:defRPr>
            </a:lvl2pPr>
            <a:lvl3pPr marL="1143000" indent="-228600" eaLnBrk="0" hangingPunct="0">
              <a:defRPr sz="5000">
                <a:solidFill>
                  <a:schemeClr val="tx1"/>
                </a:solidFill>
                <a:latin typeface="Arial" charset="0"/>
                <a:ea typeface="MS PGothic" charset="0"/>
                <a:cs typeface="MS PGothic" charset="0"/>
              </a:defRPr>
            </a:lvl3pPr>
            <a:lvl4pPr marL="1600200" indent="-228600" eaLnBrk="0" hangingPunct="0">
              <a:defRPr sz="5000">
                <a:solidFill>
                  <a:schemeClr val="tx1"/>
                </a:solidFill>
                <a:latin typeface="Arial" charset="0"/>
                <a:ea typeface="MS PGothic" charset="0"/>
                <a:cs typeface="MS PGothic" charset="0"/>
              </a:defRPr>
            </a:lvl4pPr>
            <a:lvl5pPr marL="2057400" indent="-228600" eaLnBrk="0" hangingPunct="0">
              <a:defRPr sz="5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5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5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5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5000">
                <a:solidFill>
                  <a:schemeClr val="tx1"/>
                </a:solidFill>
                <a:latin typeface="Arial" charset="0"/>
                <a:ea typeface="MS PGothic" charset="0"/>
                <a:cs typeface="MS PGothic" charset="0"/>
              </a:defRPr>
            </a:lvl9pPr>
          </a:lstStyle>
          <a:p>
            <a:pPr algn="r" eaLnBrk="1" hangingPunct="1">
              <a:lnSpc>
                <a:spcPct val="120000"/>
              </a:lnSpc>
              <a:defRPr/>
            </a:pPr>
            <a:r>
              <a:rPr lang="en-US" sz="950" spc="-74" dirty="0">
                <a:solidFill>
                  <a:srgbClr val="FFFFFF"/>
                </a:solidFill>
                <a:latin typeface="+mn-lt"/>
                <a:cs typeface="Karla"/>
              </a:rPr>
              <a:t>  </a:t>
            </a:r>
            <a:fld id="{E77AE0A1-274E-2944-95AF-27E87E012DC6}" type="slidenum">
              <a:rPr lang="en-US" sz="950" spc="-74" smtClean="0">
                <a:solidFill>
                  <a:srgbClr val="FFFFFF"/>
                </a:solidFill>
                <a:latin typeface="+mn-lt"/>
                <a:cs typeface="Karla"/>
              </a:rPr>
              <a:pPr algn="r" eaLnBrk="1" hangingPunct="1">
                <a:lnSpc>
                  <a:spcPct val="120000"/>
                </a:lnSpc>
                <a:defRPr/>
              </a:pPr>
              <a:t>‹#›</a:t>
            </a:fld>
            <a:endParaRPr lang="en-US" sz="950" spc="-74" dirty="0">
              <a:solidFill>
                <a:srgbClr val="FFFFFF"/>
              </a:solidFill>
              <a:latin typeface="+mn-lt"/>
              <a:cs typeface="Karla"/>
            </a:endParaRPr>
          </a:p>
        </p:txBody>
      </p:sp>
      <p:sp>
        <p:nvSpPr>
          <p:cNvPr id="9" name="Marcador de texto 6"/>
          <p:cNvSpPr>
            <a:spLocks noGrp="1"/>
          </p:cNvSpPr>
          <p:nvPr>
            <p:ph type="body" sz="quarter" idx="10" hasCustomPrompt="1"/>
          </p:nvPr>
        </p:nvSpPr>
        <p:spPr>
          <a:xfrm>
            <a:off x="336109" y="296268"/>
            <a:ext cx="8783832" cy="720464"/>
          </a:xfrm>
          <a:prstGeom prst="rect">
            <a:avLst/>
          </a:prstGeom>
        </p:spPr>
        <p:txBody>
          <a:bodyPr vert="horz" lIns="34267" tIns="17132" rIns="34267" bIns="17132"/>
          <a:lstStyle>
            <a:lvl1pPr marL="0" indent="0">
              <a:buNone/>
              <a:defRPr sz="4499" b="1" i="0" spc="-149" baseline="0">
                <a:solidFill>
                  <a:schemeClr val="bg2"/>
                </a:solidFill>
                <a:latin typeface="+mj-lt"/>
                <a:cs typeface="Karla"/>
              </a:defRPr>
            </a:lvl1pPr>
          </a:lstStyle>
          <a:p>
            <a:pPr lvl="0"/>
            <a:r>
              <a:rPr lang="en-US" noProof="0" dirty="0"/>
              <a:t>Headline (Karla 90)</a:t>
            </a:r>
          </a:p>
        </p:txBody>
      </p:sp>
      <p:sp>
        <p:nvSpPr>
          <p:cNvPr id="10" name="Marcador de texto 6"/>
          <p:cNvSpPr>
            <a:spLocks noGrp="1"/>
          </p:cNvSpPr>
          <p:nvPr>
            <p:ph type="body" sz="quarter" idx="12" hasCustomPrompt="1"/>
          </p:nvPr>
        </p:nvSpPr>
        <p:spPr>
          <a:xfrm>
            <a:off x="336109" y="1124744"/>
            <a:ext cx="8783832" cy="720464"/>
          </a:xfrm>
          <a:prstGeom prst="rect">
            <a:avLst/>
          </a:prstGeom>
        </p:spPr>
        <p:txBody>
          <a:bodyPr vert="horz" lIns="34267" tIns="17132" rIns="34267" bIns="17132"/>
          <a:lstStyle>
            <a:lvl1pPr marL="0" indent="0">
              <a:buNone/>
              <a:defRPr sz="3999" b="0" i="0" spc="-149" baseline="0">
                <a:solidFill>
                  <a:schemeClr val="bg2"/>
                </a:solidFill>
                <a:latin typeface="+mj-lt"/>
                <a:cs typeface="Karla"/>
              </a:defRPr>
            </a:lvl1pPr>
          </a:lstStyle>
          <a:p>
            <a:pPr lvl="0"/>
            <a:r>
              <a:rPr lang="en-US" noProof="0" dirty="0"/>
              <a:t>Subhead (Karla 80)</a:t>
            </a:r>
          </a:p>
        </p:txBody>
      </p:sp>
      <p:cxnSp>
        <p:nvCxnSpPr>
          <p:cNvPr id="7" name="Conector recto 6"/>
          <p:cNvCxnSpPr/>
          <p:nvPr userDrawn="1"/>
        </p:nvCxnSpPr>
        <p:spPr>
          <a:xfrm>
            <a:off x="332463" y="6543102"/>
            <a:ext cx="11051787"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170830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Internal Slide Divider">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B449E1F5-22C3-CA4D-9814-365A4119ED99}"/>
              </a:ext>
            </a:extLst>
          </p:cNvPr>
          <p:cNvPicPr>
            <a:picLocks noChangeAspect="1"/>
          </p:cNvPicPr>
          <p:nvPr userDrawn="1"/>
        </p:nvPicPr>
        <p:blipFill rotWithShape="1">
          <a:blip r:embed="rId2"/>
          <a:srcRect l="1" r="26737" b="25247"/>
          <a:stretch/>
        </p:blipFill>
        <p:spPr>
          <a:xfrm>
            <a:off x="4872023" y="1762228"/>
            <a:ext cx="7319977" cy="5095773"/>
          </a:xfrm>
          <a:prstGeom prst="rect">
            <a:avLst/>
          </a:prstGeom>
        </p:spPr>
      </p:pic>
      <p:sp>
        <p:nvSpPr>
          <p:cNvPr id="13" name="Marcador de texto 6"/>
          <p:cNvSpPr>
            <a:spLocks noGrp="1"/>
          </p:cNvSpPr>
          <p:nvPr>
            <p:ph type="body" sz="quarter" idx="10" hasCustomPrompt="1"/>
          </p:nvPr>
        </p:nvSpPr>
        <p:spPr>
          <a:xfrm>
            <a:off x="336109" y="296268"/>
            <a:ext cx="8783832" cy="720464"/>
          </a:xfrm>
          <a:prstGeom prst="rect">
            <a:avLst/>
          </a:prstGeom>
        </p:spPr>
        <p:txBody>
          <a:bodyPr vert="horz" lIns="34267" tIns="17132" rIns="34267" bIns="17132"/>
          <a:lstStyle>
            <a:lvl1pPr marL="0" indent="0">
              <a:buNone/>
              <a:defRPr sz="4499" b="1" i="0" spc="-149" baseline="0">
                <a:solidFill>
                  <a:schemeClr val="tx2"/>
                </a:solidFill>
                <a:latin typeface="Karla"/>
                <a:cs typeface="Karla"/>
              </a:defRPr>
            </a:lvl1pPr>
          </a:lstStyle>
          <a:p>
            <a:pPr lvl="0"/>
            <a:r>
              <a:rPr lang="en-US" noProof="0" dirty="0"/>
              <a:t>Headline (Karla 90)</a:t>
            </a:r>
          </a:p>
        </p:txBody>
      </p:sp>
      <p:sp>
        <p:nvSpPr>
          <p:cNvPr id="14" name="Marcador de texto 6"/>
          <p:cNvSpPr>
            <a:spLocks noGrp="1"/>
          </p:cNvSpPr>
          <p:nvPr>
            <p:ph type="body" sz="quarter" idx="12" hasCustomPrompt="1"/>
          </p:nvPr>
        </p:nvSpPr>
        <p:spPr>
          <a:xfrm>
            <a:off x="336109" y="1124744"/>
            <a:ext cx="8783832" cy="720464"/>
          </a:xfrm>
          <a:prstGeom prst="rect">
            <a:avLst/>
          </a:prstGeom>
        </p:spPr>
        <p:txBody>
          <a:bodyPr vert="horz" lIns="34267" tIns="17132" rIns="34267" bIns="17132"/>
          <a:lstStyle>
            <a:lvl1pPr marL="0" indent="0">
              <a:buNone/>
              <a:defRPr sz="3999" b="0" i="0" spc="-149" baseline="0">
                <a:solidFill>
                  <a:schemeClr val="tx2"/>
                </a:solidFill>
                <a:latin typeface="Karla"/>
                <a:cs typeface="Karla"/>
              </a:defRPr>
            </a:lvl1pPr>
          </a:lstStyle>
          <a:p>
            <a:pPr lvl="0"/>
            <a:r>
              <a:rPr lang="en-US" noProof="0" dirty="0"/>
              <a:t>Subhead (Karla 80)</a:t>
            </a:r>
          </a:p>
        </p:txBody>
      </p:sp>
      <p:sp>
        <p:nvSpPr>
          <p:cNvPr id="20" name="Slide Number Placeholder 9"/>
          <p:cNvSpPr txBox="1">
            <a:spLocks/>
          </p:cNvSpPr>
          <p:nvPr userDrawn="1"/>
        </p:nvSpPr>
        <p:spPr>
          <a:xfrm>
            <a:off x="11243902" y="6381514"/>
            <a:ext cx="611901" cy="323851"/>
          </a:xfrm>
          <a:prstGeom prst="rect">
            <a:avLst/>
          </a:prstGeom>
        </p:spPr>
        <p:txBody>
          <a:bodyPr lIns="95160" tIns="47578" rIns="0" bIns="47578"/>
          <a:lstStyle>
            <a:lvl1pPr eaLnBrk="0" hangingPunct="0">
              <a:defRPr sz="5000">
                <a:solidFill>
                  <a:schemeClr val="tx1"/>
                </a:solidFill>
                <a:latin typeface="Arial" charset="0"/>
                <a:ea typeface="ＭＳ Ｐゴシック" charset="0"/>
                <a:cs typeface="MS PGothic" charset="0"/>
              </a:defRPr>
            </a:lvl1pPr>
            <a:lvl2pPr marL="742950" indent="-285750" eaLnBrk="0" hangingPunct="0">
              <a:defRPr sz="5000">
                <a:solidFill>
                  <a:schemeClr val="tx1"/>
                </a:solidFill>
                <a:latin typeface="Arial" charset="0"/>
                <a:ea typeface="MS PGothic" charset="0"/>
                <a:cs typeface="MS PGothic" charset="0"/>
              </a:defRPr>
            </a:lvl2pPr>
            <a:lvl3pPr marL="1143000" indent="-228600" eaLnBrk="0" hangingPunct="0">
              <a:defRPr sz="5000">
                <a:solidFill>
                  <a:schemeClr val="tx1"/>
                </a:solidFill>
                <a:latin typeface="Arial" charset="0"/>
                <a:ea typeface="MS PGothic" charset="0"/>
                <a:cs typeface="MS PGothic" charset="0"/>
              </a:defRPr>
            </a:lvl3pPr>
            <a:lvl4pPr marL="1600200" indent="-228600" eaLnBrk="0" hangingPunct="0">
              <a:defRPr sz="5000">
                <a:solidFill>
                  <a:schemeClr val="tx1"/>
                </a:solidFill>
                <a:latin typeface="Arial" charset="0"/>
                <a:ea typeface="MS PGothic" charset="0"/>
                <a:cs typeface="MS PGothic" charset="0"/>
              </a:defRPr>
            </a:lvl4pPr>
            <a:lvl5pPr marL="2057400" indent="-228600" eaLnBrk="0" hangingPunct="0">
              <a:defRPr sz="5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5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5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5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5000">
                <a:solidFill>
                  <a:schemeClr val="tx1"/>
                </a:solidFill>
                <a:latin typeface="Arial" charset="0"/>
                <a:ea typeface="MS PGothic" charset="0"/>
                <a:cs typeface="MS PGothic" charset="0"/>
              </a:defRPr>
            </a:lvl9pPr>
          </a:lstStyle>
          <a:p>
            <a:pPr algn="r" eaLnBrk="1" hangingPunct="1">
              <a:lnSpc>
                <a:spcPct val="120000"/>
              </a:lnSpc>
              <a:defRPr/>
            </a:pPr>
            <a:r>
              <a:rPr lang="en-US" sz="950" spc="-74" dirty="0">
                <a:solidFill>
                  <a:srgbClr val="7A7167"/>
                </a:solidFill>
                <a:latin typeface="Karla"/>
                <a:cs typeface="Karla"/>
              </a:rPr>
              <a:t>  </a:t>
            </a:r>
            <a:fld id="{E77AE0A1-274E-2944-95AF-27E87E012DC6}" type="slidenum">
              <a:rPr lang="en-US" sz="950" spc="-74" smtClean="0">
                <a:solidFill>
                  <a:schemeClr val="tx2"/>
                </a:solidFill>
                <a:latin typeface="Karla"/>
                <a:cs typeface="Karla"/>
              </a:rPr>
              <a:pPr algn="r" eaLnBrk="1" hangingPunct="1">
                <a:lnSpc>
                  <a:spcPct val="120000"/>
                </a:lnSpc>
                <a:defRPr/>
              </a:pPr>
              <a:t>‹#›</a:t>
            </a:fld>
            <a:endParaRPr lang="en-US" sz="950" spc="-74" dirty="0">
              <a:solidFill>
                <a:schemeClr val="tx2"/>
              </a:solidFill>
              <a:latin typeface="Karla"/>
              <a:cs typeface="Karla"/>
            </a:endParaRPr>
          </a:p>
        </p:txBody>
      </p:sp>
      <p:sp>
        <p:nvSpPr>
          <p:cNvPr id="2" name="CuadroTexto 1">
            <a:extLst>
              <a:ext uri="{FF2B5EF4-FFF2-40B4-BE49-F238E27FC236}">
                <a16:creationId xmlns:a16="http://schemas.microsoft.com/office/drawing/2014/main" id="{7DA6D24C-1198-A14F-A424-2FE66501638F}"/>
              </a:ext>
            </a:extLst>
          </p:cNvPr>
          <p:cNvSpPr txBox="1"/>
          <p:nvPr userDrawn="1"/>
        </p:nvSpPr>
        <p:spPr>
          <a:xfrm>
            <a:off x="3069372" y="5669280"/>
            <a:ext cx="0" cy="0"/>
          </a:xfrm>
          <a:prstGeom prst="rect">
            <a:avLst/>
          </a:prstGeom>
          <a:noFill/>
          <a:ln>
            <a:noFill/>
          </a:ln>
        </p:spPr>
        <p:txBody>
          <a:bodyPr wrap="none" tIns="0" bIns="0" rtlCol="0" anchor="t" anchorCtr="0">
            <a:noAutofit/>
          </a:bodyPr>
          <a:lstStyle/>
          <a:p>
            <a:pPr marL="0">
              <a:lnSpc>
                <a:spcPts val="1750"/>
              </a:lnSpc>
            </a:pPr>
            <a:endParaRPr lang="es-ES" sz="2000" b="1" dirty="0" err="1">
              <a:latin typeface="Etelka Text Pro"/>
              <a:cs typeface="Etelka Text Pro"/>
            </a:endParaRPr>
          </a:p>
        </p:txBody>
      </p:sp>
      <p:sp>
        <p:nvSpPr>
          <p:cNvPr id="12" name="CuadroTexto 11">
            <a:extLst>
              <a:ext uri="{FF2B5EF4-FFF2-40B4-BE49-F238E27FC236}">
                <a16:creationId xmlns:a16="http://schemas.microsoft.com/office/drawing/2014/main" id="{515A409F-138F-9B49-B919-6AB978045662}"/>
              </a:ext>
            </a:extLst>
          </p:cNvPr>
          <p:cNvSpPr txBox="1"/>
          <p:nvPr userDrawn="1"/>
        </p:nvSpPr>
        <p:spPr>
          <a:xfrm>
            <a:off x="3931408" y="8339328"/>
            <a:ext cx="0" cy="0"/>
          </a:xfrm>
          <a:prstGeom prst="rect">
            <a:avLst/>
          </a:prstGeom>
          <a:noFill/>
          <a:ln>
            <a:noFill/>
          </a:ln>
        </p:spPr>
        <p:txBody>
          <a:bodyPr wrap="none" tIns="0" bIns="0" rtlCol="0" anchor="t" anchorCtr="0">
            <a:noAutofit/>
          </a:bodyPr>
          <a:lstStyle/>
          <a:p>
            <a:pPr marL="0">
              <a:lnSpc>
                <a:spcPts val="1750"/>
              </a:lnSpc>
            </a:pPr>
            <a:endParaRPr lang="es-ES" sz="2000" b="1" dirty="0" err="1">
              <a:latin typeface="Etelka Text Pro"/>
              <a:cs typeface="Etelka Text Pro"/>
            </a:endParaRPr>
          </a:p>
        </p:txBody>
      </p:sp>
      <p:sp>
        <p:nvSpPr>
          <p:cNvPr id="22" name="CuadroTexto 21">
            <a:extLst>
              <a:ext uri="{FF2B5EF4-FFF2-40B4-BE49-F238E27FC236}">
                <a16:creationId xmlns:a16="http://schemas.microsoft.com/office/drawing/2014/main" id="{A7C2C12A-7D25-8C4B-A122-1228DB5250CE}"/>
              </a:ext>
            </a:extLst>
          </p:cNvPr>
          <p:cNvSpPr txBox="1"/>
          <p:nvPr userDrawn="1"/>
        </p:nvSpPr>
        <p:spPr>
          <a:xfrm>
            <a:off x="2742843" y="8138160"/>
            <a:ext cx="0" cy="0"/>
          </a:xfrm>
          <a:prstGeom prst="rect">
            <a:avLst/>
          </a:prstGeom>
          <a:noFill/>
          <a:ln>
            <a:noFill/>
          </a:ln>
        </p:spPr>
        <p:txBody>
          <a:bodyPr wrap="none" tIns="0" bIns="0" rtlCol="0" anchor="t" anchorCtr="0">
            <a:noAutofit/>
          </a:bodyPr>
          <a:lstStyle/>
          <a:p>
            <a:pPr marL="0">
              <a:lnSpc>
                <a:spcPts val="1750"/>
              </a:lnSpc>
            </a:pPr>
            <a:endParaRPr lang="es-ES" sz="2000" b="1" dirty="0" err="1">
              <a:latin typeface="Etelka Text Pro"/>
              <a:cs typeface="Etelka Text Pro"/>
            </a:endParaRPr>
          </a:p>
        </p:txBody>
      </p:sp>
      <p:pic>
        <p:nvPicPr>
          <p:cNvPr id="16" name="Imagen 15" descr="Agility_logos_ppt-01.png">
            <a:extLst>
              <a:ext uri="{FF2B5EF4-FFF2-40B4-BE49-F238E27FC236}">
                <a16:creationId xmlns:a16="http://schemas.microsoft.com/office/drawing/2014/main" id="{37715B7E-5254-FE4F-99C0-BDF3AD4EFE3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23932" y="188640"/>
            <a:ext cx="2249131" cy="630936"/>
          </a:xfrm>
          <a:prstGeom prst="rect">
            <a:avLst/>
          </a:prstGeom>
        </p:spPr>
      </p:pic>
    </p:spTree>
    <p:extLst>
      <p:ext uri="{BB962C8B-B14F-4D97-AF65-F5344CB8AC3E}">
        <p14:creationId xmlns:p14="http://schemas.microsoft.com/office/powerpoint/2010/main" val="80261075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Section Divider_Image1">
    <p:bg>
      <p:bgRef idx="1001">
        <a:schemeClr val="bg1"/>
      </p:bgRef>
    </p:bg>
    <p:spTree>
      <p:nvGrpSpPr>
        <p:cNvPr id="1" name=""/>
        <p:cNvGrpSpPr/>
        <p:nvPr/>
      </p:nvGrpSpPr>
      <p:grpSpPr>
        <a:xfrm>
          <a:off x="0" y="0"/>
          <a:ext cx="0" cy="0"/>
          <a:chOff x="0" y="0"/>
          <a:chExt cx="0" cy="0"/>
        </a:xfrm>
      </p:grpSpPr>
      <p:pic>
        <p:nvPicPr>
          <p:cNvPr id="5" name="Imagen 4" descr="Backgrounds12.jpg"/>
          <p:cNvPicPr>
            <a:picLocks noChangeAspect="1"/>
          </p:cNvPicPr>
          <p:nvPr userDrawn="1"/>
        </p:nvPicPr>
        <p:blipFill rotWithShape="1">
          <a:blip r:embed="rId2">
            <a:extLst>
              <a:ext uri="{28A0092B-C50C-407E-A947-70E740481C1C}">
                <a14:useLocalDpi xmlns:a14="http://schemas.microsoft.com/office/drawing/2010/main" val="0"/>
              </a:ext>
            </a:extLst>
          </a:blip>
          <a:srcRect t="25010"/>
          <a:stretch/>
        </p:blipFill>
        <p:spPr>
          <a:xfrm>
            <a:off x="0" y="0"/>
            <a:ext cx="12192000" cy="6858000"/>
          </a:xfrm>
          <a:prstGeom prst="rect">
            <a:avLst/>
          </a:prstGeom>
        </p:spPr>
      </p:pic>
      <p:pic>
        <p:nvPicPr>
          <p:cNvPr id="18" name="Imagen 17" descr="Agility_logos-02.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623936" y="188640"/>
            <a:ext cx="2246084" cy="627888"/>
          </a:xfrm>
          <a:prstGeom prst="rect">
            <a:avLst/>
          </a:prstGeom>
        </p:spPr>
      </p:pic>
      <p:sp>
        <p:nvSpPr>
          <p:cNvPr id="20" name="Slide Number Placeholder 9"/>
          <p:cNvSpPr txBox="1">
            <a:spLocks/>
          </p:cNvSpPr>
          <p:nvPr userDrawn="1"/>
        </p:nvSpPr>
        <p:spPr>
          <a:xfrm>
            <a:off x="11243902" y="6381514"/>
            <a:ext cx="611901" cy="323851"/>
          </a:xfrm>
          <a:prstGeom prst="rect">
            <a:avLst/>
          </a:prstGeom>
        </p:spPr>
        <p:txBody>
          <a:bodyPr lIns="95160" tIns="47578" rIns="0" bIns="47578"/>
          <a:lstStyle>
            <a:lvl1pPr eaLnBrk="0" hangingPunct="0">
              <a:defRPr sz="5000">
                <a:solidFill>
                  <a:schemeClr val="tx1"/>
                </a:solidFill>
                <a:latin typeface="Arial" charset="0"/>
                <a:ea typeface="ＭＳ Ｐゴシック" charset="0"/>
                <a:cs typeface="MS PGothic" charset="0"/>
              </a:defRPr>
            </a:lvl1pPr>
            <a:lvl2pPr marL="742950" indent="-285750" eaLnBrk="0" hangingPunct="0">
              <a:defRPr sz="5000">
                <a:solidFill>
                  <a:schemeClr val="tx1"/>
                </a:solidFill>
                <a:latin typeface="Arial" charset="0"/>
                <a:ea typeface="MS PGothic" charset="0"/>
                <a:cs typeface="MS PGothic" charset="0"/>
              </a:defRPr>
            </a:lvl2pPr>
            <a:lvl3pPr marL="1143000" indent="-228600" eaLnBrk="0" hangingPunct="0">
              <a:defRPr sz="5000">
                <a:solidFill>
                  <a:schemeClr val="tx1"/>
                </a:solidFill>
                <a:latin typeface="Arial" charset="0"/>
                <a:ea typeface="MS PGothic" charset="0"/>
                <a:cs typeface="MS PGothic" charset="0"/>
              </a:defRPr>
            </a:lvl3pPr>
            <a:lvl4pPr marL="1600200" indent="-228600" eaLnBrk="0" hangingPunct="0">
              <a:defRPr sz="5000">
                <a:solidFill>
                  <a:schemeClr val="tx1"/>
                </a:solidFill>
                <a:latin typeface="Arial" charset="0"/>
                <a:ea typeface="MS PGothic" charset="0"/>
                <a:cs typeface="MS PGothic" charset="0"/>
              </a:defRPr>
            </a:lvl4pPr>
            <a:lvl5pPr marL="2057400" indent="-228600" eaLnBrk="0" hangingPunct="0">
              <a:defRPr sz="5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5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5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5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5000">
                <a:solidFill>
                  <a:schemeClr val="tx1"/>
                </a:solidFill>
                <a:latin typeface="Arial" charset="0"/>
                <a:ea typeface="MS PGothic" charset="0"/>
                <a:cs typeface="MS PGothic" charset="0"/>
              </a:defRPr>
            </a:lvl9pPr>
          </a:lstStyle>
          <a:p>
            <a:pPr algn="r" eaLnBrk="1" hangingPunct="1">
              <a:lnSpc>
                <a:spcPct val="120000"/>
              </a:lnSpc>
              <a:defRPr/>
            </a:pPr>
            <a:r>
              <a:rPr lang="en-US" sz="950" spc="-74" dirty="0">
                <a:solidFill>
                  <a:srgbClr val="FFFFFF"/>
                </a:solidFill>
                <a:latin typeface="+mn-lt"/>
                <a:cs typeface="Karla"/>
              </a:rPr>
              <a:t>  </a:t>
            </a:r>
            <a:fld id="{E77AE0A1-274E-2944-95AF-27E87E012DC6}" type="slidenum">
              <a:rPr lang="en-US" sz="950" spc="-74" smtClean="0">
                <a:solidFill>
                  <a:srgbClr val="FFFFFF"/>
                </a:solidFill>
                <a:latin typeface="+mn-lt"/>
                <a:cs typeface="Karla"/>
              </a:rPr>
              <a:pPr algn="r" eaLnBrk="1" hangingPunct="1">
                <a:lnSpc>
                  <a:spcPct val="120000"/>
                </a:lnSpc>
                <a:defRPr/>
              </a:pPr>
              <a:t>‹#›</a:t>
            </a:fld>
            <a:endParaRPr lang="en-US" sz="950" spc="-74" dirty="0">
              <a:solidFill>
                <a:srgbClr val="FFFFFF"/>
              </a:solidFill>
              <a:latin typeface="+mn-lt"/>
              <a:cs typeface="Karla"/>
            </a:endParaRPr>
          </a:p>
        </p:txBody>
      </p:sp>
      <p:cxnSp>
        <p:nvCxnSpPr>
          <p:cNvPr id="8" name="Conector recto 7"/>
          <p:cNvCxnSpPr/>
          <p:nvPr userDrawn="1"/>
        </p:nvCxnSpPr>
        <p:spPr>
          <a:xfrm>
            <a:off x="332463" y="6543102"/>
            <a:ext cx="11051787"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12" name="Marcador de texto 6"/>
          <p:cNvSpPr>
            <a:spLocks noGrp="1"/>
          </p:cNvSpPr>
          <p:nvPr>
            <p:ph type="body" sz="quarter" idx="10" hasCustomPrompt="1"/>
          </p:nvPr>
        </p:nvSpPr>
        <p:spPr>
          <a:xfrm>
            <a:off x="336109" y="296268"/>
            <a:ext cx="8783832" cy="720464"/>
          </a:xfrm>
          <a:prstGeom prst="rect">
            <a:avLst/>
          </a:prstGeom>
        </p:spPr>
        <p:txBody>
          <a:bodyPr vert="horz" lIns="34267" tIns="17132" rIns="34267" bIns="17132"/>
          <a:lstStyle>
            <a:lvl1pPr marL="0" indent="0">
              <a:buNone/>
              <a:defRPr sz="4499" b="1" i="0" spc="-149" baseline="0">
                <a:solidFill>
                  <a:schemeClr val="bg2"/>
                </a:solidFill>
                <a:latin typeface="+mj-lt"/>
                <a:cs typeface="Karla"/>
              </a:defRPr>
            </a:lvl1pPr>
          </a:lstStyle>
          <a:p>
            <a:pPr lvl="0"/>
            <a:r>
              <a:rPr lang="en-US" noProof="0" dirty="0"/>
              <a:t>Headline (Karla 90)</a:t>
            </a:r>
          </a:p>
        </p:txBody>
      </p:sp>
      <p:sp>
        <p:nvSpPr>
          <p:cNvPr id="13" name="Marcador de texto 6"/>
          <p:cNvSpPr>
            <a:spLocks noGrp="1"/>
          </p:cNvSpPr>
          <p:nvPr>
            <p:ph type="body" sz="quarter" idx="12" hasCustomPrompt="1"/>
          </p:nvPr>
        </p:nvSpPr>
        <p:spPr>
          <a:xfrm>
            <a:off x="336109" y="1124744"/>
            <a:ext cx="8783832" cy="720464"/>
          </a:xfrm>
          <a:prstGeom prst="rect">
            <a:avLst/>
          </a:prstGeom>
        </p:spPr>
        <p:txBody>
          <a:bodyPr vert="horz" lIns="34267" tIns="17132" rIns="34267" bIns="17132"/>
          <a:lstStyle>
            <a:lvl1pPr marL="0" indent="0">
              <a:buNone/>
              <a:defRPr sz="3999" b="0" i="0" spc="-149" baseline="0">
                <a:solidFill>
                  <a:schemeClr val="bg2"/>
                </a:solidFill>
                <a:latin typeface="+mj-lt"/>
                <a:cs typeface="Karla"/>
              </a:defRPr>
            </a:lvl1pPr>
          </a:lstStyle>
          <a:p>
            <a:pPr lvl="0"/>
            <a:r>
              <a:rPr lang="en-US" noProof="0" dirty="0"/>
              <a:t>Subhead (Karla 80)</a:t>
            </a:r>
          </a:p>
        </p:txBody>
      </p:sp>
    </p:spTree>
    <p:extLst>
      <p:ext uri="{BB962C8B-B14F-4D97-AF65-F5344CB8AC3E}">
        <p14:creationId xmlns:p14="http://schemas.microsoft.com/office/powerpoint/2010/main" val="1827674901"/>
      </p:ext>
    </p:extLst>
  </p:cSld>
  <p:clrMapOvr>
    <a:overrideClrMapping bg1="lt1" tx1="dk1" bg2="lt2" tx2="dk2" accent1="accent1" accent2="accent2" accent3="accent3" accent4="accent4" accent5="accent5" accent6="accent6" hlink="hlink" folHlink="folHlink"/>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Section Divider_Image2">
    <p:bg>
      <p:bgRef idx="1001">
        <a:schemeClr val="bg1"/>
      </p:bgRef>
    </p:bg>
    <p:spTree>
      <p:nvGrpSpPr>
        <p:cNvPr id="1" name=""/>
        <p:cNvGrpSpPr/>
        <p:nvPr/>
      </p:nvGrpSpPr>
      <p:grpSpPr>
        <a:xfrm>
          <a:off x="0" y="0"/>
          <a:ext cx="0" cy="0"/>
          <a:chOff x="0" y="0"/>
          <a:chExt cx="0" cy="0"/>
        </a:xfrm>
      </p:grpSpPr>
      <p:pic>
        <p:nvPicPr>
          <p:cNvPr id="3" name="Imagen 2" descr="Backgrounds11.jpg"/>
          <p:cNvPicPr>
            <a:picLocks noChangeAspect="1"/>
          </p:cNvPicPr>
          <p:nvPr userDrawn="1"/>
        </p:nvPicPr>
        <p:blipFill rotWithShape="1">
          <a:blip r:embed="rId2">
            <a:extLst>
              <a:ext uri="{28A0092B-C50C-407E-A947-70E740481C1C}">
                <a14:useLocalDpi xmlns:a14="http://schemas.microsoft.com/office/drawing/2010/main" val="0"/>
              </a:ext>
            </a:extLst>
          </a:blip>
          <a:srcRect t="25009"/>
          <a:stretch/>
        </p:blipFill>
        <p:spPr>
          <a:xfrm>
            <a:off x="0" y="0"/>
            <a:ext cx="12192000" cy="6858000"/>
          </a:xfrm>
          <a:prstGeom prst="rect">
            <a:avLst/>
          </a:prstGeom>
        </p:spPr>
      </p:pic>
      <p:sp>
        <p:nvSpPr>
          <p:cNvPr id="20" name="Slide Number Placeholder 9"/>
          <p:cNvSpPr txBox="1">
            <a:spLocks/>
          </p:cNvSpPr>
          <p:nvPr userDrawn="1"/>
        </p:nvSpPr>
        <p:spPr>
          <a:xfrm>
            <a:off x="11243902" y="6381514"/>
            <a:ext cx="611901" cy="323851"/>
          </a:xfrm>
          <a:prstGeom prst="rect">
            <a:avLst/>
          </a:prstGeom>
        </p:spPr>
        <p:txBody>
          <a:bodyPr lIns="95160" tIns="47578" rIns="0" bIns="47578"/>
          <a:lstStyle>
            <a:lvl1pPr eaLnBrk="0" hangingPunct="0">
              <a:defRPr sz="5000">
                <a:solidFill>
                  <a:schemeClr val="tx1"/>
                </a:solidFill>
                <a:latin typeface="Arial" charset="0"/>
                <a:ea typeface="ＭＳ Ｐゴシック" charset="0"/>
                <a:cs typeface="MS PGothic" charset="0"/>
              </a:defRPr>
            </a:lvl1pPr>
            <a:lvl2pPr marL="742950" indent="-285750" eaLnBrk="0" hangingPunct="0">
              <a:defRPr sz="5000">
                <a:solidFill>
                  <a:schemeClr val="tx1"/>
                </a:solidFill>
                <a:latin typeface="Arial" charset="0"/>
                <a:ea typeface="MS PGothic" charset="0"/>
                <a:cs typeface="MS PGothic" charset="0"/>
              </a:defRPr>
            </a:lvl2pPr>
            <a:lvl3pPr marL="1143000" indent="-228600" eaLnBrk="0" hangingPunct="0">
              <a:defRPr sz="5000">
                <a:solidFill>
                  <a:schemeClr val="tx1"/>
                </a:solidFill>
                <a:latin typeface="Arial" charset="0"/>
                <a:ea typeface="MS PGothic" charset="0"/>
                <a:cs typeface="MS PGothic" charset="0"/>
              </a:defRPr>
            </a:lvl3pPr>
            <a:lvl4pPr marL="1600200" indent="-228600" eaLnBrk="0" hangingPunct="0">
              <a:defRPr sz="5000">
                <a:solidFill>
                  <a:schemeClr val="tx1"/>
                </a:solidFill>
                <a:latin typeface="Arial" charset="0"/>
                <a:ea typeface="MS PGothic" charset="0"/>
                <a:cs typeface="MS PGothic" charset="0"/>
              </a:defRPr>
            </a:lvl4pPr>
            <a:lvl5pPr marL="2057400" indent="-228600" eaLnBrk="0" hangingPunct="0">
              <a:defRPr sz="5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5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5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5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5000">
                <a:solidFill>
                  <a:schemeClr val="tx1"/>
                </a:solidFill>
                <a:latin typeface="Arial" charset="0"/>
                <a:ea typeface="MS PGothic" charset="0"/>
                <a:cs typeface="MS PGothic" charset="0"/>
              </a:defRPr>
            </a:lvl9pPr>
          </a:lstStyle>
          <a:p>
            <a:pPr algn="r" eaLnBrk="1" hangingPunct="1">
              <a:lnSpc>
                <a:spcPct val="120000"/>
              </a:lnSpc>
              <a:defRPr/>
            </a:pPr>
            <a:r>
              <a:rPr lang="en-US" sz="950" spc="-74" dirty="0">
                <a:solidFill>
                  <a:srgbClr val="FFFFFF"/>
                </a:solidFill>
                <a:latin typeface="+mn-lt"/>
                <a:cs typeface="Karla"/>
              </a:rPr>
              <a:t>  </a:t>
            </a:r>
            <a:fld id="{E77AE0A1-274E-2944-95AF-27E87E012DC6}" type="slidenum">
              <a:rPr lang="en-US" sz="950" spc="-74" smtClean="0">
                <a:solidFill>
                  <a:srgbClr val="FFFFFF"/>
                </a:solidFill>
                <a:latin typeface="+mn-lt"/>
                <a:cs typeface="Karla"/>
              </a:rPr>
              <a:pPr algn="r" eaLnBrk="1" hangingPunct="1">
                <a:lnSpc>
                  <a:spcPct val="120000"/>
                </a:lnSpc>
                <a:defRPr/>
              </a:pPr>
              <a:t>‹#›</a:t>
            </a:fld>
            <a:endParaRPr lang="en-US" sz="950" spc="-74" dirty="0">
              <a:solidFill>
                <a:srgbClr val="FFFFFF"/>
              </a:solidFill>
              <a:latin typeface="+mn-lt"/>
              <a:cs typeface="Karla"/>
            </a:endParaRPr>
          </a:p>
        </p:txBody>
      </p:sp>
      <p:cxnSp>
        <p:nvCxnSpPr>
          <p:cNvPr id="13" name="Conector recto 12"/>
          <p:cNvCxnSpPr/>
          <p:nvPr userDrawn="1"/>
        </p:nvCxnSpPr>
        <p:spPr>
          <a:xfrm>
            <a:off x="332463" y="6543102"/>
            <a:ext cx="11051787"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4" name="Imagen 13" descr="Agility_logos-02.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623936" y="188640"/>
            <a:ext cx="2246084" cy="627888"/>
          </a:xfrm>
          <a:prstGeom prst="rect">
            <a:avLst/>
          </a:prstGeom>
        </p:spPr>
      </p:pic>
      <p:sp>
        <p:nvSpPr>
          <p:cNvPr id="15" name="Marcador de texto 6"/>
          <p:cNvSpPr>
            <a:spLocks noGrp="1"/>
          </p:cNvSpPr>
          <p:nvPr>
            <p:ph type="body" sz="quarter" idx="10" hasCustomPrompt="1"/>
          </p:nvPr>
        </p:nvSpPr>
        <p:spPr>
          <a:xfrm>
            <a:off x="336109" y="296268"/>
            <a:ext cx="8783832" cy="720464"/>
          </a:xfrm>
          <a:prstGeom prst="rect">
            <a:avLst/>
          </a:prstGeom>
        </p:spPr>
        <p:txBody>
          <a:bodyPr vert="horz" lIns="34267" tIns="17132" rIns="34267" bIns="17132"/>
          <a:lstStyle>
            <a:lvl1pPr marL="0" indent="0">
              <a:buNone/>
              <a:defRPr sz="4499" b="1" i="0" spc="-149" baseline="0">
                <a:solidFill>
                  <a:schemeClr val="bg2"/>
                </a:solidFill>
                <a:latin typeface="+mj-lt"/>
                <a:cs typeface="Karla"/>
              </a:defRPr>
            </a:lvl1pPr>
          </a:lstStyle>
          <a:p>
            <a:pPr lvl="0"/>
            <a:r>
              <a:rPr lang="en-US" noProof="0" dirty="0"/>
              <a:t>Headline (Karla 90)</a:t>
            </a:r>
          </a:p>
        </p:txBody>
      </p:sp>
      <p:sp>
        <p:nvSpPr>
          <p:cNvPr id="16" name="Marcador de texto 6"/>
          <p:cNvSpPr>
            <a:spLocks noGrp="1"/>
          </p:cNvSpPr>
          <p:nvPr>
            <p:ph type="body" sz="quarter" idx="12" hasCustomPrompt="1"/>
          </p:nvPr>
        </p:nvSpPr>
        <p:spPr>
          <a:xfrm>
            <a:off x="336109" y="1124744"/>
            <a:ext cx="8783832" cy="720464"/>
          </a:xfrm>
          <a:prstGeom prst="rect">
            <a:avLst/>
          </a:prstGeom>
        </p:spPr>
        <p:txBody>
          <a:bodyPr vert="horz" lIns="34267" tIns="17132" rIns="34267" bIns="17132"/>
          <a:lstStyle>
            <a:lvl1pPr marL="0" indent="0">
              <a:buNone/>
              <a:defRPr sz="3999" b="0" i="0" spc="-149" baseline="0">
                <a:solidFill>
                  <a:schemeClr val="bg2"/>
                </a:solidFill>
                <a:latin typeface="+mj-lt"/>
                <a:cs typeface="Karla"/>
              </a:defRPr>
            </a:lvl1pPr>
          </a:lstStyle>
          <a:p>
            <a:pPr lvl="0"/>
            <a:r>
              <a:rPr lang="en-US" noProof="0" dirty="0"/>
              <a:t>Subhead (Karla 80)</a:t>
            </a:r>
          </a:p>
        </p:txBody>
      </p:sp>
    </p:spTree>
    <p:extLst>
      <p:ext uri="{BB962C8B-B14F-4D97-AF65-F5344CB8AC3E}">
        <p14:creationId xmlns:p14="http://schemas.microsoft.com/office/powerpoint/2010/main" val="18729052"/>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itle Slide 3">
    <p:spTree>
      <p:nvGrpSpPr>
        <p:cNvPr id="1" name=""/>
        <p:cNvGrpSpPr/>
        <p:nvPr/>
      </p:nvGrpSpPr>
      <p:grpSpPr>
        <a:xfrm>
          <a:off x="0" y="0"/>
          <a:ext cx="0" cy="0"/>
          <a:chOff x="0" y="0"/>
          <a:chExt cx="0" cy="0"/>
        </a:xfrm>
      </p:grpSpPr>
      <p:sp>
        <p:nvSpPr>
          <p:cNvPr id="6343" name="Rectangle 2"/>
          <p:cNvSpPr>
            <a:spLocks noGrp="1" noChangeArrowheads="1"/>
          </p:cNvSpPr>
          <p:nvPr>
            <p:ph type="ctrTitle"/>
          </p:nvPr>
        </p:nvSpPr>
        <p:spPr>
          <a:xfrm>
            <a:off x="1255475" y="3766495"/>
            <a:ext cx="6888360" cy="446276"/>
          </a:xfrm>
          <a:ln algn="ctr"/>
        </p:spPr>
        <p:txBody>
          <a:bodyPr wrap="square" tIns="0" bIns="0" anchor="b">
            <a:spAutoFit/>
          </a:bodyPr>
          <a:lstStyle>
            <a:lvl1pPr>
              <a:lnSpc>
                <a:spcPct val="100000"/>
              </a:lnSpc>
              <a:defRPr sz="2900">
                <a:solidFill>
                  <a:schemeClr val="accent1"/>
                </a:solidFill>
                <a:latin typeface="+mj-lt"/>
              </a:defRPr>
            </a:lvl1pPr>
          </a:lstStyle>
          <a:p>
            <a:r>
              <a:rPr lang="en-US"/>
              <a:t>Click to edit Master title style</a:t>
            </a:r>
            <a:endParaRPr lang="en-US" dirty="0"/>
          </a:p>
        </p:txBody>
      </p:sp>
      <p:sp>
        <p:nvSpPr>
          <p:cNvPr id="6344" name="Rectangle 3"/>
          <p:cNvSpPr>
            <a:spLocks noGrp="1" noChangeArrowheads="1"/>
          </p:cNvSpPr>
          <p:nvPr>
            <p:ph type="subTitle" idx="1"/>
          </p:nvPr>
        </p:nvSpPr>
        <p:spPr>
          <a:xfrm>
            <a:off x="1255475" y="4260957"/>
            <a:ext cx="6875176" cy="276999"/>
          </a:xfrm>
        </p:spPr>
        <p:txBody>
          <a:bodyPr wrap="square" lIns="16412" tIns="0" rIns="0" bIns="0">
            <a:spAutoFit/>
          </a:bodyPr>
          <a:lstStyle>
            <a:lvl1pPr marL="0" indent="0">
              <a:lnSpc>
                <a:spcPct val="100000"/>
              </a:lnSpc>
              <a:spcBef>
                <a:spcPts val="808"/>
              </a:spcBef>
              <a:buClr>
                <a:schemeClr val="tx2"/>
              </a:buClr>
              <a:buSzTx/>
              <a:buFont typeface="Wingdings" pitchFamily="2" charset="2"/>
              <a:buNone/>
              <a:defRPr sz="1800">
                <a:solidFill>
                  <a:schemeClr val="tx2"/>
                </a:solidFill>
                <a:latin typeface="+mj-lt"/>
              </a:defRPr>
            </a:lvl1pPr>
          </a:lstStyle>
          <a:p>
            <a:r>
              <a:rPr lang="en-US" dirty="0"/>
              <a:t>Click to edit Master subtitle style</a:t>
            </a:r>
          </a:p>
        </p:txBody>
      </p:sp>
      <p:sp>
        <p:nvSpPr>
          <p:cNvPr id="12" name="Text Placeholder 11"/>
          <p:cNvSpPr>
            <a:spLocks noGrp="1"/>
          </p:cNvSpPr>
          <p:nvPr>
            <p:ph type="body" sz="quarter" idx="10" hasCustomPrompt="1"/>
          </p:nvPr>
        </p:nvSpPr>
        <p:spPr>
          <a:xfrm>
            <a:off x="1255473" y="4631191"/>
            <a:ext cx="4416136" cy="411457"/>
          </a:xfrm>
        </p:spPr>
        <p:txBody>
          <a:bodyPr lIns="16412" tIns="0" rIns="0" bIns="0"/>
          <a:lstStyle>
            <a:lvl1pPr>
              <a:lnSpc>
                <a:spcPct val="110000"/>
              </a:lnSpc>
              <a:spcBef>
                <a:spcPts val="63"/>
              </a:spcBef>
              <a:buNone/>
              <a:defRPr baseline="0"/>
            </a:lvl1pPr>
          </a:lstStyle>
          <a:p>
            <a:pPr lvl="0"/>
            <a:r>
              <a:rPr lang="en-US" dirty="0"/>
              <a:t>Date</a:t>
            </a:r>
          </a:p>
          <a:p>
            <a:pPr lvl="0"/>
            <a:r>
              <a:rPr lang="en-US" dirty="0"/>
              <a:t>Speaker Name</a:t>
            </a:r>
          </a:p>
        </p:txBody>
      </p:sp>
      <p:pic>
        <p:nvPicPr>
          <p:cNvPr id="10" name="Picture 9"/>
          <p:cNvPicPr>
            <a:picLocks noChangeAspect="1" noChangeArrowheads="1"/>
          </p:cNvPicPr>
          <p:nvPr userDrawn="1"/>
        </p:nvPicPr>
        <p:blipFill>
          <a:blip r:embed="rId3" cstate="print"/>
          <a:srcRect/>
          <a:stretch>
            <a:fillRect/>
          </a:stretch>
        </p:blipFill>
        <p:spPr bwMode="auto">
          <a:xfrm>
            <a:off x="1016001" y="1562527"/>
            <a:ext cx="7571847" cy="1679831"/>
          </a:xfrm>
          <a:prstGeom prst="rect">
            <a:avLst/>
          </a:prstGeom>
          <a:noFill/>
          <a:ln w="9525">
            <a:noFill/>
            <a:miter lim="800000"/>
            <a:headEnd/>
            <a:tailEnd/>
          </a:ln>
          <a:effectLst/>
        </p:spPr>
      </p:pic>
      <p:grpSp>
        <p:nvGrpSpPr>
          <p:cNvPr id="2" name="Group 201"/>
          <p:cNvGrpSpPr>
            <a:grpSpLocks/>
          </p:cNvGrpSpPr>
          <p:nvPr userDrawn="1"/>
        </p:nvGrpSpPr>
        <p:grpSpPr bwMode="auto">
          <a:xfrm>
            <a:off x="1031834" y="1410020"/>
            <a:ext cx="7535333" cy="1984842"/>
            <a:chOff x="1288" y="1521"/>
            <a:chExt cx="3916" cy="1417"/>
          </a:xfrm>
        </p:grpSpPr>
        <p:cxnSp>
          <p:nvCxnSpPr>
            <p:cNvPr id="6" name="Straight Connector 11"/>
            <p:cNvCxnSpPr>
              <a:cxnSpLocks noChangeShapeType="1"/>
            </p:cNvCxnSpPr>
            <p:nvPr/>
          </p:nvCxnSpPr>
          <p:spPr bwMode="auto">
            <a:xfrm rot="16200000" flipH="1">
              <a:off x="579" y="2230"/>
              <a:ext cx="1417" cy="0"/>
            </a:xfrm>
            <a:prstGeom prst="line">
              <a:avLst/>
            </a:prstGeom>
            <a:noFill/>
            <a:ln w="76200" cap="rnd" algn="ctr">
              <a:solidFill>
                <a:srgbClr val="00AEEF"/>
              </a:solidFill>
              <a:round/>
              <a:headEnd/>
              <a:tailEnd/>
            </a:ln>
          </p:spPr>
        </p:cxnSp>
        <p:cxnSp>
          <p:nvCxnSpPr>
            <p:cNvPr id="7" name="Straight Connector 12"/>
            <p:cNvCxnSpPr>
              <a:cxnSpLocks noChangeShapeType="1"/>
            </p:cNvCxnSpPr>
            <p:nvPr/>
          </p:nvCxnSpPr>
          <p:spPr bwMode="auto">
            <a:xfrm rot="16200000" flipH="1">
              <a:off x="4495" y="2230"/>
              <a:ext cx="1417" cy="0"/>
            </a:xfrm>
            <a:prstGeom prst="line">
              <a:avLst/>
            </a:prstGeom>
            <a:noFill/>
            <a:ln w="76200" cap="rnd" algn="ctr">
              <a:solidFill>
                <a:srgbClr val="00AEEF"/>
              </a:solidFill>
              <a:round/>
              <a:headEnd/>
              <a:tailEnd/>
            </a:ln>
          </p:spPr>
        </p:cxnSp>
      </p:grpSp>
      <p:sp>
        <p:nvSpPr>
          <p:cNvPr id="11" name="shpStamp" hidden="1"/>
          <p:cNvSpPr txBox="1">
            <a:spLocks noChangeArrowheads="1"/>
          </p:cNvSpPr>
          <p:nvPr userDrawn="1">
            <p:custDataLst>
              <p:tags r:id="rId1"/>
            </p:custDataLst>
          </p:nvPr>
        </p:nvSpPr>
        <p:spPr bwMode="ltGray">
          <a:xfrm>
            <a:off x="10108048" y="147659"/>
            <a:ext cx="1252681" cy="322169"/>
          </a:xfrm>
          <a:prstGeom prst="rect">
            <a:avLst/>
          </a:prstGeom>
          <a:noFill/>
          <a:ln w="9525" algn="ctr">
            <a:noFill/>
            <a:miter lim="800000"/>
            <a:headEnd/>
            <a:tailEnd/>
          </a:ln>
          <a:effectLst/>
        </p:spPr>
        <p:txBody>
          <a:bodyPr wrap="none" lIns="0" tIns="0" rIns="0" bIns="0" anchor="t"/>
          <a:lstStyle/>
          <a:p>
            <a:pPr algn="r" fontAlgn="base">
              <a:spcBef>
                <a:spcPct val="0"/>
              </a:spcBef>
              <a:spcAft>
                <a:spcPct val="0"/>
              </a:spcAft>
            </a:pPr>
            <a:r>
              <a:rPr lang="en-US" sz="1300" dirty="0">
                <a:solidFill>
                  <a:srgbClr val="FF0000"/>
                </a:solidFill>
                <a:cs typeface="Arial" charset="0"/>
              </a:rPr>
              <a:t>STAMP</a:t>
            </a:r>
          </a:p>
        </p:txBody>
      </p:sp>
      <p:pic>
        <p:nvPicPr>
          <p:cNvPr id="14" name="BarclaysLogo" descr="Standard_Cover.bmp"/>
          <p:cNvPicPr>
            <a:picLocks noChangeAspect="1"/>
          </p:cNvPicPr>
          <p:nvPr userDrawn="1"/>
        </p:nvPicPr>
        <p:blipFill>
          <a:blip r:embed="rId4" cstate="print"/>
          <a:stretch>
            <a:fillRect/>
          </a:stretch>
        </p:blipFill>
        <p:spPr>
          <a:xfrm>
            <a:off x="8728365" y="2210585"/>
            <a:ext cx="2108895" cy="286614"/>
          </a:xfrm>
          <a:prstGeom prst="rect">
            <a:avLst/>
          </a:prstGeom>
        </p:spPr>
      </p:pic>
    </p:spTree>
    <p:extLst>
      <p:ext uri="{BB962C8B-B14F-4D97-AF65-F5344CB8AC3E}">
        <p14:creationId xmlns:p14="http://schemas.microsoft.com/office/powerpoint/2010/main" val="408375219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Section Divider_Image3">
    <p:bg>
      <p:bgRef idx="1001">
        <a:schemeClr val="bg1"/>
      </p:bgRef>
    </p:bg>
    <p:spTree>
      <p:nvGrpSpPr>
        <p:cNvPr id="1" name=""/>
        <p:cNvGrpSpPr/>
        <p:nvPr/>
      </p:nvGrpSpPr>
      <p:grpSpPr>
        <a:xfrm>
          <a:off x="0" y="0"/>
          <a:ext cx="0" cy="0"/>
          <a:chOff x="0" y="0"/>
          <a:chExt cx="0" cy="0"/>
        </a:xfrm>
      </p:grpSpPr>
      <p:pic>
        <p:nvPicPr>
          <p:cNvPr id="2" name="Imagen 1" descr="Backgrounds10.jpg"/>
          <p:cNvPicPr>
            <a:picLocks noChangeAspect="1"/>
          </p:cNvPicPr>
          <p:nvPr userDrawn="1"/>
        </p:nvPicPr>
        <p:blipFill rotWithShape="1">
          <a:blip r:embed="rId2">
            <a:extLst>
              <a:ext uri="{28A0092B-C50C-407E-A947-70E740481C1C}">
                <a14:useLocalDpi xmlns:a14="http://schemas.microsoft.com/office/drawing/2010/main" val="0"/>
              </a:ext>
            </a:extLst>
          </a:blip>
          <a:srcRect t="25090"/>
          <a:stretch/>
        </p:blipFill>
        <p:spPr>
          <a:xfrm>
            <a:off x="0" y="-8439"/>
            <a:ext cx="12207019" cy="6859072"/>
          </a:xfrm>
          <a:prstGeom prst="rect">
            <a:avLst/>
          </a:prstGeom>
        </p:spPr>
      </p:pic>
      <p:sp>
        <p:nvSpPr>
          <p:cNvPr id="20" name="Slide Number Placeholder 9"/>
          <p:cNvSpPr txBox="1">
            <a:spLocks/>
          </p:cNvSpPr>
          <p:nvPr userDrawn="1"/>
        </p:nvSpPr>
        <p:spPr>
          <a:xfrm>
            <a:off x="11243902" y="6381514"/>
            <a:ext cx="611901" cy="323851"/>
          </a:xfrm>
          <a:prstGeom prst="rect">
            <a:avLst/>
          </a:prstGeom>
        </p:spPr>
        <p:txBody>
          <a:bodyPr lIns="95160" tIns="47578" rIns="0" bIns="47578"/>
          <a:lstStyle>
            <a:lvl1pPr eaLnBrk="0" hangingPunct="0">
              <a:defRPr sz="5000">
                <a:solidFill>
                  <a:schemeClr val="tx1"/>
                </a:solidFill>
                <a:latin typeface="Arial" charset="0"/>
                <a:ea typeface="ＭＳ Ｐゴシック" charset="0"/>
                <a:cs typeface="MS PGothic" charset="0"/>
              </a:defRPr>
            </a:lvl1pPr>
            <a:lvl2pPr marL="742950" indent="-285750" eaLnBrk="0" hangingPunct="0">
              <a:defRPr sz="5000">
                <a:solidFill>
                  <a:schemeClr val="tx1"/>
                </a:solidFill>
                <a:latin typeface="Arial" charset="0"/>
                <a:ea typeface="MS PGothic" charset="0"/>
                <a:cs typeface="MS PGothic" charset="0"/>
              </a:defRPr>
            </a:lvl2pPr>
            <a:lvl3pPr marL="1143000" indent="-228600" eaLnBrk="0" hangingPunct="0">
              <a:defRPr sz="5000">
                <a:solidFill>
                  <a:schemeClr val="tx1"/>
                </a:solidFill>
                <a:latin typeface="Arial" charset="0"/>
                <a:ea typeface="MS PGothic" charset="0"/>
                <a:cs typeface="MS PGothic" charset="0"/>
              </a:defRPr>
            </a:lvl3pPr>
            <a:lvl4pPr marL="1600200" indent="-228600" eaLnBrk="0" hangingPunct="0">
              <a:defRPr sz="5000">
                <a:solidFill>
                  <a:schemeClr val="tx1"/>
                </a:solidFill>
                <a:latin typeface="Arial" charset="0"/>
                <a:ea typeface="MS PGothic" charset="0"/>
                <a:cs typeface="MS PGothic" charset="0"/>
              </a:defRPr>
            </a:lvl4pPr>
            <a:lvl5pPr marL="2057400" indent="-228600" eaLnBrk="0" hangingPunct="0">
              <a:defRPr sz="5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5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5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5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5000">
                <a:solidFill>
                  <a:schemeClr val="tx1"/>
                </a:solidFill>
                <a:latin typeface="Arial" charset="0"/>
                <a:ea typeface="MS PGothic" charset="0"/>
                <a:cs typeface="MS PGothic" charset="0"/>
              </a:defRPr>
            </a:lvl9pPr>
          </a:lstStyle>
          <a:p>
            <a:pPr algn="r" eaLnBrk="1" hangingPunct="1">
              <a:lnSpc>
                <a:spcPct val="120000"/>
              </a:lnSpc>
              <a:defRPr/>
            </a:pPr>
            <a:r>
              <a:rPr lang="en-US" sz="950" spc="-74" dirty="0">
                <a:solidFill>
                  <a:srgbClr val="FFFFFF"/>
                </a:solidFill>
                <a:latin typeface="+mn-lt"/>
                <a:cs typeface="Karla"/>
              </a:rPr>
              <a:t>  </a:t>
            </a:r>
            <a:fld id="{E77AE0A1-274E-2944-95AF-27E87E012DC6}" type="slidenum">
              <a:rPr lang="en-US" sz="950" spc="-74" smtClean="0">
                <a:solidFill>
                  <a:srgbClr val="FFFFFF"/>
                </a:solidFill>
                <a:latin typeface="+mn-lt"/>
                <a:cs typeface="Karla"/>
              </a:rPr>
              <a:pPr algn="r" eaLnBrk="1" hangingPunct="1">
                <a:lnSpc>
                  <a:spcPct val="120000"/>
                </a:lnSpc>
                <a:defRPr/>
              </a:pPr>
              <a:t>‹#›</a:t>
            </a:fld>
            <a:endParaRPr lang="en-US" sz="950" spc="-74" dirty="0">
              <a:solidFill>
                <a:srgbClr val="FFFFFF"/>
              </a:solidFill>
              <a:latin typeface="+mn-lt"/>
              <a:cs typeface="Karla"/>
            </a:endParaRPr>
          </a:p>
        </p:txBody>
      </p:sp>
      <p:sp>
        <p:nvSpPr>
          <p:cNvPr id="13" name="Slide Number Placeholder 9"/>
          <p:cNvSpPr txBox="1">
            <a:spLocks/>
          </p:cNvSpPr>
          <p:nvPr userDrawn="1"/>
        </p:nvSpPr>
        <p:spPr>
          <a:xfrm>
            <a:off x="11243902" y="6381514"/>
            <a:ext cx="611901" cy="323851"/>
          </a:xfrm>
          <a:prstGeom prst="rect">
            <a:avLst/>
          </a:prstGeom>
        </p:spPr>
        <p:txBody>
          <a:bodyPr lIns="95160" tIns="47578" rIns="0" bIns="47578"/>
          <a:lstStyle>
            <a:lvl1pPr eaLnBrk="0" hangingPunct="0">
              <a:defRPr sz="5000">
                <a:solidFill>
                  <a:schemeClr val="tx1"/>
                </a:solidFill>
                <a:latin typeface="Arial" charset="0"/>
                <a:ea typeface="ＭＳ Ｐゴシック" charset="0"/>
                <a:cs typeface="MS PGothic" charset="0"/>
              </a:defRPr>
            </a:lvl1pPr>
            <a:lvl2pPr marL="742950" indent="-285750" eaLnBrk="0" hangingPunct="0">
              <a:defRPr sz="5000">
                <a:solidFill>
                  <a:schemeClr val="tx1"/>
                </a:solidFill>
                <a:latin typeface="Arial" charset="0"/>
                <a:ea typeface="MS PGothic" charset="0"/>
                <a:cs typeface="MS PGothic" charset="0"/>
              </a:defRPr>
            </a:lvl2pPr>
            <a:lvl3pPr marL="1143000" indent="-228600" eaLnBrk="0" hangingPunct="0">
              <a:defRPr sz="5000">
                <a:solidFill>
                  <a:schemeClr val="tx1"/>
                </a:solidFill>
                <a:latin typeface="Arial" charset="0"/>
                <a:ea typeface="MS PGothic" charset="0"/>
                <a:cs typeface="MS PGothic" charset="0"/>
              </a:defRPr>
            </a:lvl3pPr>
            <a:lvl4pPr marL="1600200" indent="-228600" eaLnBrk="0" hangingPunct="0">
              <a:defRPr sz="5000">
                <a:solidFill>
                  <a:schemeClr val="tx1"/>
                </a:solidFill>
                <a:latin typeface="Arial" charset="0"/>
                <a:ea typeface="MS PGothic" charset="0"/>
                <a:cs typeface="MS PGothic" charset="0"/>
              </a:defRPr>
            </a:lvl4pPr>
            <a:lvl5pPr marL="2057400" indent="-228600" eaLnBrk="0" hangingPunct="0">
              <a:defRPr sz="5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5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5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5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5000">
                <a:solidFill>
                  <a:schemeClr val="tx1"/>
                </a:solidFill>
                <a:latin typeface="Arial" charset="0"/>
                <a:ea typeface="MS PGothic" charset="0"/>
                <a:cs typeface="MS PGothic" charset="0"/>
              </a:defRPr>
            </a:lvl9pPr>
          </a:lstStyle>
          <a:p>
            <a:pPr algn="r" eaLnBrk="1" hangingPunct="1">
              <a:lnSpc>
                <a:spcPct val="120000"/>
              </a:lnSpc>
              <a:defRPr/>
            </a:pPr>
            <a:r>
              <a:rPr lang="en-US" sz="950" spc="-74" dirty="0">
                <a:solidFill>
                  <a:srgbClr val="FFFFFF"/>
                </a:solidFill>
                <a:latin typeface="+mn-lt"/>
                <a:cs typeface="Karla"/>
              </a:rPr>
              <a:t>  </a:t>
            </a:r>
            <a:fld id="{E77AE0A1-274E-2944-95AF-27E87E012DC6}" type="slidenum">
              <a:rPr lang="en-US" sz="950" spc="-74" smtClean="0">
                <a:solidFill>
                  <a:srgbClr val="FFFFFF"/>
                </a:solidFill>
                <a:latin typeface="+mn-lt"/>
                <a:cs typeface="Karla"/>
              </a:rPr>
              <a:pPr algn="r" eaLnBrk="1" hangingPunct="1">
                <a:lnSpc>
                  <a:spcPct val="120000"/>
                </a:lnSpc>
                <a:defRPr/>
              </a:pPr>
              <a:t>‹#›</a:t>
            </a:fld>
            <a:endParaRPr lang="en-US" sz="950" spc="-74" dirty="0">
              <a:solidFill>
                <a:srgbClr val="FFFFFF"/>
              </a:solidFill>
              <a:latin typeface="+mn-lt"/>
              <a:cs typeface="Karla"/>
            </a:endParaRPr>
          </a:p>
        </p:txBody>
      </p:sp>
      <p:cxnSp>
        <p:nvCxnSpPr>
          <p:cNvPr id="14" name="Conector recto 13"/>
          <p:cNvCxnSpPr/>
          <p:nvPr userDrawn="1"/>
        </p:nvCxnSpPr>
        <p:spPr>
          <a:xfrm>
            <a:off x="332463" y="6543102"/>
            <a:ext cx="11051787"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5" name="Imagen 14" descr="Agility_logos-02.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623936" y="188640"/>
            <a:ext cx="2246084" cy="627888"/>
          </a:xfrm>
          <a:prstGeom prst="rect">
            <a:avLst/>
          </a:prstGeom>
        </p:spPr>
      </p:pic>
      <p:sp>
        <p:nvSpPr>
          <p:cNvPr id="16" name="Marcador de texto 6"/>
          <p:cNvSpPr>
            <a:spLocks noGrp="1"/>
          </p:cNvSpPr>
          <p:nvPr>
            <p:ph type="body" sz="quarter" idx="10" hasCustomPrompt="1"/>
          </p:nvPr>
        </p:nvSpPr>
        <p:spPr>
          <a:xfrm>
            <a:off x="336109" y="296268"/>
            <a:ext cx="8783832" cy="720464"/>
          </a:xfrm>
          <a:prstGeom prst="rect">
            <a:avLst/>
          </a:prstGeom>
        </p:spPr>
        <p:txBody>
          <a:bodyPr vert="horz" lIns="34267" tIns="17132" rIns="34267" bIns="17132"/>
          <a:lstStyle>
            <a:lvl1pPr marL="0" indent="0">
              <a:buNone/>
              <a:defRPr sz="4499" b="1" i="0" spc="-149" baseline="0">
                <a:solidFill>
                  <a:schemeClr val="bg2"/>
                </a:solidFill>
                <a:latin typeface="+mj-lt"/>
                <a:cs typeface="Karla"/>
              </a:defRPr>
            </a:lvl1pPr>
          </a:lstStyle>
          <a:p>
            <a:pPr lvl="0"/>
            <a:r>
              <a:rPr lang="en-US" noProof="0" dirty="0"/>
              <a:t>Headline (Karla 90)</a:t>
            </a:r>
          </a:p>
        </p:txBody>
      </p:sp>
      <p:sp>
        <p:nvSpPr>
          <p:cNvPr id="17" name="Marcador de texto 6"/>
          <p:cNvSpPr>
            <a:spLocks noGrp="1"/>
          </p:cNvSpPr>
          <p:nvPr>
            <p:ph type="body" sz="quarter" idx="12" hasCustomPrompt="1"/>
          </p:nvPr>
        </p:nvSpPr>
        <p:spPr>
          <a:xfrm>
            <a:off x="336109" y="1124744"/>
            <a:ext cx="8783832" cy="720464"/>
          </a:xfrm>
          <a:prstGeom prst="rect">
            <a:avLst/>
          </a:prstGeom>
        </p:spPr>
        <p:txBody>
          <a:bodyPr vert="horz" lIns="34267" tIns="17132" rIns="34267" bIns="17132"/>
          <a:lstStyle>
            <a:lvl1pPr marL="0" indent="0">
              <a:buNone/>
              <a:defRPr sz="3999" b="0" i="0" spc="-149" baseline="0">
                <a:solidFill>
                  <a:schemeClr val="bg2"/>
                </a:solidFill>
                <a:latin typeface="+mj-lt"/>
                <a:cs typeface="Karla"/>
              </a:defRPr>
            </a:lvl1pPr>
          </a:lstStyle>
          <a:p>
            <a:pPr lvl="0"/>
            <a:r>
              <a:rPr lang="en-US" noProof="0" dirty="0"/>
              <a:t>Subhead (Karla 80)</a:t>
            </a:r>
          </a:p>
        </p:txBody>
      </p:sp>
    </p:spTree>
    <p:extLst>
      <p:ext uri="{BB962C8B-B14F-4D97-AF65-F5344CB8AC3E}">
        <p14:creationId xmlns:p14="http://schemas.microsoft.com/office/powerpoint/2010/main" val="334536497"/>
      </p:ext>
    </p:extLst>
  </p:cSld>
  <p:clrMapOvr>
    <a:overrideClrMapping bg1="lt1" tx1="dk1" bg2="lt2" tx2="dk2" accent1="accent1" accent2="accent2" accent3="accent3" accent4="accent4" accent5="accent5" accent6="accent6" hlink="hlink" folHlink="folHlink"/>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Section Divider_Image4">
    <p:bg>
      <p:bgRef idx="1001">
        <a:schemeClr val="bg1"/>
      </p:bgRef>
    </p:bg>
    <p:spTree>
      <p:nvGrpSpPr>
        <p:cNvPr id="1" name=""/>
        <p:cNvGrpSpPr/>
        <p:nvPr/>
      </p:nvGrpSpPr>
      <p:grpSpPr>
        <a:xfrm>
          <a:off x="0" y="0"/>
          <a:ext cx="0" cy="0"/>
          <a:chOff x="0" y="0"/>
          <a:chExt cx="0" cy="0"/>
        </a:xfrm>
      </p:grpSpPr>
      <p:pic>
        <p:nvPicPr>
          <p:cNvPr id="3" name="Imagen 2" descr="Backgrounds9.jpg"/>
          <p:cNvPicPr>
            <a:picLocks noChangeAspect="1"/>
          </p:cNvPicPr>
          <p:nvPr userDrawn="1"/>
        </p:nvPicPr>
        <p:blipFill rotWithShape="1">
          <a:blip r:embed="rId2">
            <a:extLst>
              <a:ext uri="{28A0092B-C50C-407E-A947-70E740481C1C}">
                <a14:useLocalDpi xmlns:a14="http://schemas.microsoft.com/office/drawing/2010/main" val="0"/>
              </a:ext>
            </a:extLst>
          </a:blip>
          <a:srcRect t="12898" b="12112"/>
          <a:stretch/>
        </p:blipFill>
        <p:spPr>
          <a:xfrm>
            <a:off x="0" y="0"/>
            <a:ext cx="12192000" cy="6858000"/>
          </a:xfrm>
          <a:prstGeom prst="rect">
            <a:avLst/>
          </a:prstGeom>
        </p:spPr>
      </p:pic>
      <p:sp>
        <p:nvSpPr>
          <p:cNvPr id="8" name="Slide Number Placeholder 9"/>
          <p:cNvSpPr txBox="1">
            <a:spLocks/>
          </p:cNvSpPr>
          <p:nvPr userDrawn="1"/>
        </p:nvSpPr>
        <p:spPr>
          <a:xfrm>
            <a:off x="11243902" y="6381514"/>
            <a:ext cx="611901" cy="323851"/>
          </a:xfrm>
          <a:prstGeom prst="rect">
            <a:avLst/>
          </a:prstGeom>
        </p:spPr>
        <p:txBody>
          <a:bodyPr lIns="95160" tIns="47578" rIns="0" bIns="47578"/>
          <a:lstStyle>
            <a:lvl1pPr eaLnBrk="0" hangingPunct="0">
              <a:defRPr sz="5000">
                <a:solidFill>
                  <a:schemeClr val="tx1"/>
                </a:solidFill>
                <a:latin typeface="Arial" charset="0"/>
                <a:ea typeface="ＭＳ Ｐゴシック" charset="0"/>
                <a:cs typeface="MS PGothic" charset="0"/>
              </a:defRPr>
            </a:lvl1pPr>
            <a:lvl2pPr marL="742950" indent="-285750" eaLnBrk="0" hangingPunct="0">
              <a:defRPr sz="5000">
                <a:solidFill>
                  <a:schemeClr val="tx1"/>
                </a:solidFill>
                <a:latin typeface="Arial" charset="0"/>
                <a:ea typeface="MS PGothic" charset="0"/>
                <a:cs typeface="MS PGothic" charset="0"/>
              </a:defRPr>
            </a:lvl2pPr>
            <a:lvl3pPr marL="1143000" indent="-228600" eaLnBrk="0" hangingPunct="0">
              <a:defRPr sz="5000">
                <a:solidFill>
                  <a:schemeClr val="tx1"/>
                </a:solidFill>
                <a:latin typeface="Arial" charset="0"/>
                <a:ea typeface="MS PGothic" charset="0"/>
                <a:cs typeface="MS PGothic" charset="0"/>
              </a:defRPr>
            </a:lvl3pPr>
            <a:lvl4pPr marL="1600200" indent="-228600" eaLnBrk="0" hangingPunct="0">
              <a:defRPr sz="5000">
                <a:solidFill>
                  <a:schemeClr val="tx1"/>
                </a:solidFill>
                <a:latin typeface="Arial" charset="0"/>
                <a:ea typeface="MS PGothic" charset="0"/>
                <a:cs typeface="MS PGothic" charset="0"/>
              </a:defRPr>
            </a:lvl4pPr>
            <a:lvl5pPr marL="2057400" indent="-228600" eaLnBrk="0" hangingPunct="0">
              <a:defRPr sz="5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5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5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5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5000">
                <a:solidFill>
                  <a:schemeClr val="tx1"/>
                </a:solidFill>
                <a:latin typeface="Arial" charset="0"/>
                <a:ea typeface="MS PGothic" charset="0"/>
                <a:cs typeface="MS PGothic" charset="0"/>
              </a:defRPr>
            </a:lvl9pPr>
          </a:lstStyle>
          <a:p>
            <a:pPr algn="r" eaLnBrk="1" hangingPunct="1">
              <a:lnSpc>
                <a:spcPct val="120000"/>
              </a:lnSpc>
              <a:defRPr/>
            </a:pPr>
            <a:r>
              <a:rPr lang="en-US" sz="950" spc="-74" dirty="0">
                <a:solidFill>
                  <a:srgbClr val="FFFFFF"/>
                </a:solidFill>
                <a:latin typeface="+mn-lt"/>
                <a:cs typeface="Karla"/>
              </a:rPr>
              <a:t>  </a:t>
            </a:r>
            <a:fld id="{E77AE0A1-274E-2944-95AF-27E87E012DC6}" type="slidenum">
              <a:rPr lang="en-US" sz="950" spc="-74" smtClean="0">
                <a:solidFill>
                  <a:srgbClr val="FFFFFF"/>
                </a:solidFill>
                <a:latin typeface="+mn-lt"/>
                <a:cs typeface="Karla"/>
              </a:rPr>
              <a:pPr algn="r" eaLnBrk="1" hangingPunct="1">
                <a:lnSpc>
                  <a:spcPct val="120000"/>
                </a:lnSpc>
                <a:defRPr/>
              </a:pPr>
              <a:t>‹#›</a:t>
            </a:fld>
            <a:endParaRPr lang="en-US" sz="950" spc="-74" dirty="0">
              <a:solidFill>
                <a:srgbClr val="FFFFFF"/>
              </a:solidFill>
              <a:latin typeface="+mn-lt"/>
              <a:cs typeface="Karla"/>
            </a:endParaRPr>
          </a:p>
        </p:txBody>
      </p:sp>
      <p:cxnSp>
        <p:nvCxnSpPr>
          <p:cNvPr id="9" name="Conector recto 8"/>
          <p:cNvCxnSpPr/>
          <p:nvPr userDrawn="1"/>
        </p:nvCxnSpPr>
        <p:spPr>
          <a:xfrm>
            <a:off x="332463" y="6543102"/>
            <a:ext cx="11051787"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0" name="Imagen 9" descr="Agility_logos-02.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623936" y="188640"/>
            <a:ext cx="2246084" cy="627888"/>
          </a:xfrm>
          <a:prstGeom prst="rect">
            <a:avLst/>
          </a:prstGeom>
        </p:spPr>
      </p:pic>
      <p:sp>
        <p:nvSpPr>
          <p:cNvPr id="11" name="Marcador de texto 6"/>
          <p:cNvSpPr>
            <a:spLocks noGrp="1"/>
          </p:cNvSpPr>
          <p:nvPr>
            <p:ph type="body" sz="quarter" idx="10" hasCustomPrompt="1"/>
          </p:nvPr>
        </p:nvSpPr>
        <p:spPr>
          <a:xfrm>
            <a:off x="336109" y="296268"/>
            <a:ext cx="8783832" cy="720464"/>
          </a:xfrm>
          <a:prstGeom prst="rect">
            <a:avLst/>
          </a:prstGeom>
        </p:spPr>
        <p:txBody>
          <a:bodyPr vert="horz" lIns="34267" tIns="17132" rIns="34267" bIns="17132"/>
          <a:lstStyle>
            <a:lvl1pPr marL="0" indent="0">
              <a:buNone/>
              <a:defRPr sz="4499" b="1" i="0" spc="-149" baseline="0">
                <a:solidFill>
                  <a:schemeClr val="bg2"/>
                </a:solidFill>
                <a:latin typeface="+mj-lt"/>
                <a:cs typeface="Karla"/>
              </a:defRPr>
            </a:lvl1pPr>
          </a:lstStyle>
          <a:p>
            <a:pPr lvl="0"/>
            <a:r>
              <a:rPr lang="en-US" noProof="0" dirty="0"/>
              <a:t>Headline (Karla 90)</a:t>
            </a:r>
          </a:p>
        </p:txBody>
      </p:sp>
      <p:sp>
        <p:nvSpPr>
          <p:cNvPr id="15" name="Marcador de texto 6"/>
          <p:cNvSpPr>
            <a:spLocks noGrp="1"/>
          </p:cNvSpPr>
          <p:nvPr>
            <p:ph type="body" sz="quarter" idx="12" hasCustomPrompt="1"/>
          </p:nvPr>
        </p:nvSpPr>
        <p:spPr>
          <a:xfrm>
            <a:off x="336109" y="1124744"/>
            <a:ext cx="8783832" cy="720464"/>
          </a:xfrm>
          <a:prstGeom prst="rect">
            <a:avLst/>
          </a:prstGeom>
        </p:spPr>
        <p:txBody>
          <a:bodyPr vert="horz" lIns="34267" tIns="17132" rIns="34267" bIns="17132"/>
          <a:lstStyle>
            <a:lvl1pPr marL="0" indent="0">
              <a:buNone/>
              <a:defRPr sz="3999" b="0" i="0" spc="-149" baseline="0">
                <a:solidFill>
                  <a:schemeClr val="bg2"/>
                </a:solidFill>
                <a:latin typeface="+mj-lt"/>
                <a:cs typeface="Karla"/>
              </a:defRPr>
            </a:lvl1pPr>
          </a:lstStyle>
          <a:p>
            <a:pPr lvl="0"/>
            <a:r>
              <a:rPr lang="en-US" noProof="0" dirty="0"/>
              <a:t>Subhead (Karla 80)</a:t>
            </a:r>
          </a:p>
        </p:txBody>
      </p:sp>
    </p:spTree>
    <p:extLst>
      <p:ext uri="{BB962C8B-B14F-4D97-AF65-F5344CB8AC3E}">
        <p14:creationId xmlns:p14="http://schemas.microsoft.com/office/powerpoint/2010/main" val="276323445"/>
      </p:ext>
    </p:extLst>
  </p:cSld>
  <p:clrMapOvr>
    <a:overrideClrMapping bg1="lt1" tx1="dk1" bg2="lt2" tx2="dk2" accent1="accent1" accent2="accent2" accent3="accent3" accent4="accent4" accent5="accent5" accent6="accent6" hlink="hlink" folHlink="folHlink"/>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Section Divider_Image5">
    <p:bg>
      <p:bgRef idx="1001">
        <a:schemeClr val="bg1"/>
      </p:bgRef>
    </p:bg>
    <p:spTree>
      <p:nvGrpSpPr>
        <p:cNvPr id="1" name=""/>
        <p:cNvGrpSpPr/>
        <p:nvPr/>
      </p:nvGrpSpPr>
      <p:grpSpPr>
        <a:xfrm>
          <a:off x="0" y="0"/>
          <a:ext cx="0" cy="0"/>
          <a:chOff x="0" y="0"/>
          <a:chExt cx="0" cy="0"/>
        </a:xfrm>
      </p:grpSpPr>
      <p:pic>
        <p:nvPicPr>
          <p:cNvPr id="2" name="Imagen 1" descr="Backgrounds8.jpg"/>
          <p:cNvPicPr>
            <a:picLocks noChangeAspect="1"/>
          </p:cNvPicPr>
          <p:nvPr userDrawn="1"/>
        </p:nvPicPr>
        <p:blipFill rotWithShape="1">
          <a:blip r:embed="rId2">
            <a:extLst>
              <a:ext uri="{28A0092B-C50C-407E-A947-70E740481C1C}">
                <a14:useLocalDpi xmlns:a14="http://schemas.microsoft.com/office/drawing/2010/main" val="0"/>
              </a:ext>
            </a:extLst>
          </a:blip>
          <a:srcRect t="25079"/>
          <a:stretch/>
        </p:blipFill>
        <p:spPr>
          <a:xfrm>
            <a:off x="0" y="1"/>
            <a:ext cx="12192000" cy="6851644"/>
          </a:xfrm>
          <a:prstGeom prst="rect">
            <a:avLst/>
          </a:prstGeom>
        </p:spPr>
      </p:pic>
      <p:sp>
        <p:nvSpPr>
          <p:cNvPr id="13" name="Slide Number Placeholder 9"/>
          <p:cNvSpPr txBox="1">
            <a:spLocks/>
          </p:cNvSpPr>
          <p:nvPr userDrawn="1"/>
        </p:nvSpPr>
        <p:spPr>
          <a:xfrm>
            <a:off x="11243902" y="6381514"/>
            <a:ext cx="611901" cy="323851"/>
          </a:xfrm>
          <a:prstGeom prst="rect">
            <a:avLst/>
          </a:prstGeom>
        </p:spPr>
        <p:txBody>
          <a:bodyPr lIns="95160" tIns="47578" rIns="0" bIns="47578"/>
          <a:lstStyle>
            <a:lvl1pPr eaLnBrk="0" hangingPunct="0">
              <a:defRPr sz="5000">
                <a:solidFill>
                  <a:schemeClr val="tx1"/>
                </a:solidFill>
                <a:latin typeface="Arial" charset="0"/>
                <a:ea typeface="ＭＳ Ｐゴシック" charset="0"/>
                <a:cs typeface="MS PGothic" charset="0"/>
              </a:defRPr>
            </a:lvl1pPr>
            <a:lvl2pPr marL="742950" indent="-285750" eaLnBrk="0" hangingPunct="0">
              <a:defRPr sz="5000">
                <a:solidFill>
                  <a:schemeClr val="tx1"/>
                </a:solidFill>
                <a:latin typeface="Arial" charset="0"/>
                <a:ea typeface="MS PGothic" charset="0"/>
                <a:cs typeface="MS PGothic" charset="0"/>
              </a:defRPr>
            </a:lvl2pPr>
            <a:lvl3pPr marL="1143000" indent="-228600" eaLnBrk="0" hangingPunct="0">
              <a:defRPr sz="5000">
                <a:solidFill>
                  <a:schemeClr val="tx1"/>
                </a:solidFill>
                <a:latin typeface="Arial" charset="0"/>
                <a:ea typeface="MS PGothic" charset="0"/>
                <a:cs typeface="MS PGothic" charset="0"/>
              </a:defRPr>
            </a:lvl3pPr>
            <a:lvl4pPr marL="1600200" indent="-228600" eaLnBrk="0" hangingPunct="0">
              <a:defRPr sz="5000">
                <a:solidFill>
                  <a:schemeClr val="tx1"/>
                </a:solidFill>
                <a:latin typeface="Arial" charset="0"/>
                <a:ea typeface="MS PGothic" charset="0"/>
                <a:cs typeface="MS PGothic" charset="0"/>
              </a:defRPr>
            </a:lvl4pPr>
            <a:lvl5pPr marL="2057400" indent="-228600" eaLnBrk="0" hangingPunct="0">
              <a:defRPr sz="5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5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5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5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5000">
                <a:solidFill>
                  <a:schemeClr val="tx1"/>
                </a:solidFill>
                <a:latin typeface="Arial" charset="0"/>
                <a:ea typeface="MS PGothic" charset="0"/>
                <a:cs typeface="MS PGothic" charset="0"/>
              </a:defRPr>
            </a:lvl9pPr>
          </a:lstStyle>
          <a:p>
            <a:pPr algn="r" eaLnBrk="1" hangingPunct="1">
              <a:lnSpc>
                <a:spcPct val="120000"/>
              </a:lnSpc>
              <a:defRPr/>
            </a:pPr>
            <a:r>
              <a:rPr lang="en-US" sz="950" spc="-74" dirty="0">
                <a:solidFill>
                  <a:srgbClr val="FFFFFF"/>
                </a:solidFill>
                <a:latin typeface="+mn-lt"/>
                <a:cs typeface="Karla"/>
              </a:rPr>
              <a:t>  </a:t>
            </a:r>
            <a:fld id="{E77AE0A1-274E-2944-95AF-27E87E012DC6}" type="slidenum">
              <a:rPr lang="en-US" sz="950" spc="-74" smtClean="0">
                <a:solidFill>
                  <a:srgbClr val="FFFFFF"/>
                </a:solidFill>
                <a:latin typeface="+mn-lt"/>
                <a:cs typeface="Karla"/>
              </a:rPr>
              <a:pPr algn="r" eaLnBrk="1" hangingPunct="1">
                <a:lnSpc>
                  <a:spcPct val="120000"/>
                </a:lnSpc>
                <a:defRPr/>
              </a:pPr>
              <a:t>‹#›</a:t>
            </a:fld>
            <a:endParaRPr lang="en-US" sz="950" spc="-74" dirty="0">
              <a:solidFill>
                <a:srgbClr val="FFFFFF"/>
              </a:solidFill>
              <a:latin typeface="+mn-lt"/>
              <a:cs typeface="Karla"/>
            </a:endParaRPr>
          </a:p>
        </p:txBody>
      </p:sp>
      <p:cxnSp>
        <p:nvCxnSpPr>
          <p:cNvPr id="14" name="Conector recto 13"/>
          <p:cNvCxnSpPr/>
          <p:nvPr userDrawn="1"/>
        </p:nvCxnSpPr>
        <p:spPr>
          <a:xfrm>
            <a:off x="332463" y="6543102"/>
            <a:ext cx="11051787"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5" name="Imagen 14" descr="Agility_logos-02.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623936" y="188640"/>
            <a:ext cx="2246084" cy="627888"/>
          </a:xfrm>
          <a:prstGeom prst="rect">
            <a:avLst/>
          </a:prstGeom>
        </p:spPr>
      </p:pic>
      <p:sp>
        <p:nvSpPr>
          <p:cNvPr id="16" name="Marcador de texto 6"/>
          <p:cNvSpPr>
            <a:spLocks noGrp="1"/>
          </p:cNvSpPr>
          <p:nvPr>
            <p:ph type="body" sz="quarter" idx="10" hasCustomPrompt="1"/>
          </p:nvPr>
        </p:nvSpPr>
        <p:spPr>
          <a:xfrm>
            <a:off x="336109" y="296268"/>
            <a:ext cx="8783832" cy="720464"/>
          </a:xfrm>
          <a:prstGeom prst="rect">
            <a:avLst/>
          </a:prstGeom>
        </p:spPr>
        <p:txBody>
          <a:bodyPr vert="horz" lIns="34267" tIns="17132" rIns="34267" bIns="17132"/>
          <a:lstStyle>
            <a:lvl1pPr marL="0" indent="0">
              <a:buNone/>
              <a:defRPr sz="4499" b="1" i="0" spc="-149" baseline="0">
                <a:solidFill>
                  <a:schemeClr val="bg2"/>
                </a:solidFill>
                <a:latin typeface="+mj-lt"/>
                <a:cs typeface="Karla"/>
              </a:defRPr>
            </a:lvl1pPr>
          </a:lstStyle>
          <a:p>
            <a:pPr lvl="0"/>
            <a:r>
              <a:rPr lang="en-US" noProof="0" dirty="0"/>
              <a:t>Headline (Karla 90)</a:t>
            </a:r>
          </a:p>
        </p:txBody>
      </p:sp>
      <p:sp>
        <p:nvSpPr>
          <p:cNvPr id="17" name="Marcador de texto 6"/>
          <p:cNvSpPr>
            <a:spLocks noGrp="1"/>
          </p:cNvSpPr>
          <p:nvPr>
            <p:ph type="body" sz="quarter" idx="12" hasCustomPrompt="1"/>
          </p:nvPr>
        </p:nvSpPr>
        <p:spPr>
          <a:xfrm>
            <a:off x="336109" y="1124744"/>
            <a:ext cx="8783832" cy="720464"/>
          </a:xfrm>
          <a:prstGeom prst="rect">
            <a:avLst/>
          </a:prstGeom>
        </p:spPr>
        <p:txBody>
          <a:bodyPr vert="horz" lIns="34267" tIns="17132" rIns="34267" bIns="17132"/>
          <a:lstStyle>
            <a:lvl1pPr marL="0" indent="0">
              <a:buNone/>
              <a:defRPr sz="3999" b="0" i="0" spc="-149" baseline="0">
                <a:solidFill>
                  <a:schemeClr val="bg2"/>
                </a:solidFill>
                <a:latin typeface="+mj-lt"/>
                <a:cs typeface="Karla"/>
              </a:defRPr>
            </a:lvl1pPr>
          </a:lstStyle>
          <a:p>
            <a:pPr lvl="0"/>
            <a:r>
              <a:rPr lang="en-US" noProof="0" dirty="0"/>
              <a:t>Subhead (Karla 80)</a:t>
            </a:r>
          </a:p>
        </p:txBody>
      </p:sp>
    </p:spTree>
    <p:extLst>
      <p:ext uri="{BB962C8B-B14F-4D97-AF65-F5344CB8AC3E}">
        <p14:creationId xmlns:p14="http://schemas.microsoft.com/office/powerpoint/2010/main" val="3817164231"/>
      </p:ext>
    </p:extLst>
  </p:cSld>
  <p:clrMapOvr>
    <a:overrideClrMapping bg1="lt1" tx1="dk1" bg2="lt2" tx2="dk2" accent1="accent1" accent2="accent2" accent3="accent3" accent4="accent4" accent5="accent5" accent6="accent6" hlink="hlink" folHlink="folHlink"/>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userDrawn="1">
  <p:cSld name="Section Divider_Image6">
    <p:bg>
      <p:bgRef idx="1001">
        <a:schemeClr val="bg1"/>
      </p:bgRef>
    </p:bg>
    <p:spTree>
      <p:nvGrpSpPr>
        <p:cNvPr id="1" name=""/>
        <p:cNvGrpSpPr/>
        <p:nvPr/>
      </p:nvGrpSpPr>
      <p:grpSpPr>
        <a:xfrm>
          <a:off x="0" y="0"/>
          <a:ext cx="0" cy="0"/>
          <a:chOff x="0" y="0"/>
          <a:chExt cx="0" cy="0"/>
        </a:xfrm>
      </p:grpSpPr>
      <p:pic>
        <p:nvPicPr>
          <p:cNvPr id="3" name="Imagen 2" descr="Backgrounds6.jpg"/>
          <p:cNvPicPr>
            <a:picLocks noChangeAspect="1"/>
          </p:cNvPicPr>
          <p:nvPr userDrawn="1"/>
        </p:nvPicPr>
        <p:blipFill rotWithShape="1">
          <a:blip r:embed="rId2">
            <a:extLst>
              <a:ext uri="{28A0092B-C50C-407E-A947-70E740481C1C}">
                <a14:useLocalDpi xmlns:a14="http://schemas.microsoft.com/office/drawing/2010/main" val="0"/>
              </a:ext>
            </a:extLst>
          </a:blip>
          <a:srcRect t="25010"/>
          <a:stretch/>
        </p:blipFill>
        <p:spPr>
          <a:xfrm>
            <a:off x="3696" y="0"/>
            <a:ext cx="12192000" cy="6858000"/>
          </a:xfrm>
          <a:prstGeom prst="rect">
            <a:avLst/>
          </a:prstGeom>
        </p:spPr>
      </p:pic>
      <p:sp>
        <p:nvSpPr>
          <p:cNvPr id="13" name="Slide Number Placeholder 9"/>
          <p:cNvSpPr txBox="1">
            <a:spLocks/>
          </p:cNvSpPr>
          <p:nvPr userDrawn="1"/>
        </p:nvSpPr>
        <p:spPr>
          <a:xfrm>
            <a:off x="11243902" y="6381514"/>
            <a:ext cx="611901" cy="323851"/>
          </a:xfrm>
          <a:prstGeom prst="rect">
            <a:avLst/>
          </a:prstGeom>
        </p:spPr>
        <p:txBody>
          <a:bodyPr lIns="95160" tIns="47578" rIns="0" bIns="47578"/>
          <a:lstStyle>
            <a:lvl1pPr eaLnBrk="0" hangingPunct="0">
              <a:defRPr sz="5000">
                <a:solidFill>
                  <a:schemeClr val="tx1"/>
                </a:solidFill>
                <a:latin typeface="Arial" charset="0"/>
                <a:ea typeface="ＭＳ Ｐゴシック" charset="0"/>
                <a:cs typeface="MS PGothic" charset="0"/>
              </a:defRPr>
            </a:lvl1pPr>
            <a:lvl2pPr marL="742950" indent="-285750" eaLnBrk="0" hangingPunct="0">
              <a:defRPr sz="5000">
                <a:solidFill>
                  <a:schemeClr val="tx1"/>
                </a:solidFill>
                <a:latin typeface="Arial" charset="0"/>
                <a:ea typeface="MS PGothic" charset="0"/>
                <a:cs typeface="MS PGothic" charset="0"/>
              </a:defRPr>
            </a:lvl2pPr>
            <a:lvl3pPr marL="1143000" indent="-228600" eaLnBrk="0" hangingPunct="0">
              <a:defRPr sz="5000">
                <a:solidFill>
                  <a:schemeClr val="tx1"/>
                </a:solidFill>
                <a:latin typeface="Arial" charset="0"/>
                <a:ea typeface="MS PGothic" charset="0"/>
                <a:cs typeface="MS PGothic" charset="0"/>
              </a:defRPr>
            </a:lvl3pPr>
            <a:lvl4pPr marL="1600200" indent="-228600" eaLnBrk="0" hangingPunct="0">
              <a:defRPr sz="5000">
                <a:solidFill>
                  <a:schemeClr val="tx1"/>
                </a:solidFill>
                <a:latin typeface="Arial" charset="0"/>
                <a:ea typeface="MS PGothic" charset="0"/>
                <a:cs typeface="MS PGothic" charset="0"/>
              </a:defRPr>
            </a:lvl4pPr>
            <a:lvl5pPr marL="2057400" indent="-228600" eaLnBrk="0" hangingPunct="0">
              <a:defRPr sz="5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5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5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5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5000">
                <a:solidFill>
                  <a:schemeClr val="tx1"/>
                </a:solidFill>
                <a:latin typeface="Arial" charset="0"/>
                <a:ea typeface="MS PGothic" charset="0"/>
                <a:cs typeface="MS PGothic" charset="0"/>
              </a:defRPr>
            </a:lvl9pPr>
          </a:lstStyle>
          <a:p>
            <a:pPr algn="r" eaLnBrk="1" hangingPunct="1">
              <a:lnSpc>
                <a:spcPct val="120000"/>
              </a:lnSpc>
              <a:defRPr/>
            </a:pPr>
            <a:r>
              <a:rPr lang="en-US" sz="950" spc="-74" dirty="0">
                <a:solidFill>
                  <a:srgbClr val="FFFFFF"/>
                </a:solidFill>
                <a:latin typeface="+mn-lt"/>
                <a:cs typeface="Karla"/>
              </a:rPr>
              <a:t>  </a:t>
            </a:r>
            <a:fld id="{E77AE0A1-274E-2944-95AF-27E87E012DC6}" type="slidenum">
              <a:rPr lang="en-US" sz="950" spc="-74" smtClean="0">
                <a:solidFill>
                  <a:srgbClr val="FFFFFF"/>
                </a:solidFill>
                <a:latin typeface="+mn-lt"/>
                <a:cs typeface="Karla"/>
              </a:rPr>
              <a:pPr algn="r" eaLnBrk="1" hangingPunct="1">
                <a:lnSpc>
                  <a:spcPct val="120000"/>
                </a:lnSpc>
                <a:defRPr/>
              </a:pPr>
              <a:t>‹#›</a:t>
            </a:fld>
            <a:endParaRPr lang="en-US" sz="950" spc="-74" dirty="0">
              <a:solidFill>
                <a:srgbClr val="FFFFFF"/>
              </a:solidFill>
              <a:latin typeface="+mn-lt"/>
              <a:cs typeface="Karla"/>
            </a:endParaRPr>
          </a:p>
        </p:txBody>
      </p:sp>
      <p:cxnSp>
        <p:nvCxnSpPr>
          <p:cNvPr id="14" name="Conector recto 13"/>
          <p:cNvCxnSpPr/>
          <p:nvPr userDrawn="1"/>
        </p:nvCxnSpPr>
        <p:spPr>
          <a:xfrm>
            <a:off x="332463" y="6543102"/>
            <a:ext cx="11051787"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5" name="Imagen 14" descr="Agility_logos-02.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623936" y="188640"/>
            <a:ext cx="2246084" cy="627888"/>
          </a:xfrm>
          <a:prstGeom prst="rect">
            <a:avLst/>
          </a:prstGeom>
        </p:spPr>
      </p:pic>
      <p:sp>
        <p:nvSpPr>
          <p:cNvPr id="16" name="Marcador de texto 6"/>
          <p:cNvSpPr>
            <a:spLocks noGrp="1"/>
          </p:cNvSpPr>
          <p:nvPr>
            <p:ph type="body" sz="quarter" idx="10" hasCustomPrompt="1"/>
          </p:nvPr>
        </p:nvSpPr>
        <p:spPr>
          <a:xfrm>
            <a:off x="336109" y="296268"/>
            <a:ext cx="8783832" cy="720464"/>
          </a:xfrm>
          <a:prstGeom prst="rect">
            <a:avLst/>
          </a:prstGeom>
        </p:spPr>
        <p:txBody>
          <a:bodyPr vert="horz" lIns="34267" tIns="17132" rIns="34267" bIns="17132"/>
          <a:lstStyle>
            <a:lvl1pPr marL="0" indent="0">
              <a:buNone/>
              <a:defRPr sz="4499" b="1" i="0" spc="-149" baseline="0">
                <a:solidFill>
                  <a:schemeClr val="bg2"/>
                </a:solidFill>
                <a:latin typeface="+mj-lt"/>
                <a:cs typeface="Karla"/>
              </a:defRPr>
            </a:lvl1pPr>
          </a:lstStyle>
          <a:p>
            <a:pPr lvl="0"/>
            <a:r>
              <a:rPr lang="en-US" noProof="0" dirty="0"/>
              <a:t>Headline (Karla 90)</a:t>
            </a:r>
          </a:p>
        </p:txBody>
      </p:sp>
      <p:sp>
        <p:nvSpPr>
          <p:cNvPr id="17" name="Marcador de texto 6"/>
          <p:cNvSpPr>
            <a:spLocks noGrp="1"/>
          </p:cNvSpPr>
          <p:nvPr>
            <p:ph type="body" sz="quarter" idx="12" hasCustomPrompt="1"/>
          </p:nvPr>
        </p:nvSpPr>
        <p:spPr>
          <a:xfrm>
            <a:off x="336109" y="1124744"/>
            <a:ext cx="8783832" cy="720464"/>
          </a:xfrm>
          <a:prstGeom prst="rect">
            <a:avLst/>
          </a:prstGeom>
        </p:spPr>
        <p:txBody>
          <a:bodyPr vert="horz" lIns="34267" tIns="17132" rIns="34267" bIns="17132"/>
          <a:lstStyle>
            <a:lvl1pPr marL="0" indent="0">
              <a:buNone/>
              <a:defRPr sz="3999" b="0" i="0" spc="-149" baseline="0">
                <a:solidFill>
                  <a:schemeClr val="bg2"/>
                </a:solidFill>
                <a:latin typeface="+mj-lt"/>
                <a:cs typeface="Karla"/>
              </a:defRPr>
            </a:lvl1pPr>
          </a:lstStyle>
          <a:p>
            <a:pPr lvl="0"/>
            <a:r>
              <a:rPr lang="en-US" noProof="0" dirty="0"/>
              <a:t>Subhead (Karla 80)</a:t>
            </a:r>
          </a:p>
        </p:txBody>
      </p:sp>
    </p:spTree>
    <p:extLst>
      <p:ext uri="{BB962C8B-B14F-4D97-AF65-F5344CB8AC3E}">
        <p14:creationId xmlns:p14="http://schemas.microsoft.com/office/powerpoint/2010/main" val="2638520652"/>
      </p:ext>
    </p:extLst>
  </p:cSld>
  <p:clrMapOvr>
    <a:overrideClrMapping bg1="lt1" tx1="dk1" bg2="lt2" tx2="dk2" accent1="accent1" accent2="accent2" accent3="accent3" accent4="accent4" accent5="accent5" accent6="accent6" hlink="hlink" folHlink="folHlink"/>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userDrawn="1">
  <p:cSld name="Section Divider_Image7">
    <p:bg>
      <p:bgRef idx="1001">
        <a:schemeClr val="bg1"/>
      </p:bgRef>
    </p:bg>
    <p:spTree>
      <p:nvGrpSpPr>
        <p:cNvPr id="1" name=""/>
        <p:cNvGrpSpPr/>
        <p:nvPr/>
      </p:nvGrpSpPr>
      <p:grpSpPr>
        <a:xfrm>
          <a:off x="0" y="0"/>
          <a:ext cx="0" cy="0"/>
          <a:chOff x="0" y="0"/>
          <a:chExt cx="0" cy="0"/>
        </a:xfrm>
      </p:grpSpPr>
      <p:pic>
        <p:nvPicPr>
          <p:cNvPr id="2" name="Imagen 1" descr="Backgrounds13.jpg"/>
          <p:cNvPicPr>
            <a:picLocks noChangeAspect="1"/>
          </p:cNvPicPr>
          <p:nvPr userDrawn="1"/>
        </p:nvPicPr>
        <p:blipFill rotWithShape="1">
          <a:blip r:embed="rId2">
            <a:extLst>
              <a:ext uri="{28A0092B-C50C-407E-A947-70E740481C1C}">
                <a14:useLocalDpi xmlns:a14="http://schemas.microsoft.com/office/drawing/2010/main" val="0"/>
              </a:ext>
            </a:extLst>
          </a:blip>
          <a:srcRect t="25010"/>
          <a:stretch/>
        </p:blipFill>
        <p:spPr>
          <a:xfrm>
            <a:off x="0" y="-7556"/>
            <a:ext cx="12205432" cy="6865556"/>
          </a:xfrm>
          <a:prstGeom prst="rect">
            <a:avLst/>
          </a:prstGeom>
        </p:spPr>
      </p:pic>
      <p:sp>
        <p:nvSpPr>
          <p:cNvPr id="20" name="Slide Number Placeholder 9"/>
          <p:cNvSpPr txBox="1">
            <a:spLocks/>
          </p:cNvSpPr>
          <p:nvPr userDrawn="1"/>
        </p:nvSpPr>
        <p:spPr>
          <a:xfrm>
            <a:off x="11243902" y="6381514"/>
            <a:ext cx="611901" cy="323851"/>
          </a:xfrm>
          <a:prstGeom prst="rect">
            <a:avLst/>
          </a:prstGeom>
        </p:spPr>
        <p:txBody>
          <a:bodyPr lIns="95160" tIns="47578" rIns="0" bIns="47578"/>
          <a:lstStyle>
            <a:lvl1pPr eaLnBrk="0" hangingPunct="0">
              <a:defRPr sz="5000">
                <a:solidFill>
                  <a:schemeClr val="tx1"/>
                </a:solidFill>
                <a:latin typeface="Arial" charset="0"/>
                <a:ea typeface="ＭＳ Ｐゴシック" charset="0"/>
                <a:cs typeface="MS PGothic" charset="0"/>
              </a:defRPr>
            </a:lvl1pPr>
            <a:lvl2pPr marL="742950" indent="-285750" eaLnBrk="0" hangingPunct="0">
              <a:defRPr sz="5000">
                <a:solidFill>
                  <a:schemeClr val="tx1"/>
                </a:solidFill>
                <a:latin typeface="Arial" charset="0"/>
                <a:ea typeface="MS PGothic" charset="0"/>
                <a:cs typeface="MS PGothic" charset="0"/>
              </a:defRPr>
            </a:lvl2pPr>
            <a:lvl3pPr marL="1143000" indent="-228600" eaLnBrk="0" hangingPunct="0">
              <a:defRPr sz="5000">
                <a:solidFill>
                  <a:schemeClr val="tx1"/>
                </a:solidFill>
                <a:latin typeface="Arial" charset="0"/>
                <a:ea typeface="MS PGothic" charset="0"/>
                <a:cs typeface="MS PGothic" charset="0"/>
              </a:defRPr>
            </a:lvl3pPr>
            <a:lvl4pPr marL="1600200" indent="-228600" eaLnBrk="0" hangingPunct="0">
              <a:defRPr sz="5000">
                <a:solidFill>
                  <a:schemeClr val="tx1"/>
                </a:solidFill>
                <a:latin typeface="Arial" charset="0"/>
                <a:ea typeface="MS PGothic" charset="0"/>
                <a:cs typeface="MS PGothic" charset="0"/>
              </a:defRPr>
            </a:lvl4pPr>
            <a:lvl5pPr marL="2057400" indent="-228600" eaLnBrk="0" hangingPunct="0">
              <a:defRPr sz="5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5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5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5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5000">
                <a:solidFill>
                  <a:schemeClr val="tx1"/>
                </a:solidFill>
                <a:latin typeface="Arial" charset="0"/>
                <a:ea typeface="MS PGothic" charset="0"/>
                <a:cs typeface="MS PGothic" charset="0"/>
              </a:defRPr>
            </a:lvl9pPr>
          </a:lstStyle>
          <a:p>
            <a:pPr algn="r" eaLnBrk="1" hangingPunct="1">
              <a:lnSpc>
                <a:spcPct val="120000"/>
              </a:lnSpc>
              <a:defRPr/>
            </a:pPr>
            <a:r>
              <a:rPr lang="en-US" sz="950" spc="-74" dirty="0">
                <a:solidFill>
                  <a:srgbClr val="FFFFFF"/>
                </a:solidFill>
                <a:latin typeface="+mn-lt"/>
                <a:cs typeface="Karla"/>
              </a:rPr>
              <a:t>  </a:t>
            </a:r>
            <a:fld id="{E77AE0A1-274E-2944-95AF-27E87E012DC6}" type="slidenum">
              <a:rPr lang="en-US" sz="950" spc="-74" smtClean="0">
                <a:solidFill>
                  <a:srgbClr val="FFFFFF"/>
                </a:solidFill>
                <a:latin typeface="+mn-lt"/>
                <a:cs typeface="Karla"/>
              </a:rPr>
              <a:pPr algn="r" eaLnBrk="1" hangingPunct="1">
                <a:lnSpc>
                  <a:spcPct val="120000"/>
                </a:lnSpc>
                <a:defRPr/>
              </a:pPr>
              <a:t>‹#›</a:t>
            </a:fld>
            <a:endParaRPr lang="en-US" sz="950" spc="-74" dirty="0">
              <a:solidFill>
                <a:srgbClr val="FFFFFF"/>
              </a:solidFill>
              <a:latin typeface="+mn-lt"/>
              <a:cs typeface="Karla"/>
            </a:endParaRPr>
          </a:p>
        </p:txBody>
      </p:sp>
      <p:pic>
        <p:nvPicPr>
          <p:cNvPr id="9" name="Imagen 8" descr="Agility_logos-02.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623936" y="188640"/>
            <a:ext cx="2246084" cy="627888"/>
          </a:xfrm>
          <a:prstGeom prst="rect">
            <a:avLst/>
          </a:prstGeom>
        </p:spPr>
      </p:pic>
      <p:sp>
        <p:nvSpPr>
          <p:cNvPr id="10" name="Marcador de texto 6"/>
          <p:cNvSpPr>
            <a:spLocks noGrp="1"/>
          </p:cNvSpPr>
          <p:nvPr>
            <p:ph type="body" sz="quarter" idx="10" hasCustomPrompt="1"/>
          </p:nvPr>
        </p:nvSpPr>
        <p:spPr>
          <a:xfrm>
            <a:off x="336109" y="296268"/>
            <a:ext cx="8783832" cy="720464"/>
          </a:xfrm>
          <a:prstGeom prst="rect">
            <a:avLst/>
          </a:prstGeom>
        </p:spPr>
        <p:txBody>
          <a:bodyPr vert="horz" lIns="34267" tIns="17132" rIns="34267" bIns="17132"/>
          <a:lstStyle>
            <a:lvl1pPr marL="0" indent="0">
              <a:buNone/>
              <a:defRPr sz="4499" b="1" i="0" spc="-149" baseline="0">
                <a:solidFill>
                  <a:schemeClr val="bg2"/>
                </a:solidFill>
                <a:latin typeface="+mj-lt"/>
                <a:cs typeface="Karla"/>
              </a:defRPr>
            </a:lvl1pPr>
          </a:lstStyle>
          <a:p>
            <a:pPr lvl="0"/>
            <a:r>
              <a:rPr lang="en-US" noProof="0" dirty="0"/>
              <a:t>Headline (Karla 90)</a:t>
            </a:r>
          </a:p>
        </p:txBody>
      </p:sp>
      <p:sp>
        <p:nvSpPr>
          <p:cNvPr id="11" name="Marcador de texto 6"/>
          <p:cNvSpPr>
            <a:spLocks noGrp="1"/>
          </p:cNvSpPr>
          <p:nvPr>
            <p:ph type="body" sz="quarter" idx="12" hasCustomPrompt="1"/>
          </p:nvPr>
        </p:nvSpPr>
        <p:spPr>
          <a:xfrm>
            <a:off x="336109" y="1124744"/>
            <a:ext cx="8783832" cy="720464"/>
          </a:xfrm>
          <a:prstGeom prst="rect">
            <a:avLst/>
          </a:prstGeom>
        </p:spPr>
        <p:txBody>
          <a:bodyPr vert="horz" lIns="34267" tIns="17132" rIns="34267" bIns="17132"/>
          <a:lstStyle>
            <a:lvl1pPr marL="0" indent="0">
              <a:buNone/>
              <a:defRPr sz="3999" b="0" i="0" spc="-149" baseline="0">
                <a:solidFill>
                  <a:schemeClr val="bg2"/>
                </a:solidFill>
                <a:latin typeface="+mj-lt"/>
                <a:cs typeface="Karla"/>
              </a:defRPr>
            </a:lvl1pPr>
          </a:lstStyle>
          <a:p>
            <a:pPr lvl="0"/>
            <a:r>
              <a:rPr lang="en-US" noProof="0" dirty="0"/>
              <a:t>Subhead (Karla 80)</a:t>
            </a:r>
          </a:p>
        </p:txBody>
      </p:sp>
      <p:cxnSp>
        <p:nvCxnSpPr>
          <p:cNvPr id="17" name="Conector recto 16"/>
          <p:cNvCxnSpPr/>
          <p:nvPr userDrawn="1"/>
        </p:nvCxnSpPr>
        <p:spPr>
          <a:xfrm>
            <a:off x="332463" y="6543102"/>
            <a:ext cx="11051787"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4409038"/>
      </p:ext>
    </p:extLst>
  </p:cSld>
  <p:clrMapOvr>
    <a:overrideClrMapping bg1="lt1" tx1="dk1" bg2="lt2" tx2="dk2" accent1="accent1" accent2="accent2" accent3="accent3" accent4="accent4" accent5="accent5" accent6="accent6" hlink="hlink" folHlink="folHlink"/>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wo Text Boxes_Subtitles">
    <p:spTree>
      <p:nvGrpSpPr>
        <p:cNvPr id="1" name=""/>
        <p:cNvGrpSpPr/>
        <p:nvPr/>
      </p:nvGrpSpPr>
      <p:grpSpPr>
        <a:xfrm>
          <a:off x="0" y="0"/>
          <a:ext cx="0" cy="0"/>
          <a:chOff x="0" y="0"/>
          <a:chExt cx="0" cy="0"/>
        </a:xfrm>
      </p:grpSpPr>
      <p:sp>
        <p:nvSpPr>
          <p:cNvPr id="4" name="Marcador de texto 3"/>
          <p:cNvSpPr>
            <a:spLocks noGrp="1"/>
          </p:cNvSpPr>
          <p:nvPr>
            <p:ph type="body" sz="quarter" idx="31" hasCustomPrompt="1"/>
          </p:nvPr>
        </p:nvSpPr>
        <p:spPr>
          <a:xfrm>
            <a:off x="336110" y="1448780"/>
            <a:ext cx="8784192" cy="288119"/>
          </a:xfrm>
          <a:prstGeom prst="rect">
            <a:avLst/>
          </a:prstGeom>
        </p:spPr>
        <p:txBody>
          <a:bodyPr vert="horz" lIns="34267" tIns="17132" rIns="34267" bIns="17132"/>
          <a:lstStyle>
            <a:lvl1pPr marL="0" indent="0">
              <a:buNone/>
              <a:defRPr sz="1800" baseline="0">
                <a:solidFill>
                  <a:schemeClr val="tx2"/>
                </a:solidFill>
                <a:latin typeface="+mn-lt"/>
                <a:cs typeface="Noto Sans Regular"/>
              </a:defRPr>
            </a:lvl1pPr>
          </a:lstStyle>
          <a:p>
            <a:pPr lvl="0"/>
            <a:r>
              <a:rPr lang="en-US" noProof="0" dirty="0"/>
              <a:t>Subtitle (Noto Sans 36)</a:t>
            </a:r>
          </a:p>
        </p:txBody>
      </p:sp>
      <p:pic>
        <p:nvPicPr>
          <p:cNvPr id="18" name="Imagen 17" descr="Agility_logos_ppt-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3932" y="188640"/>
            <a:ext cx="2249131" cy="630936"/>
          </a:xfrm>
          <a:prstGeom prst="rect">
            <a:avLst/>
          </a:prstGeom>
        </p:spPr>
      </p:pic>
      <p:sp>
        <p:nvSpPr>
          <p:cNvPr id="20" name="Slide Number Placeholder 9"/>
          <p:cNvSpPr txBox="1">
            <a:spLocks/>
          </p:cNvSpPr>
          <p:nvPr userDrawn="1"/>
        </p:nvSpPr>
        <p:spPr>
          <a:xfrm>
            <a:off x="11243902" y="6381514"/>
            <a:ext cx="611901" cy="323851"/>
          </a:xfrm>
          <a:prstGeom prst="rect">
            <a:avLst/>
          </a:prstGeom>
        </p:spPr>
        <p:txBody>
          <a:bodyPr lIns="95160" tIns="47578" rIns="0" bIns="47578"/>
          <a:lstStyle>
            <a:lvl1pPr eaLnBrk="0" hangingPunct="0">
              <a:defRPr sz="5000">
                <a:solidFill>
                  <a:schemeClr val="tx1"/>
                </a:solidFill>
                <a:latin typeface="Arial" charset="0"/>
                <a:ea typeface="ＭＳ Ｐゴシック" charset="0"/>
                <a:cs typeface="MS PGothic" charset="0"/>
              </a:defRPr>
            </a:lvl1pPr>
            <a:lvl2pPr marL="742950" indent="-285750" eaLnBrk="0" hangingPunct="0">
              <a:defRPr sz="5000">
                <a:solidFill>
                  <a:schemeClr val="tx1"/>
                </a:solidFill>
                <a:latin typeface="Arial" charset="0"/>
                <a:ea typeface="MS PGothic" charset="0"/>
                <a:cs typeface="MS PGothic" charset="0"/>
              </a:defRPr>
            </a:lvl2pPr>
            <a:lvl3pPr marL="1143000" indent="-228600" eaLnBrk="0" hangingPunct="0">
              <a:defRPr sz="5000">
                <a:solidFill>
                  <a:schemeClr val="tx1"/>
                </a:solidFill>
                <a:latin typeface="Arial" charset="0"/>
                <a:ea typeface="MS PGothic" charset="0"/>
                <a:cs typeface="MS PGothic" charset="0"/>
              </a:defRPr>
            </a:lvl3pPr>
            <a:lvl4pPr marL="1600200" indent="-228600" eaLnBrk="0" hangingPunct="0">
              <a:defRPr sz="5000">
                <a:solidFill>
                  <a:schemeClr val="tx1"/>
                </a:solidFill>
                <a:latin typeface="Arial" charset="0"/>
                <a:ea typeface="MS PGothic" charset="0"/>
                <a:cs typeface="MS PGothic" charset="0"/>
              </a:defRPr>
            </a:lvl4pPr>
            <a:lvl5pPr marL="2057400" indent="-228600" eaLnBrk="0" hangingPunct="0">
              <a:defRPr sz="5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5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5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5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5000">
                <a:solidFill>
                  <a:schemeClr val="tx1"/>
                </a:solidFill>
                <a:latin typeface="Arial" charset="0"/>
                <a:ea typeface="MS PGothic" charset="0"/>
                <a:cs typeface="MS PGothic" charset="0"/>
              </a:defRPr>
            </a:lvl9pPr>
          </a:lstStyle>
          <a:p>
            <a:pPr algn="r" eaLnBrk="1" hangingPunct="1">
              <a:lnSpc>
                <a:spcPct val="120000"/>
              </a:lnSpc>
              <a:defRPr/>
            </a:pPr>
            <a:r>
              <a:rPr lang="en-US" sz="950" spc="-74" noProof="0" dirty="0">
                <a:solidFill>
                  <a:schemeClr val="tx2"/>
                </a:solidFill>
                <a:latin typeface="+mn-lt"/>
                <a:cs typeface="Karla"/>
              </a:rPr>
              <a:t>  </a:t>
            </a:r>
            <a:fld id="{E77AE0A1-274E-2944-95AF-27E87E012DC6}" type="slidenum">
              <a:rPr lang="en-US" sz="950" spc="-74" noProof="0" smtClean="0">
                <a:solidFill>
                  <a:schemeClr val="tx2"/>
                </a:solidFill>
                <a:latin typeface="+mn-lt"/>
                <a:cs typeface="Karla"/>
              </a:rPr>
              <a:pPr algn="r" eaLnBrk="1" hangingPunct="1">
                <a:lnSpc>
                  <a:spcPct val="120000"/>
                </a:lnSpc>
                <a:defRPr/>
              </a:pPr>
              <a:t>‹#›</a:t>
            </a:fld>
            <a:endParaRPr lang="en-US" sz="950" spc="-74" noProof="0" dirty="0">
              <a:solidFill>
                <a:schemeClr val="tx2"/>
              </a:solidFill>
              <a:latin typeface="+mn-lt"/>
              <a:cs typeface="Karla"/>
            </a:endParaRPr>
          </a:p>
        </p:txBody>
      </p:sp>
      <p:sp>
        <p:nvSpPr>
          <p:cNvPr id="12" name="Marcador de texto 6"/>
          <p:cNvSpPr>
            <a:spLocks noGrp="1"/>
          </p:cNvSpPr>
          <p:nvPr>
            <p:ph type="body" sz="quarter" idx="10" hasCustomPrompt="1"/>
          </p:nvPr>
        </p:nvSpPr>
        <p:spPr>
          <a:xfrm>
            <a:off x="336111" y="4509120"/>
            <a:ext cx="11519780" cy="1728192"/>
          </a:xfrm>
          <a:prstGeom prst="rect">
            <a:avLst/>
          </a:prstGeom>
        </p:spPr>
        <p:txBody>
          <a:bodyPr vert="horz" lIns="34267" tIns="17132" rIns="34267" bIns="17132"/>
          <a:lstStyle>
            <a:lvl1pPr marL="0" marR="0" indent="0" algn="l" defTabSz="456796" rtl="0" eaLnBrk="0" fontAlgn="base" latinLnBrk="0" hangingPunct="0">
              <a:lnSpc>
                <a:spcPct val="100000"/>
              </a:lnSpc>
              <a:spcBef>
                <a:spcPct val="20000"/>
              </a:spcBef>
              <a:spcAft>
                <a:spcPct val="0"/>
              </a:spcAft>
              <a:buClrTx/>
              <a:buSzTx/>
              <a:buFontTx/>
              <a:buNone/>
              <a:tabLst/>
              <a:defRPr sz="1400" b="0" i="0" spc="0" baseline="0">
                <a:solidFill>
                  <a:schemeClr val="tx1"/>
                </a:solidFill>
                <a:latin typeface="+mn-lt"/>
                <a:cs typeface="Noto Sans Regular"/>
              </a:defRPr>
            </a:lvl1pPr>
            <a:lvl2pPr marL="475828" indent="0">
              <a:buNone/>
              <a:defRPr/>
            </a:lvl2pPr>
          </a:lstStyle>
          <a:p>
            <a:pPr lvl="0"/>
            <a:r>
              <a:rPr lang="en-US" noProof="0" dirty="0"/>
              <a:t>Body Text (Noto Sans 28)</a:t>
            </a:r>
          </a:p>
        </p:txBody>
      </p:sp>
      <p:cxnSp>
        <p:nvCxnSpPr>
          <p:cNvPr id="9" name="Conector recto 8"/>
          <p:cNvCxnSpPr/>
          <p:nvPr userDrawn="1"/>
        </p:nvCxnSpPr>
        <p:spPr>
          <a:xfrm>
            <a:off x="332463" y="6543102"/>
            <a:ext cx="11051787"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3" name="Marcador de texto 3"/>
          <p:cNvSpPr>
            <a:spLocks noGrp="1"/>
          </p:cNvSpPr>
          <p:nvPr>
            <p:ph type="body" sz="quarter" idx="32" hasCustomPrompt="1"/>
          </p:nvPr>
        </p:nvSpPr>
        <p:spPr>
          <a:xfrm>
            <a:off x="335749" y="4077072"/>
            <a:ext cx="8784192" cy="288119"/>
          </a:xfrm>
          <a:prstGeom prst="rect">
            <a:avLst/>
          </a:prstGeom>
        </p:spPr>
        <p:txBody>
          <a:bodyPr vert="horz" lIns="34267" tIns="17132" rIns="34267" bIns="17132"/>
          <a:lstStyle>
            <a:lvl1pPr marL="0" indent="0">
              <a:buNone/>
              <a:defRPr sz="1800" baseline="0">
                <a:solidFill>
                  <a:schemeClr val="tx2"/>
                </a:solidFill>
                <a:latin typeface="+mn-lt"/>
                <a:cs typeface="Noto Sans Regular"/>
              </a:defRPr>
            </a:lvl1pPr>
          </a:lstStyle>
          <a:p>
            <a:pPr lvl="0"/>
            <a:r>
              <a:rPr lang="en-US" noProof="0" dirty="0"/>
              <a:t>Subtitle (Noto Sans 36)</a:t>
            </a:r>
          </a:p>
        </p:txBody>
      </p:sp>
      <p:sp>
        <p:nvSpPr>
          <p:cNvPr id="16" name="Marcador de texto 6"/>
          <p:cNvSpPr>
            <a:spLocks noGrp="1"/>
          </p:cNvSpPr>
          <p:nvPr>
            <p:ph type="body" sz="quarter" idx="34" hasCustomPrompt="1"/>
          </p:nvPr>
        </p:nvSpPr>
        <p:spPr>
          <a:xfrm>
            <a:off x="336109" y="476672"/>
            <a:ext cx="8783832" cy="360040"/>
          </a:xfrm>
          <a:prstGeom prst="rect">
            <a:avLst/>
          </a:prstGeom>
        </p:spPr>
        <p:txBody>
          <a:bodyPr vert="horz" lIns="34267" tIns="17132" rIns="34267" bIns="17132"/>
          <a:lstStyle>
            <a:lvl1pPr marL="0" marR="0" indent="0" algn="l" defTabSz="457109" rtl="0" eaLnBrk="1" fontAlgn="base" latinLnBrk="0" hangingPunct="1">
              <a:lnSpc>
                <a:spcPct val="85000"/>
              </a:lnSpc>
              <a:spcBef>
                <a:spcPct val="20000"/>
              </a:spcBef>
              <a:spcAft>
                <a:spcPct val="0"/>
              </a:spcAft>
              <a:buClrTx/>
              <a:buSzTx/>
              <a:buFontTx/>
              <a:buNone/>
              <a:tabLst/>
              <a:defRPr sz="2500" b="1" i="0" spc="-74" baseline="0">
                <a:solidFill>
                  <a:schemeClr val="tx2"/>
                </a:solidFill>
                <a:latin typeface="+mj-lt"/>
                <a:cs typeface="Karla"/>
              </a:defRPr>
            </a:lvl1pPr>
          </a:lstStyle>
          <a:p>
            <a:pPr lvl="0"/>
            <a:r>
              <a:rPr lang="en-US" noProof="0" dirty="0"/>
              <a:t>Headline (Karla 50)</a:t>
            </a:r>
          </a:p>
        </p:txBody>
      </p:sp>
      <p:sp>
        <p:nvSpPr>
          <p:cNvPr id="11" name="Marcador de texto 2">
            <a:extLst>
              <a:ext uri="{FF2B5EF4-FFF2-40B4-BE49-F238E27FC236}">
                <a16:creationId xmlns:a16="http://schemas.microsoft.com/office/drawing/2014/main" id="{29E0BDB7-1AD8-4E81-BF5A-F92DA11F682A}"/>
              </a:ext>
            </a:extLst>
          </p:cNvPr>
          <p:cNvSpPr>
            <a:spLocks noGrp="1"/>
          </p:cNvSpPr>
          <p:nvPr>
            <p:ph type="body" sz="quarter" idx="35" hasCustomPrompt="1"/>
          </p:nvPr>
        </p:nvSpPr>
        <p:spPr>
          <a:xfrm>
            <a:off x="336111" y="1880828"/>
            <a:ext cx="11519780" cy="2016252"/>
          </a:xfrm>
          <a:prstGeom prst="rect">
            <a:avLst/>
          </a:prstGeom>
        </p:spPr>
        <p:txBody>
          <a:bodyPr lIns="34267" tIns="17132" rIns="34267" bIns="17132"/>
          <a:lstStyle>
            <a:lvl1pPr marL="171297" indent="-171297">
              <a:buClr>
                <a:schemeClr val="tx1"/>
              </a:buClr>
              <a:buFont typeface="Arial" panose="020B0604020202020204" pitchFamily="34" charset="0"/>
              <a:buChar char="•"/>
              <a:defRPr sz="1400" baseline="0">
                <a:solidFill>
                  <a:schemeClr val="tx1"/>
                </a:solidFill>
                <a:latin typeface="+mn-lt"/>
                <a:cs typeface="Noto Sans Regular"/>
              </a:defRPr>
            </a:lvl1pPr>
            <a:lvl2pPr>
              <a:buClr>
                <a:schemeClr val="tx2"/>
              </a:buClr>
              <a:defRPr sz="1400">
                <a:solidFill>
                  <a:schemeClr val="tx2"/>
                </a:solidFill>
                <a:latin typeface="+mn-lt"/>
                <a:cs typeface="Noto Sans Regular"/>
              </a:defRPr>
            </a:lvl2pPr>
            <a:lvl3pPr marL="1189569" marR="0" indent="-237913" algn="l" defTabSz="457109" rtl="0" eaLnBrk="1" fontAlgn="base" latinLnBrk="0" hangingPunct="1">
              <a:lnSpc>
                <a:spcPct val="100000"/>
              </a:lnSpc>
              <a:spcBef>
                <a:spcPct val="20000"/>
              </a:spcBef>
              <a:spcAft>
                <a:spcPct val="0"/>
              </a:spcAft>
              <a:buClrTx/>
              <a:buSzTx/>
              <a:buFontTx/>
              <a:buChar char="•"/>
              <a:tabLst/>
              <a:defRPr sz="1400">
                <a:solidFill>
                  <a:schemeClr val="tx1"/>
                </a:solidFill>
                <a:latin typeface="+mn-lt"/>
                <a:cs typeface="Noto Sans"/>
              </a:defRPr>
            </a:lvl3pPr>
            <a:lvl4pPr>
              <a:defRPr>
                <a:latin typeface="+mn-lt"/>
              </a:defRPr>
            </a:lvl4pPr>
            <a:lvl5pPr>
              <a:defRPr>
                <a:latin typeface="+mn-lt"/>
              </a:defRPr>
            </a:lvl5pPr>
          </a:lstStyle>
          <a:p>
            <a:pPr lvl="0"/>
            <a:r>
              <a:rPr lang="en-US" noProof="0" dirty="0"/>
              <a:t>Body text (Noto Sans 28)</a:t>
            </a:r>
          </a:p>
          <a:p>
            <a:pPr lvl="1"/>
            <a:r>
              <a:rPr lang="en-US" noProof="0" dirty="0"/>
              <a:t>Sub bullet</a:t>
            </a:r>
          </a:p>
          <a:p>
            <a:pPr lvl="2"/>
            <a:r>
              <a:rPr lang="en-US" noProof="0" dirty="0"/>
              <a:t>Extra bullet</a:t>
            </a:r>
          </a:p>
          <a:p>
            <a:pPr marL="1665396" marR="0" lvl="3" indent="-237913" algn="l" defTabSz="457109" rtl="0" eaLnBrk="1" fontAlgn="base" latinLnBrk="0" hangingPunct="1">
              <a:lnSpc>
                <a:spcPct val="100000"/>
              </a:lnSpc>
              <a:spcBef>
                <a:spcPct val="20000"/>
              </a:spcBef>
              <a:spcAft>
                <a:spcPct val="0"/>
              </a:spcAft>
              <a:buClrTx/>
              <a:buSzTx/>
              <a:buFontTx/>
              <a:buChar char="•"/>
              <a:tabLst/>
              <a:defRPr/>
            </a:pPr>
            <a:r>
              <a:rPr lang="en-US" noProof="0" dirty="0"/>
              <a:t>Extra bullet</a:t>
            </a:r>
          </a:p>
          <a:p>
            <a:pPr lvl="2"/>
            <a:endParaRPr lang="en-US" noProof="0" dirty="0"/>
          </a:p>
          <a:p>
            <a:pPr lvl="1"/>
            <a:endParaRPr lang="en-US" noProof="0" dirty="0"/>
          </a:p>
        </p:txBody>
      </p:sp>
    </p:spTree>
    <p:extLst>
      <p:ext uri="{BB962C8B-B14F-4D97-AF65-F5344CB8AC3E}">
        <p14:creationId xmlns:p14="http://schemas.microsoft.com/office/powerpoint/2010/main" val="219123390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ext Box + Map Image">
    <p:spTree>
      <p:nvGrpSpPr>
        <p:cNvPr id="1" name=""/>
        <p:cNvGrpSpPr/>
        <p:nvPr/>
      </p:nvGrpSpPr>
      <p:grpSpPr>
        <a:xfrm>
          <a:off x="0" y="0"/>
          <a:ext cx="0" cy="0"/>
          <a:chOff x="0" y="0"/>
          <a:chExt cx="0" cy="0"/>
        </a:xfrm>
      </p:grpSpPr>
      <p:pic>
        <p:nvPicPr>
          <p:cNvPr id="18" name="Imagen 17" descr="Agility_logos_ppt-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3932" y="188640"/>
            <a:ext cx="2249131" cy="630936"/>
          </a:xfrm>
          <a:prstGeom prst="rect">
            <a:avLst/>
          </a:prstGeom>
        </p:spPr>
      </p:pic>
      <p:sp>
        <p:nvSpPr>
          <p:cNvPr id="20" name="Slide Number Placeholder 9"/>
          <p:cNvSpPr txBox="1">
            <a:spLocks/>
          </p:cNvSpPr>
          <p:nvPr userDrawn="1"/>
        </p:nvSpPr>
        <p:spPr>
          <a:xfrm>
            <a:off x="11243902" y="6381514"/>
            <a:ext cx="611901" cy="323851"/>
          </a:xfrm>
          <a:prstGeom prst="rect">
            <a:avLst/>
          </a:prstGeom>
        </p:spPr>
        <p:txBody>
          <a:bodyPr lIns="95160" tIns="47578" rIns="0" bIns="47578"/>
          <a:lstStyle>
            <a:lvl1pPr eaLnBrk="0" hangingPunct="0">
              <a:defRPr sz="5000">
                <a:solidFill>
                  <a:schemeClr val="tx1"/>
                </a:solidFill>
                <a:latin typeface="Arial" charset="0"/>
                <a:ea typeface="ＭＳ Ｐゴシック" charset="0"/>
                <a:cs typeface="MS PGothic" charset="0"/>
              </a:defRPr>
            </a:lvl1pPr>
            <a:lvl2pPr marL="742950" indent="-285750" eaLnBrk="0" hangingPunct="0">
              <a:defRPr sz="5000">
                <a:solidFill>
                  <a:schemeClr val="tx1"/>
                </a:solidFill>
                <a:latin typeface="Arial" charset="0"/>
                <a:ea typeface="MS PGothic" charset="0"/>
                <a:cs typeface="MS PGothic" charset="0"/>
              </a:defRPr>
            </a:lvl2pPr>
            <a:lvl3pPr marL="1143000" indent="-228600" eaLnBrk="0" hangingPunct="0">
              <a:defRPr sz="5000">
                <a:solidFill>
                  <a:schemeClr val="tx1"/>
                </a:solidFill>
                <a:latin typeface="Arial" charset="0"/>
                <a:ea typeface="MS PGothic" charset="0"/>
                <a:cs typeface="MS PGothic" charset="0"/>
              </a:defRPr>
            </a:lvl3pPr>
            <a:lvl4pPr marL="1600200" indent="-228600" eaLnBrk="0" hangingPunct="0">
              <a:defRPr sz="5000">
                <a:solidFill>
                  <a:schemeClr val="tx1"/>
                </a:solidFill>
                <a:latin typeface="Arial" charset="0"/>
                <a:ea typeface="MS PGothic" charset="0"/>
                <a:cs typeface="MS PGothic" charset="0"/>
              </a:defRPr>
            </a:lvl4pPr>
            <a:lvl5pPr marL="2057400" indent="-228600" eaLnBrk="0" hangingPunct="0">
              <a:defRPr sz="5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5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5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5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5000">
                <a:solidFill>
                  <a:schemeClr val="tx1"/>
                </a:solidFill>
                <a:latin typeface="Arial" charset="0"/>
                <a:ea typeface="MS PGothic" charset="0"/>
                <a:cs typeface="MS PGothic" charset="0"/>
              </a:defRPr>
            </a:lvl9pPr>
          </a:lstStyle>
          <a:p>
            <a:pPr algn="r" eaLnBrk="1" hangingPunct="1">
              <a:lnSpc>
                <a:spcPct val="120000"/>
              </a:lnSpc>
              <a:defRPr/>
            </a:pPr>
            <a:r>
              <a:rPr lang="en-US" sz="950" spc="-74" noProof="0" dirty="0">
                <a:solidFill>
                  <a:schemeClr val="tx2"/>
                </a:solidFill>
                <a:latin typeface="+mn-lt"/>
                <a:cs typeface="Karla"/>
              </a:rPr>
              <a:t>  </a:t>
            </a:r>
            <a:fld id="{E77AE0A1-274E-2944-95AF-27E87E012DC6}" type="slidenum">
              <a:rPr lang="en-US" sz="950" spc="-74" noProof="0" smtClean="0">
                <a:solidFill>
                  <a:schemeClr val="tx2"/>
                </a:solidFill>
                <a:latin typeface="+mn-lt"/>
                <a:cs typeface="Karla"/>
              </a:rPr>
              <a:pPr algn="r" eaLnBrk="1" hangingPunct="1">
                <a:lnSpc>
                  <a:spcPct val="120000"/>
                </a:lnSpc>
                <a:defRPr/>
              </a:pPr>
              <a:t>‹#›</a:t>
            </a:fld>
            <a:endParaRPr lang="en-US" sz="950" spc="-74" noProof="0" dirty="0">
              <a:solidFill>
                <a:schemeClr val="tx2"/>
              </a:solidFill>
              <a:latin typeface="+mn-lt"/>
              <a:cs typeface="Karla"/>
            </a:endParaRPr>
          </a:p>
        </p:txBody>
      </p:sp>
      <p:cxnSp>
        <p:nvCxnSpPr>
          <p:cNvPr id="9" name="Conector recto 8"/>
          <p:cNvCxnSpPr/>
          <p:nvPr userDrawn="1"/>
        </p:nvCxnSpPr>
        <p:spPr>
          <a:xfrm>
            <a:off x="332463" y="6543102"/>
            <a:ext cx="11051787"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6" name="Marcador de texto 6"/>
          <p:cNvSpPr>
            <a:spLocks noGrp="1"/>
          </p:cNvSpPr>
          <p:nvPr>
            <p:ph type="body" sz="quarter" idx="34" hasCustomPrompt="1"/>
          </p:nvPr>
        </p:nvSpPr>
        <p:spPr>
          <a:xfrm>
            <a:off x="336109" y="476672"/>
            <a:ext cx="8783832" cy="360040"/>
          </a:xfrm>
          <a:prstGeom prst="rect">
            <a:avLst/>
          </a:prstGeom>
        </p:spPr>
        <p:txBody>
          <a:bodyPr vert="horz" lIns="34267" tIns="17132" rIns="34267" bIns="17132"/>
          <a:lstStyle>
            <a:lvl1pPr marL="0" marR="0" indent="0" algn="l" defTabSz="457109" rtl="0" eaLnBrk="1" fontAlgn="base" latinLnBrk="0" hangingPunct="1">
              <a:lnSpc>
                <a:spcPct val="85000"/>
              </a:lnSpc>
              <a:spcBef>
                <a:spcPct val="20000"/>
              </a:spcBef>
              <a:spcAft>
                <a:spcPct val="0"/>
              </a:spcAft>
              <a:buClrTx/>
              <a:buSzTx/>
              <a:buFontTx/>
              <a:buNone/>
              <a:tabLst/>
              <a:defRPr sz="2500" b="1" i="0" spc="-74" baseline="0">
                <a:solidFill>
                  <a:schemeClr val="tx2"/>
                </a:solidFill>
                <a:latin typeface="+mj-lt"/>
                <a:cs typeface="Karla"/>
              </a:defRPr>
            </a:lvl1pPr>
          </a:lstStyle>
          <a:p>
            <a:pPr lvl="0"/>
            <a:r>
              <a:rPr lang="en-US" noProof="0" dirty="0"/>
              <a:t>Headline (Karla 50)</a:t>
            </a:r>
          </a:p>
        </p:txBody>
      </p:sp>
      <p:sp>
        <p:nvSpPr>
          <p:cNvPr id="11" name="Marcador de texto 2">
            <a:extLst>
              <a:ext uri="{FF2B5EF4-FFF2-40B4-BE49-F238E27FC236}">
                <a16:creationId xmlns:a16="http://schemas.microsoft.com/office/drawing/2014/main" id="{29E0BDB7-1AD8-4E81-BF5A-F92DA11F682A}"/>
              </a:ext>
            </a:extLst>
          </p:cNvPr>
          <p:cNvSpPr>
            <a:spLocks noGrp="1"/>
          </p:cNvSpPr>
          <p:nvPr>
            <p:ph type="body" sz="quarter" idx="35" hasCustomPrompt="1"/>
          </p:nvPr>
        </p:nvSpPr>
        <p:spPr>
          <a:xfrm>
            <a:off x="336111" y="1412642"/>
            <a:ext cx="11519780" cy="1656319"/>
          </a:xfrm>
          <a:prstGeom prst="rect">
            <a:avLst/>
          </a:prstGeom>
        </p:spPr>
        <p:txBody>
          <a:bodyPr lIns="34267" tIns="17132" rIns="34267" bIns="17132"/>
          <a:lstStyle>
            <a:lvl1pPr marL="171297" indent="-171297">
              <a:buClr>
                <a:schemeClr val="tx1"/>
              </a:buClr>
              <a:buFont typeface="Arial" panose="020B0604020202020204" pitchFamily="34" charset="0"/>
              <a:buChar char="•"/>
              <a:defRPr sz="1400" baseline="0">
                <a:solidFill>
                  <a:schemeClr val="tx1"/>
                </a:solidFill>
                <a:latin typeface="+mn-lt"/>
                <a:cs typeface="Noto Sans Regular"/>
              </a:defRPr>
            </a:lvl1pPr>
            <a:lvl2pPr>
              <a:buClr>
                <a:schemeClr val="tx2"/>
              </a:buClr>
              <a:defRPr sz="1400">
                <a:solidFill>
                  <a:schemeClr val="tx2"/>
                </a:solidFill>
                <a:latin typeface="+mn-lt"/>
                <a:cs typeface="Noto Sans Regular"/>
              </a:defRPr>
            </a:lvl2pPr>
            <a:lvl3pPr marL="1189569" marR="0" indent="-237913" algn="l" defTabSz="457109" rtl="0" eaLnBrk="1" fontAlgn="base" latinLnBrk="0" hangingPunct="1">
              <a:lnSpc>
                <a:spcPct val="100000"/>
              </a:lnSpc>
              <a:spcBef>
                <a:spcPct val="20000"/>
              </a:spcBef>
              <a:spcAft>
                <a:spcPct val="0"/>
              </a:spcAft>
              <a:buClrTx/>
              <a:buSzTx/>
              <a:buFontTx/>
              <a:buChar char="•"/>
              <a:tabLst/>
              <a:defRPr sz="1400">
                <a:solidFill>
                  <a:schemeClr val="tx1"/>
                </a:solidFill>
                <a:latin typeface="+mn-lt"/>
                <a:cs typeface="Noto Sans"/>
              </a:defRPr>
            </a:lvl3pPr>
            <a:lvl4pPr>
              <a:defRPr>
                <a:latin typeface="+mn-lt"/>
              </a:defRPr>
            </a:lvl4pPr>
            <a:lvl5pPr>
              <a:defRPr>
                <a:latin typeface="+mn-lt"/>
              </a:defRPr>
            </a:lvl5pPr>
          </a:lstStyle>
          <a:p>
            <a:pPr lvl="0"/>
            <a:r>
              <a:rPr lang="en-US" noProof="0" dirty="0"/>
              <a:t>Body text (Noto Sans 28)</a:t>
            </a:r>
          </a:p>
          <a:p>
            <a:pPr lvl="1"/>
            <a:r>
              <a:rPr lang="en-US" noProof="0" dirty="0"/>
              <a:t>Sub bullet</a:t>
            </a:r>
          </a:p>
          <a:p>
            <a:pPr lvl="2"/>
            <a:r>
              <a:rPr lang="en-US" noProof="0" dirty="0"/>
              <a:t>Extra bullet</a:t>
            </a:r>
          </a:p>
          <a:p>
            <a:pPr marL="1665396" marR="0" lvl="3" indent="-237913" algn="l" defTabSz="457109" rtl="0" eaLnBrk="1" fontAlgn="base" latinLnBrk="0" hangingPunct="1">
              <a:lnSpc>
                <a:spcPct val="100000"/>
              </a:lnSpc>
              <a:spcBef>
                <a:spcPct val="20000"/>
              </a:spcBef>
              <a:spcAft>
                <a:spcPct val="0"/>
              </a:spcAft>
              <a:buClrTx/>
              <a:buSzTx/>
              <a:buFontTx/>
              <a:buChar char="•"/>
              <a:tabLst/>
              <a:defRPr/>
            </a:pPr>
            <a:r>
              <a:rPr lang="en-US" noProof="0" dirty="0"/>
              <a:t>Extra bullet</a:t>
            </a:r>
          </a:p>
          <a:p>
            <a:pPr lvl="2"/>
            <a:endParaRPr lang="en-US" noProof="0" dirty="0"/>
          </a:p>
          <a:p>
            <a:pPr lvl="1"/>
            <a:endParaRPr lang="en-US" noProof="0" dirty="0"/>
          </a:p>
        </p:txBody>
      </p:sp>
      <p:sp>
        <p:nvSpPr>
          <p:cNvPr id="10" name="Marcador de posición de imagen 2"/>
          <p:cNvSpPr>
            <a:spLocks noGrp="1"/>
          </p:cNvSpPr>
          <p:nvPr>
            <p:ph type="pic" sz="quarter" idx="28" hasCustomPrompt="1"/>
          </p:nvPr>
        </p:nvSpPr>
        <p:spPr>
          <a:xfrm>
            <a:off x="336109" y="3230548"/>
            <a:ext cx="11519694" cy="3078772"/>
          </a:xfrm>
          <a:prstGeom prst="rect">
            <a:avLst/>
          </a:prstGeom>
        </p:spPr>
        <p:txBody>
          <a:bodyPr vert="horz" lIns="34267" tIns="17132" rIns="34267" bIns="17132"/>
          <a:lstStyle>
            <a:lvl1pPr marL="356871" marR="0" indent="-356871" algn="l" defTabSz="456796" rtl="0" eaLnBrk="1" fontAlgn="base" latinLnBrk="0" hangingPunct="1">
              <a:lnSpc>
                <a:spcPct val="100000"/>
              </a:lnSpc>
              <a:spcBef>
                <a:spcPct val="20000"/>
              </a:spcBef>
              <a:spcAft>
                <a:spcPct val="0"/>
              </a:spcAft>
              <a:buClrTx/>
              <a:buSzTx/>
              <a:buFontTx/>
              <a:buChar char="•"/>
              <a:tabLst/>
              <a:defRPr sz="1250" baseline="0">
                <a:solidFill>
                  <a:schemeClr val="tx1"/>
                </a:solidFill>
                <a:latin typeface="+mn-lt"/>
              </a:defRPr>
            </a:lvl1pPr>
          </a:lstStyle>
          <a:p>
            <a:r>
              <a:rPr lang="en-US" noProof="0" dirty="0"/>
              <a:t>Click here to insert an image</a:t>
            </a:r>
          </a:p>
          <a:p>
            <a:endParaRPr lang="en-US" noProof="0" dirty="0"/>
          </a:p>
        </p:txBody>
      </p:sp>
    </p:spTree>
    <p:extLst>
      <p:ext uri="{BB962C8B-B14F-4D97-AF65-F5344CB8AC3E}">
        <p14:creationId xmlns:p14="http://schemas.microsoft.com/office/powerpoint/2010/main" val="31473522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pic>
        <p:nvPicPr>
          <p:cNvPr id="15" name="Imagen 14" descr="Agility_logos_ppt-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3932" y="188640"/>
            <a:ext cx="2249131" cy="630936"/>
          </a:xfrm>
          <a:prstGeom prst="rect">
            <a:avLst/>
          </a:prstGeom>
        </p:spPr>
      </p:pic>
      <p:sp>
        <p:nvSpPr>
          <p:cNvPr id="16" name="Slide Number Placeholder 9"/>
          <p:cNvSpPr txBox="1">
            <a:spLocks/>
          </p:cNvSpPr>
          <p:nvPr userDrawn="1"/>
        </p:nvSpPr>
        <p:spPr>
          <a:xfrm>
            <a:off x="11243902" y="6381514"/>
            <a:ext cx="611901" cy="323851"/>
          </a:xfrm>
          <a:prstGeom prst="rect">
            <a:avLst/>
          </a:prstGeom>
        </p:spPr>
        <p:txBody>
          <a:bodyPr lIns="95160" tIns="47578" rIns="0" bIns="47578"/>
          <a:lstStyle>
            <a:lvl1pPr eaLnBrk="0" hangingPunct="0">
              <a:defRPr sz="5000">
                <a:solidFill>
                  <a:schemeClr val="tx1"/>
                </a:solidFill>
                <a:latin typeface="Arial" charset="0"/>
                <a:ea typeface="ＭＳ Ｐゴシック" charset="0"/>
                <a:cs typeface="MS PGothic" charset="0"/>
              </a:defRPr>
            </a:lvl1pPr>
            <a:lvl2pPr marL="742950" indent="-285750" eaLnBrk="0" hangingPunct="0">
              <a:defRPr sz="5000">
                <a:solidFill>
                  <a:schemeClr val="tx1"/>
                </a:solidFill>
                <a:latin typeface="Arial" charset="0"/>
                <a:ea typeface="MS PGothic" charset="0"/>
                <a:cs typeface="MS PGothic" charset="0"/>
              </a:defRPr>
            </a:lvl2pPr>
            <a:lvl3pPr marL="1143000" indent="-228600" eaLnBrk="0" hangingPunct="0">
              <a:defRPr sz="5000">
                <a:solidFill>
                  <a:schemeClr val="tx1"/>
                </a:solidFill>
                <a:latin typeface="Arial" charset="0"/>
                <a:ea typeface="MS PGothic" charset="0"/>
                <a:cs typeface="MS PGothic" charset="0"/>
              </a:defRPr>
            </a:lvl3pPr>
            <a:lvl4pPr marL="1600200" indent="-228600" eaLnBrk="0" hangingPunct="0">
              <a:defRPr sz="5000">
                <a:solidFill>
                  <a:schemeClr val="tx1"/>
                </a:solidFill>
                <a:latin typeface="Arial" charset="0"/>
                <a:ea typeface="MS PGothic" charset="0"/>
                <a:cs typeface="MS PGothic" charset="0"/>
              </a:defRPr>
            </a:lvl4pPr>
            <a:lvl5pPr marL="2057400" indent="-228600" eaLnBrk="0" hangingPunct="0">
              <a:defRPr sz="5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5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5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5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5000">
                <a:solidFill>
                  <a:schemeClr val="tx1"/>
                </a:solidFill>
                <a:latin typeface="Arial" charset="0"/>
                <a:ea typeface="MS PGothic" charset="0"/>
                <a:cs typeface="MS PGothic" charset="0"/>
              </a:defRPr>
            </a:lvl9pPr>
          </a:lstStyle>
          <a:p>
            <a:pPr algn="r" eaLnBrk="1" hangingPunct="1">
              <a:lnSpc>
                <a:spcPct val="120000"/>
              </a:lnSpc>
              <a:defRPr/>
            </a:pPr>
            <a:r>
              <a:rPr lang="en-US" sz="950" spc="-74" dirty="0">
                <a:solidFill>
                  <a:schemeClr val="tx2"/>
                </a:solidFill>
                <a:latin typeface="+mn-lt"/>
                <a:cs typeface="Karla"/>
              </a:rPr>
              <a:t>  </a:t>
            </a:r>
            <a:fld id="{E77AE0A1-274E-2944-95AF-27E87E012DC6}" type="slidenum">
              <a:rPr lang="en-US" sz="950" spc="-74" smtClean="0">
                <a:solidFill>
                  <a:schemeClr val="tx2"/>
                </a:solidFill>
                <a:latin typeface="+mn-lt"/>
                <a:cs typeface="Karla"/>
              </a:rPr>
              <a:pPr algn="r" eaLnBrk="1" hangingPunct="1">
                <a:lnSpc>
                  <a:spcPct val="120000"/>
                </a:lnSpc>
                <a:defRPr/>
              </a:pPr>
              <a:t>‹#›</a:t>
            </a:fld>
            <a:endParaRPr lang="en-US" sz="950" spc="-74" dirty="0">
              <a:solidFill>
                <a:schemeClr val="tx2"/>
              </a:solidFill>
              <a:latin typeface="+mn-lt"/>
              <a:cs typeface="Karla"/>
            </a:endParaRPr>
          </a:p>
        </p:txBody>
      </p:sp>
      <p:cxnSp>
        <p:nvCxnSpPr>
          <p:cNvPr id="6" name="Conector recto 5"/>
          <p:cNvCxnSpPr/>
          <p:nvPr userDrawn="1"/>
        </p:nvCxnSpPr>
        <p:spPr>
          <a:xfrm>
            <a:off x="332463" y="6543102"/>
            <a:ext cx="11051787"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2" name="Marcador de texto 6"/>
          <p:cNvSpPr>
            <a:spLocks noGrp="1"/>
          </p:cNvSpPr>
          <p:nvPr>
            <p:ph type="body" sz="quarter" idx="34" hasCustomPrompt="1"/>
          </p:nvPr>
        </p:nvSpPr>
        <p:spPr>
          <a:xfrm>
            <a:off x="336109" y="476672"/>
            <a:ext cx="8783832" cy="342904"/>
          </a:xfrm>
          <a:prstGeom prst="rect">
            <a:avLst/>
          </a:prstGeom>
        </p:spPr>
        <p:txBody>
          <a:bodyPr vert="horz" lIns="34267" tIns="17132" rIns="34267" bIns="17132"/>
          <a:lstStyle>
            <a:lvl1pPr marL="0" marR="0" indent="0" algn="l" defTabSz="457109" rtl="0" eaLnBrk="1" fontAlgn="base" latinLnBrk="0" hangingPunct="1">
              <a:lnSpc>
                <a:spcPct val="85000"/>
              </a:lnSpc>
              <a:spcBef>
                <a:spcPct val="20000"/>
              </a:spcBef>
              <a:spcAft>
                <a:spcPct val="0"/>
              </a:spcAft>
              <a:buClrTx/>
              <a:buSzTx/>
              <a:buFontTx/>
              <a:buNone/>
              <a:tabLst/>
              <a:defRPr sz="2500" b="1" i="0" spc="-74" baseline="0">
                <a:solidFill>
                  <a:schemeClr val="tx2"/>
                </a:solidFill>
                <a:latin typeface="+mj-lt"/>
                <a:cs typeface="Karla"/>
              </a:defRPr>
            </a:lvl1pPr>
          </a:lstStyle>
          <a:p>
            <a:pPr lvl="0"/>
            <a:r>
              <a:rPr lang="en-US" noProof="0" dirty="0"/>
              <a:t>Headline (Karla 50)</a:t>
            </a:r>
          </a:p>
        </p:txBody>
      </p:sp>
      <p:sp>
        <p:nvSpPr>
          <p:cNvPr id="8" name="Marcador de texto 2">
            <a:extLst>
              <a:ext uri="{FF2B5EF4-FFF2-40B4-BE49-F238E27FC236}">
                <a16:creationId xmlns:a16="http://schemas.microsoft.com/office/drawing/2014/main" id="{29E0BDB7-1AD8-4E81-BF5A-F92DA11F682A}"/>
              </a:ext>
            </a:extLst>
          </p:cNvPr>
          <p:cNvSpPr>
            <a:spLocks noGrp="1"/>
          </p:cNvSpPr>
          <p:nvPr>
            <p:ph type="body" sz="quarter" idx="35" hasCustomPrompt="1"/>
          </p:nvPr>
        </p:nvSpPr>
        <p:spPr>
          <a:xfrm>
            <a:off x="336111" y="1304764"/>
            <a:ext cx="11519780" cy="4914488"/>
          </a:xfrm>
          <a:prstGeom prst="rect">
            <a:avLst/>
          </a:prstGeom>
        </p:spPr>
        <p:txBody>
          <a:bodyPr lIns="34267" tIns="17132" rIns="34267" bIns="17132"/>
          <a:lstStyle>
            <a:lvl1pPr marL="171297" indent="-171297">
              <a:buClr>
                <a:schemeClr val="tx1"/>
              </a:buClr>
              <a:buFont typeface="Arial" panose="020B0604020202020204" pitchFamily="34" charset="0"/>
              <a:buChar char="•"/>
              <a:defRPr sz="1400">
                <a:solidFill>
                  <a:schemeClr val="tx1"/>
                </a:solidFill>
                <a:latin typeface="+mn-lt"/>
                <a:cs typeface="Noto Sans Regular"/>
              </a:defRPr>
            </a:lvl1pPr>
            <a:lvl2pPr>
              <a:buClr>
                <a:schemeClr val="tx2"/>
              </a:buClr>
              <a:defRPr sz="1400">
                <a:solidFill>
                  <a:schemeClr val="tx2"/>
                </a:solidFill>
                <a:latin typeface="+mn-lt"/>
                <a:cs typeface="Noto Sans Regular"/>
              </a:defRPr>
            </a:lvl2pPr>
            <a:lvl3pPr marL="1189569" marR="0" indent="-237913" algn="l" defTabSz="457109" rtl="0" eaLnBrk="1" fontAlgn="base" latinLnBrk="0" hangingPunct="1">
              <a:lnSpc>
                <a:spcPct val="100000"/>
              </a:lnSpc>
              <a:spcBef>
                <a:spcPct val="20000"/>
              </a:spcBef>
              <a:spcAft>
                <a:spcPct val="0"/>
              </a:spcAft>
              <a:buClrTx/>
              <a:buSzTx/>
              <a:buFontTx/>
              <a:buChar char="•"/>
              <a:tabLst/>
              <a:defRPr sz="1200">
                <a:solidFill>
                  <a:schemeClr val="tx1"/>
                </a:solidFill>
                <a:latin typeface="+mn-lt"/>
                <a:cs typeface="Noto Sans"/>
              </a:defRPr>
            </a:lvl3pPr>
            <a:lvl4pPr>
              <a:defRPr>
                <a:latin typeface="+mn-lt"/>
              </a:defRPr>
            </a:lvl4pPr>
            <a:lvl5pPr>
              <a:defRPr>
                <a:latin typeface="+mn-lt"/>
              </a:defRPr>
            </a:lvl5pPr>
          </a:lstStyle>
          <a:p>
            <a:pPr lvl="0"/>
            <a:r>
              <a:rPr lang="en-US" noProof="0" dirty="0"/>
              <a:t>Body text (Noto Sans 28)</a:t>
            </a:r>
          </a:p>
          <a:p>
            <a:pPr lvl="1"/>
            <a:r>
              <a:rPr lang="en-US" noProof="0" dirty="0"/>
              <a:t>Sub bullet</a:t>
            </a:r>
          </a:p>
          <a:p>
            <a:pPr lvl="2"/>
            <a:r>
              <a:rPr lang="en-US" noProof="0" dirty="0"/>
              <a:t>Extra bullet</a:t>
            </a:r>
          </a:p>
          <a:p>
            <a:pPr marL="1665396" marR="0" lvl="3" indent="-237913" algn="l" defTabSz="457109" rtl="0" eaLnBrk="1" fontAlgn="base" latinLnBrk="0" hangingPunct="1">
              <a:lnSpc>
                <a:spcPct val="100000"/>
              </a:lnSpc>
              <a:spcBef>
                <a:spcPct val="20000"/>
              </a:spcBef>
              <a:spcAft>
                <a:spcPct val="0"/>
              </a:spcAft>
              <a:buClrTx/>
              <a:buSzTx/>
              <a:buFontTx/>
              <a:buChar char="•"/>
              <a:tabLst/>
              <a:defRPr/>
            </a:pPr>
            <a:r>
              <a:rPr lang="en-US" noProof="0" dirty="0"/>
              <a:t>Extra bullet</a:t>
            </a:r>
          </a:p>
          <a:p>
            <a:pPr lvl="2"/>
            <a:endParaRPr lang="en-US" noProof="0" dirty="0"/>
          </a:p>
          <a:p>
            <a:pPr lvl="1"/>
            <a:endParaRPr lang="en-US" noProof="0" dirty="0"/>
          </a:p>
        </p:txBody>
      </p:sp>
    </p:spTree>
    <p:extLst>
      <p:ext uri="{BB962C8B-B14F-4D97-AF65-F5344CB8AC3E}">
        <p14:creationId xmlns:p14="http://schemas.microsoft.com/office/powerpoint/2010/main" val="409356638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wo Text Boxes">
    <p:spTree>
      <p:nvGrpSpPr>
        <p:cNvPr id="1" name=""/>
        <p:cNvGrpSpPr/>
        <p:nvPr/>
      </p:nvGrpSpPr>
      <p:grpSpPr>
        <a:xfrm>
          <a:off x="0" y="0"/>
          <a:ext cx="0" cy="0"/>
          <a:chOff x="0" y="0"/>
          <a:chExt cx="0" cy="0"/>
        </a:xfrm>
      </p:grpSpPr>
      <p:pic>
        <p:nvPicPr>
          <p:cNvPr id="15" name="Imagen 14" descr="Agility_logos_ppt-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3932" y="188640"/>
            <a:ext cx="2249131" cy="630936"/>
          </a:xfrm>
          <a:prstGeom prst="rect">
            <a:avLst/>
          </a:prstGeom>
        </p:spPr>
      </p:pic>
      <p:sp>
        <p:nvSpPr>
          <p:cNvPr id="16" name="Slide Number Placeholder 9"/>
          <p:cNvSpPr txBox="1">
            <a:spLocks/>
          </p:cNvSpPr>
          <p:nvPr userDrawn="1"/>
        </p:nvSpPr>
        <p:spPr>
          <a:xfrm>
            <a:off x="11243902" y="6381514"/>
            <a:ext cx="611901" cy="323851"/>
          </a:xfrm>
          <a:prstGeom prst="rect">
            <a:avLst/>
          </a:prstGeom>
        </p:spPr>
        <p:txBody>
          <a:bodyPr lIns="95160" tIns="47578" rIns="0" bIns="47578"/>
          <a:lstStyle>
            <a:lvl1pPr eaLnBrk="0" hangingPunct="0">
              <a:defRPr sz="5000">
                <a:solidFill>
                  <a:schemeClr val="tx1"/>
                </a:solidFill>
                <a:latin typeface="Arial" charset="0"/>
                <a:ea typeface="ＭＳ Ｐゴシック" charset="0"/>
                <a:cs typeface="MS PGothic" charset="0"/>
              </a:defRPr>
            </a:lvl1pPr>
            <a:lvl2pPr marL="742950" indent="-285750" eaLnBrk="0" hangingPunct="0">
              <a:defRPr sz="5000">
                <a:solidFill>
                  <a:schemeClr val="tx1"/>
                </a:solidFill>
                <a:latin typeface="Arial" charset="0"/>
                <a:ea typeface="MS PGothic" charset="0"/>
                <a:cs typeface="MS PGothic" charset="0"/>
              </a:defRPr>
            </a:lvl2pPr>
            <a:lvl3pPr marL="1143000" indent="-228600" eaLnBrk="0" hangingPunct="0">
              <a:defRPr sz="5000">
                <a:solidFill>
                  <a:schemeClr val="tx1"/>
                </a:solidFill>
                <a:latin typeface="Arial" charset="0"/>
                <a:ea typeface="MS PGothic" charset="0"/>
                <a:cs typeface="MS PGothic" charset="0"/>
              </a:defRPr>
            </a:lvl3pPr>
            <a:lvl4pPr marL="1600200" indent="-228600" eaLnBrk="0" hangingPunct="0">
              <a:defRPr sz="5000">
                <a:solidFill>
                  <a:schemeClr val="tx1"/>
                </a:solidFill>
                <a:latin typeface="Arial" charset="0"/>
                <a:ea typeface="MS PGothic" charset="0"/>
                <a:cs typeface="MS PGothic" charset="0"/>
              </a:defRPr>
            </a:lvl4pPr>
            <a:lvl5pPr marL="2057400" indent="-228600" eaLnBrk="0" hangingPunct="0">
              <a:defRPr sz="5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5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5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5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5000">
                <a:solidFill>
                  <a:schemeClr val="tx1"/>
                </a:solidFill>
                <a:latin typeface="Arial" charset="0"/>
                <a:ea typeface="MS PGothic" charset="0"/>
                <a:cs typeface="MS PGothic" charset="0"/>
              </a:defRPr>
            </a:lvl9pPr>
          </a:lstStyle>
          <a:p>
            <a:pPr algn="r" eaLnBrk="1" hangingPunct="1">
              <a:lnSpc>
                <a:spcPct val="120000"/>
              </a:lnSpc>
              <a:defRPr/>
            </a:pPr>
            <a:r>
              <a:rPr lang="en-US" sz="950" spc="-74" dirty="0">
                <a:solidFill>
                  <a:schemeClr val="tx1"/>
                </a:solidFill>
                <a:latin typeface="+mn-lt"/>
                <a:cs typeface="Karla"/>
              </a:rPr>
              <a:t>  </a:t>
            </a:r>
            <a:fld id="{E77AE0A1-274E-2944-95AF-27E87E012DC6}" type="slidenum">
              <a:rPr lang="en-US" sz="950" spc="-74" smtClean="0">
                <a:solidFill>
                  <a:schemeClr val="tx2"/>
                </a:solidFill>
                <a:latin typeface="+mn-lt"/>
                <a:cs typeface="Karla"/>
              </a:rPr>
              <a:pPr algn="r" eaLnBrk="1" hangingPunct="1">
                <a:lnSpc>
                  <a:spcPct val="120000"/>
                </a:lnSpc>
                <a:defRPr/>
              </a:pPr>
              <a:t>‹#›</a:t>
            </a:fld>
            <a:endParaRPr lang="en-US" sz="950" spc="-74" dirty="0">
              <a:solidFill>
                <a:schemeClr val="tx2"/>
              </a:solidFill>
              <a:latin typeface="+mn-lt"/>
              <a:cs typeface="Karla"/>
            </a:endParaRPr>
          </a:p>
        </p:txBody>
      </p:sp>
      <p:sp>
        <p:nvSpPr>
          <p:cNvPr id="20" name="Marcador de texto 6"/>
          <p:cNvSpPr>
            <a:spLocks noGrp="1"/>
          </p:cNvSpPr>
          <p:nvPr>
            <p:ph type="body" sz="quarter" idx="10" hasCustomPrompt="1"/>
          </p:nvPr>
        </p:nvSpPr>
        <p:spPr>
          <a:xfrm>
            <a:off x="336111" y="1448780"/>
            <a:ext cx="11519780" cy="2448272"/>
          </a:xfrm>
          <a:prstGeom prst="rect">
            <a:avLst/>
          </a:prstGeom>
        </p:spPr>
        <p:txBody>
          <a:bodyPr vert="horz" lIns="34267" tIns="17132" rIns="34267" bIns="17132"/>
          <a:lstStyle>
            <a:lvl1pPr marL="0" marR="0" indent="0" algn="l" defTabSz="456796" rtl="0" eaLnBrk="0" fontAlgn="base" latinLnBrk="0" hangingPunct="0">
              <a:lnSpc>
                <a:spcPct val="100000"/>
              </a:lnSpc>
              <a:spcBef>
                <a:spcPct val="20000"/>
              </a:spcBef>
              <a:spcAft>
                <a:spcPct val="0"/>
              </a:spcAft>
              <a:buClrTx/>
              <a:buSzTx/>
              <a:buFont typeface="Arial"/>
              <a:buNone/>
              <a:tabLst/>
              <a:defRPr sz="1400" b="0" i="0" spc="0" baseline="0">
                <a:solidFill>
                  <a:schemeClr val="tx1"/>
                </a:solidFill>
                <a:latin typeface="+mn-lt"/>
                <a:cs typeface="Noto Sans Regular"/>
              </a:defRPr>
            </a:lvl1pPr>
            <a:lvl2pPr marL="647244" indent="-171416">
              <a:buFont typeface="Arial"/>
              <a:buChar char="•"/>
              <a:defRPr sz="2000">
                <a:solidFill>
                  <a:schemeClr val="tx1"/>
                </a:solidFill>
              </a:defRPr>
            </a:lvl2pPr>
            <a:lvl3pPr marL="951656" indent="0">
              <a:buNone/>
              <a:defRPr sz="2000">
                <a:solidFill>
                  <a:schemeClr val="tx2"/>
                </a:solidFill>
              </a:defRPr>
            </a:lvl3pPr>
          </a:lstStyle>
          <a:p>
            <a:pPr lvl="0"/>
            <a:r>
              <a:rPr lang="en-US" noProof="0" dirty="0"/>
              <a:t>Body Text (Noto Sans 28)</a:t>
            </a:r>
          </a:p>
          <a:p>
            <a:pPr lvl="0"/>
            <a:endParaRPr lang="en-US" noProof="0" dirty="0"/>
          </a:p>
          <a:p>
            <a:pPr lvl="0"/>
            <a:endParaRPr lang="en-US" noProof="0" dirty="0"/>
          </a:p>
        </p:txBody>
      </p:sp>
      <p:cxnSp>
        <p:nvCxnSpPr>
          <p:cNvPr id="6" name="Conector recto 5"/>
          <p:cNvCxnSpPr/>
          <p:nvPr userDrawn="1"/>
        </p:nvCxnSpPr>
        <p:spPr>
          <a:xfrm>
            <a:off x="332463" y="6543102"/>
            <a:ext cx="11051787"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3" name="Marcador de texto 6"/>
          <p:cNvSpPr>
            <a:spLocks noGrp="1"/>
          </p:cNvSpPr>
          <p:nvPr>
            <p:ph type="body" sz="quarter" idx="34" hasCustomPrompt="1"/>
          </p:nvPr>
        </p:nvSpPr>
        <p:spPr>
          <a:xfrm>
            <a:off x="336109" y="476672"/>
            <a:ext cx="8783832" cy="432048"/>
          </a:xfrm>
          <a:prstGeom prst="rect">
            <a:avLst/>
          </a:prstGeom>
        </p:spPr>
        <p:txBody>
          <a:bodyPr vert="horz" lIns="34267" tIns="17132" rIns="34267" bIns="17132"/>
          <a:lstStyle>
            <a:lvl1pPr marL="0" marR="0" indent="0" algn="l" defTabSz="457109" rtl="0" eaLnBrk="1" fontAlgn="base" latinLnBrk="0" hangingPunct="1">
              <a:lnSpc>
                <a:spcPct val="85000"/>
              </a:lnSpc>
              <a:spcBef>
                <a:spcPct val="20000"/>
              </a:spcBef>
              <a:spcAft>
                <a:spcPct val="0"/>
              </a:spcAft>
              <a:buClrTx/>
              <a:buSzTx/>
              <a:buFontTx/>
              <a:buNone/>
              <a:tabLst/>
              <a:defRPr sz="2500" b="1" i="0" spc="-74" baseline="0">
                <a:solidFill>
                  <a:schemeClr val="tx2"/>
                </a:solidFill>
                <a:latin typeface="+mj-lt"/>
                <a:cs typeface="Karla"/>
              </a:defRPr>
            </a:lvl1pPr>
          </a:lstStyle>
          <a:p>
            <a:pPr lvl="0"/>
            <a:r>
              <a:rPr lang="en-US" noProof="0" dirty="0"/>
              <a:t>Headline (Karla 50)</a:t>
            </a:r>
          </a:p>
        </p:txBody>
      </p:sp>
      <p:sp>
        <p:nvSpPr>
          <p:cNvPr id="9" name="Marcador de texto 2">
            <a:extLst>
              <a:ext uri="{FF2B5EF4-FFF2-40B4-BE49-F238E27FC236}">
                <a16:creationId xmlns:a16="http://schemas.microsoft.com/office/drawing/2014/main" id="{2F9965DA-6ED4-443D-8485-885D115B5F93}"/>
              </a:ext>
            </a:extLst>
          </p:cNvPr>
          <p:cNvSpPr>
            <a:spLocks noGrp="1"/>
          </p:cNvSpPr>
          <p:nvPr>
            <p:ph type="body" sz="quarter" idx="37" hasCustomPrompt="1"/>
          </p:nvPr>
        </p:nvSpPr>
        <p:spPr>
          <a:xfrm>
            <a:off x="336111" y="4041068"/>
            <a:ext cx="11519780" cy="2194560"/>
          </a:xfrm>
          <a:prstGeom prst="rect">
            <a:avLst/>
          </a:prstGeom>
        </p:spPr>
        <p:txBody>
          <a:bodyPr lIns="34267" tIns="17132" rIns="34267" bIns="17132"/>
          <a:lstStyle>
            <a:lvl1pPr marL="171297" indent="-171297">
              <a:buClr>
                <a:schemeClr val="tx1"/>
              </a:buClr>
              <a:buFont typeface="Arial" panose="020B0604020202020204" pitchFamily="34" charset="0"/>
              <a:buChar char="•"/>
              <a:defRPr sz="1400" baseline="0">
                <a:solidFill>
                  <a:schemeClr val="tx1"/>
                </a:solidFill>
                <a:latin typeface="+mn-lt"/>
                <a:cs typeface="Noto Sans Regular"/>
              </a:defRPr>
            </a:lvl1pPr>
            <a:lvl2pPr>
              <a:buClr>
                <a:schemeClr val="tx2"/>
              </a:buClr>
              <a:defRPr sz="1300">
                <a:solidFill>
                  <a:schemeClr val="tx2"/>
                </a:solidFill>
                <a:latin typeface="+mn-lt"/>
                <a:cs typeface="Noto Sans Regular"/>
              </a:defRPr>
            </a:lvl2pPr>
            <a:lvl3pPr marL="1189569" marR="0" indent="-237913" algn="l" defTabSz="457109" rtl="0" eaLnBrk="1" fontAlgn="base" latinLnBrk="0" hangingPunct="1">
              <a:lnSpc>
                <a:spcPct val="100000"/>
              </a:lnSpc>
              <a:spcBef>
                <a:spcPct val="20000"/>
              </a:spcBef>
              <a:spcAft>
                <a:spcPct val="0"/>
              </a:spcAft>
              <a:buClrTx/>
              <a:buSzTx/>
              <a:buFontTx/>
              <a:buChar char="•"/>
              <a:tabLst/>
              <a:defRPr sz="1300">
                <a:solidFill>
                  <a:schemeClr val="tx1"/>
                </a:solidFill>
                <a:latin typeface="+mn-lt"/>
                <a:cs typeface="Noto Sans"/>
              </a:defRPr>
            </a:lvl3pPr>
            <a:lvl4pPr>
              <a:defRPr>
                <a:latin typeface="+mn-lt"/>
              </a:defRPr>
            </a:lvl4pPr>
            <a:lvl5pPr>
              <a:defRPr>
                <a:latin typeface="+mn-lt"/>
              </a:defRPr>
            </a:lvl5pPr>
          </a:lstStyle>
          <a:p>
            <a:pPr lvl="0"/>
            <a:r>
              <a:rPr lang="en-US" noProof="0" dirty="0"/>
              <a:t>Body text (Noto Sans 28)</a:t>
            </a:r>
          </a:p>
          <a:p>
            <a:pPr lvl="1"/>
            <a:r>
              <a:rPr lang="en-US" noProof="0" dirty="0"/>
              <a:t>Sub bullet</a:t>
            </a:r>
          </a:p>
          <a:p>
            <a:pPr lvl="2"/>
            <a:r>
              <a:rPr lang="en-US" noProof="0" dirty="0"/>
              <a:t>Extra bullet</a:t>
            </a:r>
          </a:p>
          <a:p>
            <a:pPr marL="1665396" marR="0" lvl="3" indent="-237913" algn="l" defTabSz="457109" rtl="0" eaLnBrk="1" fontAlgn="base" latinLnBrk="0" hangingPunct="1">
              <a:lnSpc>
                <a:spcPct val="100000"/>
              </a:lnSpc>
              <a:spcBef>
                <a:spcPct val="20000"/>
              </a:spcBef>
              <a:spcAft>
                <a:spcPct val="0"/>
              </a:spcAft>
              <a:buClrTx/>
              <a:buSzTx/>
              <a:buFontTx/>
              <a:buChar char="•"/>
              <a:tabLst/>
              <a:defRPr/>
            </a:pPr>
            <a:r>
              <a:rPr lang="en-US" noProof="0" dirty="0"/>
              <a:t>Extra bullet</a:t>
            </a:r>
          </a:p>
          <a:p>
            <a:pPr lvl="2"/>
            <a:endParaRPr lang="en-US" noProof="0" dirty="0"/>
          </a:p>
          <a:p>
            <a:pPr lvl="1"/>
            <a:endParaRPr lang="en-US" noProof="0" dirty="0"/>
          </a:p>
        </p:txBody>
      </p:sp>
    </p:spTree>
    <p:extLst>
      <p:ext uri="{BB962C8B-B14F-4D97-AF65-F5344CB8AC3E}">
        <p14:creationId xmlns:p14="http://schemas.microsoft.com/office/powerpoint/2010/main" val="380427129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ext Box + Image + Footnote">
    <p:spTree>
      <p:nvGrpSpPr>
        <p:cNvPr id="1" name=""/>
        <p:cNvGrpSpPr/>
        <p:nvPr/>
      </p:nvGrpSpPr>
      <p:grpSpPr>
        <a:xfrm>
          <a:off x="0" y="0"/>
          <a:ext cx="0" cy="0"/>
          <a:chOff x="0" y="0"/>
          <a:chExt cx="0" cy="0"/>
        </a:xfrm>
      </p:grpSpPr>
      <p:pic>
        <p:nvPicPr>
          <p:cNvPr id="15" name="Imagen 14" descr="Agility_logos_ppt-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3932" y="188640"/>
            <a:ext cx="2249131" cy="630936"/>
          </a:xfrm>
          <a:prstGeom prst="rect">
            <a:avLst/>
          </a:prstGeom>
        </p:spPr>
      </p:pic>
      <p:sp>
        <p:nvSpPr>
          <p:cNvPr id="23" name="Slide Number Placeholder 9"/>
          <p:cNvSpPr txBox="1">
            <a:spLocks/>
          </p:cNvSpPr>
          <p:nvPr userDrawn="1"/>
        </p:nvSpPr>
        <p:spPr>
          <a:xfrm>
            <a:off x="11243902" y="6381514"/>
            <a:ext cx="611901" cy="323851"/>
          </a:xfrm>
          <a:prstGeom prst="rect">
            <a:avLst/>
          </a:prstGeom>
        </p:spPr>
        <p:txBody>
          <a:bodyPr lIns="95160" tIns="47578" rIns="0" bIns="47578"/>
          <a:lstStyle>
            <a:lvl1pPr eaLnBrk="0" hangingPunct="0">
              <a:defRPr sz="5000">
                <a:solidFill>
                  <a:schemeClr val="tx1"/>
                </a:solidFill>
                <a:latin typeface="Arial" charset="0"/>
                <a:ea typeface="ＭＳ Ｐゴシック" charset="0"/>
                <a:cs typeface="MS PGothic" charset="0"/>
              </a:defRPr>
            </a:lvl1pPr>
            <a:lvl2pPr marL="742950" indent="-285750" eaLnBrk="0" hangingPunct="0">
              <a:defRPr sz="5000">
                <a:solidFill>
                  <a:schemeClr val="tx1"/>
                </a:solidFill>
                <a:latin typeface="Arial" charset="0"/>
                <a:ea typeface="MS PGothic" charset="0"/>
                <a:cs typeface="MS PGothic" charset="0"/>
              </a:defRPr>
            </a:lvl2pPr>
            <a:lvl3pPr marL="1143000" indent="-228600" eaLnBrk="0" hangingPunct="0">
              <a:defRPr sz="5000">
                <a:solidFill>
                  <a:schemeClr val="tx1"/>
                </a:solidFill>
                <a:latin typeface="Arial" charset="0"/>
                <a:ea typeface="MS PGothic" charset="0"/>
                <a:cs typeface="MS PGothic" charset="0"/>
              </a:defRPr>
            </a:lvl3pPr>
            <a:lvl4pPr marL="1600200" indent="-228600" eaLnBrk="0" hangingPunct="0">
              <a:defRPr sz="5000">
                <a:solidFill>
                  <a:schemeClr val="tx1"/>
                </a:solidFill>
                <a:latin typeface="Arial" charset="0"/>
                <a:ea typeface="MS PGothic" charset="0"/>
                <a:cs typeface="MS PGothic" charset="0"/>
              </a:defRPr>
            </a:lvl4pPr>
            <a:lvl5pPr marL="2057400" indent="-228600" eaLnBrk="0" hangingPunct="0">
              <a:defRPr sz="5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5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5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5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5000">
                <a:solidFill>
                  <a:schemeClr val="tx1"/>
                </a:solidFill>
                <a:latin typeface="Arial" charset="0"/>
                <a:ea typeface="MS PGothic" charset="0"/>
                <a:cs typeface="MS PGothic" charset="0"/>
              </a:defRPr>
            </a:lvl9pPr>
          </a:lstStyle>
          <a:p>
            <a:pPr algn="r" eaLnBrk="1" hangingPunct="1">
              <a:lnSpc>
                <a:spcPct val="120000"/>
              </a:lnSpc>
              <a:defRPr/>
            </a:pPr>
            <a:r>
              <a:rPr lang="en-US" sz="950" spc="-74" dirty="0">
                <a:solidFill>
                  <a:schemeClr val="tx1"/>
                </a:solidFill>
                <a:latin typeface="+mn-lt"/>
                <a:cs typeface="Karla"/>
              </a:rPr>
              <a:t>  </a:t>
            </a:r>
            <a:fld id="{E77AE0A1-274E-2944-95AF-27E87E012DC6}" type="slidenum">
              <a:rPr lang="en-US" sz="950" spc="-74" smtClean="0">
                <a:solidFill>
                  <a:schemeClr val="tx2"/>
                </a:solidFill>
                <a:latin typeface="+mn-lt"/>
                <a:cs typeface="Karla"/>
              </a:rPr>
              <a:pPr algn="r" eaLnBrk="1" hangingPunct="1">
                <a:lnSpc>
                  <a:spcPct val="120000"/>
                </a:lnSpc>
                <a:defRPr/>
              </a:pPr>
              <a:t>‹#›</a:t>
            </a:fld>
            <a:endParaRPr lang="en-US" sz="950" spc="-74" dirty="0">
              <a:solidFill>
                <a:schemeClr val="tx2"/>
              </a:solidFill>
              <a:latin typeface="+mn-lt"/>
              <a:cs typeface="Karla"/>
            </a:endParaRPr>
          </a:p>
        </p:txBody>
      </p:sp>
      <p:sp>
        <p:nvSpPr>
          <p:cNvPr id="2" name="CuadroTexto 1">
            <a:extLst>
              <a:ext uri="{FF2B5EF4-FFF2-40B4-BE49-F238E27FC236}">
                <a16:creationId xmlns:a16="http://schemas.microsoft.com/office/drawing/2014/main" id="{945B8DCF-D997-9242-A1DF-6A65472FB8A2}"/>
              </a:ext>
            </a:extLst>
          </p:cNvPr>
          <p:cNvSpPr txBox="1"/>
          <p:nvPr userDrawn="1"/>
        </p:nvSpPr>
        <p:spPr>
          <a:xfrm>
            <a:off x="2099989" y="-1071563"/>
            <a:ext cx="0" cy="0"/>
          </a:xfrm>
          <a:prstGeom prst="rect">
            <a:avLst/>
          </a:prstGeom>
          <a:noFill/>
          <a:ln>
            <a:noFill/>
          </a:ln>
        </p:spPr>
        <p:txBody>
          <a:bodyPr wrap="none" tIns="0" bIns="0" rtlCol="0" anchor="t" anchorCtr="0">
            <a:noAutofit/>
          </a:bodyPr>
          <a:lstStyle/>
          <a:p>
            <a:pPr marL="0">
              <a:lnSpc>
                <a:spcPts val="1750"/>
              </a:lnSpc>
            </a:pPr>
            <a:endParaRPr lang="es-ES" sz="2000" b="1" dirty="0" err="1">
              <a:latin typeface="+mj-lt"/>
              <a:cs typeface="Etelka Text Pro"/>
            </a:endParaRPr>
          </a:p>
        </p:txBody>
      </p:sp>
      <p:cxnSp>
        <p:nvCxnSpPr>
          <p:cNvPr id="9" name="Conector recto 8"/>
          <p:cNvCxnSpPr/>
          <p:nvPr userDrawn="1"/>
        </p:nvCxnSpPr>
        <p:spPr>
          <a:xfrm>
            <a:off x="332463" y="6543102"/>
            <a:ext cx="11051787"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6" name="Marcador de texto 6"/>
          <p:cNvSpPr>
            <a:spLocks noGrp="1"/>
          </p:cNvSpPr>
          <p:nvPr>
            <p:ph type="body" sz="quarter" idx="10" hasCustomPrompt="1"/>
          </p:nvPr>
        </p:nvSpPr>
        <p:spPr>
          <a:xfrm>
            <a:off x="336110" y="1448780"/>
            <a:ext cx="4211920" cy="4788532"/>
          </a:xfrm>
          <a:prstGeom prst="rect">
            <a:avLst/>
          </a:prstGeom>
        </p:spPr>
        <p:txBody>
          <a:bodyPr vert="horz" lIns="34267" tIns="17132" rIns="34267" bIns="17132"/>
          <a:lstStyle>
            <a:lvl1pPr marL="0" marR="0" indent="0" algn="l" defTabSz="456796" rtl="0" eaLnBrk="0" fontAlgn="base" latinLnBrk="0" hangingPunct="0">
              <a:lnSpc>
                <a:spcPct val="100000"/>
              </a:lnSpc>
              <a:spcBef>
                <a:spcPct val="20000"/>
              </a:spcBef>
              <a:spcAft>
                <a:spcPct val="0"/>
              </a:spcAft>
              <a:buClrTx/>
              <a:buSzTx/>
              <a:buFontTx/>
              <a:buNone/>
              <a:tabLst/>
              <a:defRPr sz="1400" b="0" i="0" spc="0" baseline="0">
                <a:solidFill>
                  <a:schemeClr val="tx1"/>
                </a:solidFill>
                <a:latin typeface="+mn-lt"/>
                <a:cs typeface="Noto Sans Regular"/>
              </a:defRPr>
            </a:lvl1pPr>
            <a:lvl2pPr marL="475828" indent="0">
              <a:buNone/>
              <a:defRPr/>
            </a:lvl2pPr>
          </a:lstStyle>
          <a:p>
            <a:pPr lvl="0"/>
            <a:r>
              <a:rPr lang="en-US" noProof="0" dirty="0"/>
              <a:t>Body Text (Noto Sans 28)</a:t>
            </a:r>
          </a:p>
        </p:txBody>
      </p:sp>
      <p:sp>
        <p:nvSpPr>
          <p:cNvPr id="17" name="Marcador de texto 6"/>
          <p:cNvSpPr>
            <a:spLocks noGrp="1"/>
          </p:cNvSpPr>
          <p:nvPr>
            <p:ph type="body" sz="quarter" idx="30" hasCustomPrompt="1"/>
          </p:nvPr>
        </p:nvSpPr>
        <p:spPr>
          <a:xfrm>
            <a:off x="9623932" y="5877272"/>
            <a:ext cx="2231957" cy="360424"/>
          </a:xfrm>
          <a:prstGeom prst="rect">
            <a:avLst/>
          </a:prstGeom>
        </p:spPr>
        <p:txBody>
          <a:bodyPr vert="horz" lIns="34267" tIns="17132" rIns="34267" bIns="17132"/>
          <a:lstStyle>
            <a:lvl1pPr marL="0" indent="0">
              <a:lnSpc>
                <a:spcPct val="110000"/>
              </a:lnSpc>
              <a:buNone/>
              <a:defRPr sz="950" b="0" i="0" spc="0" baseline="0">
                <a:solidFill>
                  <a:schemeClr val="tx1"/>
                </a:solidFill>
                <a:latin typeface="+mn-lt"/>
                <a:cs typeface="Noto Sans Regular"/>
              </a:defRPr>
            </a:lvl1pPr>
          </a:lstStyle>
          <a:p>
            <a:pPr lvl="0"/>
            <a:r>
              <a:rPr lang="en-US" noProof="0" dirty="0"/>
              <a:t>Click here to insert complementary info (footnotes, captions, legends, </a:t>
            </a:r>
            <a:r>
              <a:rPr lang="en-US" noProof="0" dirty="0" err="1"/>
              <a:t>etc</a:t>
            </a:r>
            <a:r>
              <a:rPr lang="en-US" noProof="0" dirty="0"/>
              <a:t>)</a:t>
            </a:r>
          </a:p>
        </p:txBody>
      </p:sp>
      <p:sp>
        <p:nvSpPr>
          <p:cNvPr id="18" name="Marcador de posición de imagen 18"/>
          <p:cNvSpPr>
            <a:spLocks noGrp="1"/>
          </p:cNvSpPr>
          <p:nvPr>
            <p:ph type="pic" sz="quarter" idx="31" hasCustomPrompt="1"/>
          </p:nvPr>
        </p:nvSpPr>
        <p:spPr>
          <a:xfrm>
            <a:off x="4908023" y="1448780"/>
            <a:ext cx="4211920" cy="4788532"/>
          </a:xfrm>
          <a:prstGeom prst="rect">
            <a:avLst/>
          </a:prstGeom>
        </p:spPr>
        <p:txBody>
          <a:bodyPr vert="horz" lIns="34267" tIns="17132" rIns="34267" bIns="17132"/>
          <a:lstStyle>
            <a:lvl1pPr>
              <a:defRPr sz="1250">
                <a:solidFill>
                  <a:schemeClr val="tx1"/>
                </a:solidFill>
                <a:latin typeface="+mn-lt"/>
              </a:defRPr>
            </a:lvl1pPr>
          </a:lstStyle>
          <a:p>
            <a:r>
              <a:rPr lang="en-US" noProof="0" dirty="0"/>
              <a:t>Click here to insert the image</a:t>
            </a:r>
          </a:p>
        </p:txBody>
      </p:sp>
      <p:sp>
        <p:nvSpPr>
          <p:cNvPr id="20" name="Marcador de texto 6"/>
          <p:cNvSpPr>
            <a:spLocks noGrp="1"/>
          </p:cNvSpPr>
          <p:nvPr>
            <p:ph type="body" sz="quarter" idx="34" hasCustomPrompt="1"/>
          </p:nvPr>
        </p:nvSpPr>
        <p:spPr>
          <a:xfrm>
            <a:off x="336109" y="476672"/>
            <a:ext cx="8783832" cy="432048"/>
          </a:xfrm>
          <a:prstGeom prst="rect">
            <a:avLst/>
          </a:prstGeom>
        </p:spPr>
        <p:txBody>
          <a:bodyPr vert="horz" lIns="34267" tIns="17132" rIns="34267" bIns="17132"/>
          <a:lstStyle>
            <a:lvl1pPr marL="0" marR="0" indent="0" algn="l" defTabSz="457109" rtl="0" eaLnBrk="1" fontAlgn="base" latinLnBrk="0" hangingPunct="1">
              <a:lnSpc>
                <a:spcPct val="85000"/>
              </a:lnSpc>
              <a:spcBef>
                <a:spcPct val="20000"/>
              </a:spcBef>
              <a:spcAft>
                <a:spcPct val="0"/>
              </a:spcAft>
              <a:buClrTx/>
              <a:buSzTx/>
              <a:buFontTx/>
              <a:buNone/>
              <a:tabLst/>
              <a:defRPr sz="2500" b="1" i="0" spc="-74" baseline="0">
                <a:solidFill>
                  <a:schemeClr val="tx2"/>
                </a:solidFill>
                <a:latin typeface="+mj-lt"/>
                <a:cs typeface="Karla"/>
              </a:defRPr>
            </a:lvl1pPr>
          </a:lstStyle>
          <a:p>
            <a:pPr lvl="0"/>
            <a:r>
              <a:rPr lang="en-US" noProof="0" dirty="0"/>
              <a:t>Headline (Karla 50)</a:t>
            </a:r>
          </a:p>
        </p:txBody>
      </p:sp>
    </p:spTree>
    <p:extLst>
      <p:ext uri="{BB962C8B-B14F-4D97-AF65-F5344CB8AC3E}">
        <p14:creationId xmlns:p14="http://schemas.microsoft.com/office/powerpoint/2010/main" val="23228568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plhTitle"/>
          <p:cNvSpPr>
            <a:spLocks noGrp="1"/>
          </p:cNvSpPr>
          <p:nvPr>
            <p:ph type="title"/>
          </p:nvPr>
        </p:nvSpPr>
        <p:spPr>
          <a:xfrm>
            <a:off x="507998" y="337075"/>
            <a:ext cx="11176001" cy="470647"/>
          </a:xfrm>
        </p:spPr>
        <p:txBody>
          <a:bodyPr lIns="0" rIns="0"/>
          <a:lstStyle>
            <a:lvl1pPr>
              <a:defRPr sz="2400">
                <a:latin typeface="+mj-lt"/>
                <a:cs typeface="Calibri" pitchFamily="34" charset="0"/>
              </a:defRPr>
            </a:lvl1pPr>
          </a:lstStyle>
          <a:p>
            <a:r>
              <a:rPr lang="en-US" dirty="0"/>
              <a:t>Click to edit Master title style</a:t>
            </a:r>
          </a:p>
        </p:txBody>
      </p:sp>
      <p:sp>
        <p:nvSpPr>
          <p:cNvPr id="12" name="plhSubheader"/>
          <p:cNvSpPr>
            <a:spLocks noGrp="1"/>
          </p:cNvSpPr>
          <p:nvPr>
            <p:ph type="body" sz="quarter" idx="13" hasCustomPrompt="1"/>
          </p:nvPr>
        </p:nvSpPr>
        <p:spPr>
          <a:xfrm>
            <a:off x="508000" y="819150"/>
            <a:ext cx="11176001" cy="336176"/>
          </a:xfrm>
          <a:noFill/>
          <a:ln w="9525">
            <a:noFill/>
            <a:miter lim="800000"/>
            <a:headEnd/>
            <a:tailEnd/>
          </a:ln>
          <a:effectLst/>
        </p:spPr>
        <p:txBody>
          <a:bodyPr lIns="0" tIns="0" rIns="0" bIns="0"/>
          <a:lstStyle>
            <a:lvl1pPr marL="0" indent="0" algn="l" rtl="0" fontAlgn="base">
              <a:spcBef>
                <a:spcPct val="0"/>
              </a:spcBef>
              <a:spcAft>
                <a:spcPct val="0"/>
              </a:spcAft>
              <a:buNone/>
              <a:defRPr lang="en-US" sz="1400" b="1" kern="1200" dirty="0" smtClean="0">
                <a:solidFill>
                  <a:srgbClr val="7E8083"/>
                </a:solidFill>
                <a:latin typeface="+mj-lt"/>
                <a:ea typeface="+mn-ea"/>
                <a:cs typeface="Calibri" pitchFamily="34" charset="0"/>
              </a:defRPr>
            </a:lvl1pPr>
            <a:lvl2pPr algn="l" rtl="0" fontAlgn="base">
              <a:spcBef>
                <a:spcPct val="0"/>
              </a:spcBef>
              <a:spcAft>
                <a:spcPct val="0"/>
              </a:spcAft>
              <a:buNone/>
              <a:defRPr lang="en-US" sz="1400" b="1" kern="1200" dirty="0" smtClean="0">
                <a:solidFill>
                  <a:schemeClr val="tx1"/>
                </a:solidFill>
                <a:latin typeface="Arial" charset="0"/>
                <a:ea typeface="+mn-ea"/>
                <a:cs typeface="Arial" charset="0"/>
              </a:defRPr>
            </a:lvl2pPr>
            <a:lvl3pPr algn="l" rtl="0" fontAlgn="base">
              <a:spcBef>
                <a:spcPct val="0"/>
              </a:spcBef>
              <a:spcAft>
                <a:spcPct val="0"/>
              </a:spcAft>
              <a:buNone/>
              <a:defRPr lang="en-US" sz="1400" b="1" kern="1200" dirty="0" smtClean="0">
                <a:solidFill>
                  <a:schemeClr val="tx1"/>
                </a:solidFill>
                <a:latin typeface="Arial" charset="0"/>
                <a:ea typeface="+mn-ea"/>
                <a:cs typeface="Arial" charset="0"/>
              </a:defRPr>
            </a:lvl3pPr>
            <a:lvl4pPr algn="l" rtl="0" fontAlgn="base">
              <a:spcBef>
                <a:spcPct val="0"/>
              </a:spcBef>
              <a:spcAft>
                <a:spcPct val="0"/>
              </a:spcAft>
              <a:buNone/>
              <a:defRPr lang="en-US" sz="1400" b="1" kern="1200" dirty="0" smtClean="0">
                <a:solidFill>
                  <a:schemeClr val="tx1"/>
                </a:solidFill>
                <a:latin typeface="Arial" charset="0"/>
                <a:ea typeface="+mn-ea"/>
                <a:cs typeface="Arial" charset="0"/>
              </a:defRPr>
            </a:lvl4pPr>
            <a:lvl5pPr algn="l" rtl="0" fontAlgn="base">
              <a:spcBef>
                <a:spcPct val="0"/>
              </a:spcBef>
              <a:spcAft>
                <a:spcPct val="0"/>
              </a:spcAft>
              <a:buNone/>
              <a:defRPr lang="en-US" sz="1400" b="1" kern="1200" dirty="0">
                <a:solidFill>
                  <a:schemeClr val="tx1"/>
                </a:solidFill>
                <a:latin typeface="Arial" charset="0"/>
                <a:ea typeface="+mn-ea"/>
                <a:cs typeface="Arial" charset="0"/>
              </a:defRPr>
            </a:lvl5pPr>
          </a:lstStyle>
          <a:p>
            <a:pPr lvl="0"/>
            <a:r>
              <a:rPr lang="en-US" dirty="0"/>
              <a:t>Sub-Header: Enter your optional sub-heading here </a:t>
            </a:r>
          </a:p>
          <a:p>
            <a:pPr lvl="0"/>
            <a:endParaRPr lang="en-US" dirty="0"/>
          </a:p>
        </p:txBody>
      </p:sp>
      <p:sp>
        <p:nvSpPr>
          <p:cNvPr id="7" name="plhBody"/>
          <p:cNvSpPr>
            <a:spLocks noGrp="1"/>
          </p:cNvSpPr>
          <p:nvPr>
            <p:ph type="body" sz="quarter" idx="16"/>
          </p:nvPr>
        </p:nvSpPr>
        <p:spPr>
          <a:xfrm>
            <a:off x="508000" y="1333949"/>
            <a:ext cx="11176001" cy="4582758"/>
          </a:xfrm>
        </p:spPr>
        <p:txBody>
          <a:bodyPr/>
          <a:lstStyle>
            <a:lvl1pPr>
              <a:buClr>
                <a:schemeClr val="bg2"/>
              </a:buClr>
              <a:defRPr sz="1300">
                <a:latin typeface="+mn-lt"/>
                <a:cs typeface="Calibri" pitchFamily="34" charset="0"/>
              </a:defRPr>
            </a:lvl1pPr>
            <a:lvl2pPr>
              <a:buClr>
                <a:schemeClr val="bg2"/>
              </a:buClr>
              <a:defRPr sz="1300">
                <a:latin typeface="+mn-lt"/>
                <a:cs typeface="Calibri" pitchFamily="34" charset="0"/>
              </a:defRPr>
            </a:lvl2pPr>
            <a:lvl3pPr>
              <a:buClr>
                <a:schemeClr val="bg2"/>
              </a:buClr>
              <a:defRPr sz="1300">
                <a:latin typeface="+mn-lt"/>
                <a:cs typeface="Calibri" pitchFamily="34" charset="0"/>
              </a:defRPr>
            </a:lvl3pPr>
            <a:lvl4pPr>
              <a:buClr>
                <a:schemeClr val="bg2"/>
              </a:buClr>
              <a:defRPr sz="1300">
                <a:latin typeface="+mn-lt"/>
                <a:cs typeface="Calibri" pitchFamily="34" charset="0"/>
              </a:defRPr>
            </a:lvl4pPr>
            <a:lvl5pPr>
              <a:buClr>
                <a:schemeClr val="bg2"/>
              </a:buClr>
              <a:defRPr sz="1300">
                <a:latin typeface="+mn-lt"/>
                <a:cs typeface="Calibri" pitchFamily="34" charset="0"/>
              </a:defRPr>
            </a:lvl5pPr>
            <a:lvl6pPr>
              <a:defRPr/>
            </a:lvl6pPr>
            <a:lvl7pPr>
              <a:defRPr/>
            </a:lvl7pPr>
            <a:lvl8pPr>
              <a:defRPr baseline="0"/>
            </a:lvl8pPr>
            <a:lvl9pPr>
              <a:defRPr baseline="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lhSectionHeader"/>
          <p:cNvSpPr>
            <a:spLocks noGrp="1"/>
          </p:cNvSpPr>
          <p:nvPr>
            <p:ph type="body" sz="quarter" idx="18" hasCustomPrompt="1"/>
          </p:nvPr>
        </p:nvSpPr>
        <p:spPr>
          <a:xfrm>
            <a:off x="6096001" y="825646"/>
            <a:ext cx="5264727" cy="153296"/>
          </a:xfrm>
        </p:spPr>
        <p:txBody>
          <a:bodyPr wrap="none" tIns="32823" rIns="0" bIns="0"/>
          <a:lstStyle>
            <a:lvl1pPr algn="r">
              <a:buNone/>
              <a:defRPr sz="700" b="1">
                <a:solidFill>
                  <a:srgbClr val="7E8083"/>
                </a:solidFill>
                <a:latin typeface="+mn-lt"/>
                <a:cs typeface="Arial" pitchFamily="34" charset="0"/>
              </a:defRPr>
            </a:lvl1pPr>
          </a:lstStyle>
          <a:p>
            <a:pPr lvl="0"/>
            <a:r>
              <a:rPr lang="en-US" dirty="0"/>
              <a:t>Section Header (used to create Tab Pages and Table of Contents)</a:t>
            </a:r>
          </a:p>
        </p:txBody>
      </p:sp>
      <p:sp>
        <p:nvSpPr>
          <p:cNvPr id="9" name="plhFootnote"/>
          <p:cNvSpPr>
            <a:spLocks noGrp="1"/>
          </p:cNvSpPr>
          <p:nvPr>
            <p:ph type="body" sz="quarter" idx="22" hasCustomPrompt="1"/>
          </p:nvPr>
        </p:nvSpPr>
        <p:spPr>
          <a:xfrm>
            <a:off x="2844800" y="6120353"/>
            <a:ext cx="8515928" cy="358469"/>
          </a:xfrm>
        </p:spPr>
        <p:txBody>
          <a:bodyPr wrap="square" tIns="16412" bIns="16412" anchor="b" anchorCtr="0">
            <a:spAutoFit/>
          </a:bodyPr>
          <a:lstStyle>
            <a:lvl1pPr marL="0" indent="0">
              <a:lnSpc>
                <a:spcPct val="100000"/>
              </a:lnSpc>
              <a:spcBef>
                <a:spcPts val="0"/>
              </a:spcBef>
              <a:buNone/>
              <a:defRPr sz="700" i="1">
                <a:solidFill>
                  <a:srgbClr val="4B4B4B"/>
                </a:solidFill>
              </a:defRPr>
            </a:lvl1pPr>
            <a:lvl2pPr marL="156708" indent="-156708">
              <a:lnSpc>
                <a:spcPct val="100000"/>
              </a:lnSpc>
              <a:spcBef>
                <a:spcPts val="0"/>
              </a:spcBef>
              <a:buClrTx/>
              <a:buSzPct val="100000"/>
              <a:buFont typeface="+mj-lt"/>
              <a:buAutoNum type="arabicPeriod"/>
              <a:defRPr sz="700" i="1">
                <a:solidFill>
                  <a:srgbClr val="4B4B4B"/>
                </a:solidFill>
              </a:defRPr>
            </a:lvl2pPr>
            <a:lvl3pPr marL="410291" indent="-205146">
              <a:lnSpc>
                <a:spcPct val="100000"/>
              </a:lnSpc>
              <a:spcBef>
                <a:spcPts val="0"/>
              </a:spcBef>
              <a:buClr>
                <a:schemeClr val="tx1"/>
              </a:buClr>
              <a:buFont typeface="+mj-lt"/>
              <a:buAutoNum type="alphaLcParenR"/>
              <a:defRPr sz="700" i="1"/>
            </a:lvl3pPr>
            <a:lvl4pPr marL="8548" indent="0">
              <a:lnSpc>
                <a:spcPct val="90000"/>
              </a:lnSpc>
              <a:spcBef>
                <a:spcPts val="0"/>
              </a:spcBef>
              <a:buNone/>
              <a:defRPr sz="700" i="1" u="none" strike="noStrike" normalizeH="0" baseline="0">
                <a:solidFill>
                  <a:srgbClr val="4B4B4B"/>
                </a:solidFill>
                <a:latin typeface="+mn-lt"/>
              </a:defRPr>
            </a:lvl4pPr>
            <a:lvl5pPr>
              <a:defRPr sz="700" i="1"/>
            </a:lvl5pPr>
          </a:lstStyle>
          <a:p>
            <a:pPr lvl="3"/>
            <a:r>
              <a:rPr lang="en-US" dirty="0"/>
              <a:t>___________________________</a:t>
            </a:r>
          </a:p>
          <a:p>
            <a:pPr lvl="0"/>
            <a:r>
              <a:rPr lang="en-US" dirty="0"/>
              <a:t>Source:</a:t>
            </a:r>
          </a:p>
          <a:p>
            <a:pPr lvl="1"/>
            <a:r>
              <a:rPr lang="en-US" dirty="0"/>
              <a:t>Footnotes.</a:t>
            </a:r>
          </a:p>
        </p:txBody>
      </p:sp>
      <p:sp>
        <p:nvSpPr>
          <p:cNvPr id="10" name="plhBulletedText"/>
          <p:cNvSpPr>
            <a:spLocks noGrp="1"/>
          </p:cNvSpPr>
          <p:nvPr>
            <p:ph type="body" sz="quarter" idx="20" hasCustomPrompt="1"/>
          </p:nvPr>
        </p:nvSpPr>
        <p:spPr>
          <a:xfrm>
            <a:off x="184729" y="-334581"/>
            <a:ext cx="11822545" cy="265885"/>
          </a:xfrm>
          <a:solidFill>
            <a:srgbClr val="FEDF87"/>
          </a:solidFill>
          <a:ln>
            <a:solidFill>
              <a:srgbClr val="FF0000"/>
            </a:solidFill>
          </a:ln>
        </p:spPr>
        <p:txBody>
          <a:bodyPr lIns="41029" rIns="41029"/>
          <a:lstStyle>
            <a:lvl1pPr algn="ctr">
              <a:buNone/>
              <a:defRPr baseline="0">
                <a:solidFill>
                  <a:srgbClr val="FF0000"/>
                </a:solidFill>
              </a:defRPr>
            </a:lvl1pPr>
            <a:lvl2pPr>
              <a:buNone/>
              <a:defRPr>
                <a:solidFill>
                  <a:srgbClr val="FF0000"/>
                </a:solidFill>
              </a:defRPr>
            </a:lvl2pPr>
            <a:lvl3pPr>
              <a:buNone/>
              <a:defRPr>
                <a:solidFill>
                  <a:srgbClr val="FF0000"/>
                </a:solidFill>
              </a:defRPr>
            </a:lvl3pPr>
            <a:lvl4pPr>
              <a:buNone/>
              <a:defRPr>
                <a:solidFill>
                  <a:srgbClr val="FF0000"/>
                </a:solidFill>
              </a:defRPr>
            </a:lvl4pPr>
            <a:lvl5pPr>
              <a:buNone/>
              <a:defRPr>
                <a:solidFill>
                  <a:srgbClr val="FF0000"/>
                </a:solidFill>
              </a:defRPr>
            </a:lvl5pPr>
          </a:lstStyle>
          <a:p>
            <a:pPr lvl="0"/>
            <a:r>
              <a:rPr lang="en-US" dirty="0" err="1"/>
              <a:t>PresBuilder</a:t>
            </a:r>
            <a:r>
              <a:rPr lang="en-US" dirty="0"/>
              <a:t> Placeholder – Delete this box if you see it on a slide, but DO NOT REMOVE this box from the slide layout. </a:t>
            </a:r>
          </a:p>
        </p:txBody>
      </p:sp>
      <p:sp>
        <p:nvSpPr>
          <p:cNvPr id="17" name="Slide Number Placeholder 16"/>
          <p:cNvSpPr>
            <a:spLocks noGrp="1"/>
          </p:cNvSpPr>
          <p:nvPr>
            <p:ph type="sldNum" sz="quarter" idx="23"/>
          </p:nvPr>
        </p:nvSpPr>
        <p:spPr/>
        <p:txBody>
          <a:bodyPr lIns="82058" tIns="41029" rIns="82058" bIns="41029"/>
          <a:lstStyle>
            <a:lvl1pPr algn="r" rtl="0" fontAlgn="base">
              <a:spcBef>
                <a:spcPct val="0"/>
              </a:spcBef>
              <a:spcAft>
                <a:spcPct val="0"/>
              </a:spcAft>
              <a:defRPr lang="en-US" sz="900" kern="1200" smtClean="0">
                <a:solidFill>
                  <a:srgbClr val="4B4B4B"/>
                </a:solidFill>
                <a:latin typeface="+mn-lt"/>
                <a:ea typeface="+mn-ea"/>
                <a:cs typeface="Arial" charset="0"/>
              </a:defRPr>
            </a:lvl1pPr>
          </a:lstStyle>
          <a:p>
            <a:fld id="{7BC01EA4-3BC1-4101-9AC2-FD6B853D97D7}" type="slidenum">
              <a:rPr/>
              <a:pPr/>
              <a:t>‹#›</a:t>
            </a:fld>
            <a:endParaRPr/>
          </a:p>
        </p:txBody>
      </p:sp>
    </p:spTree>
    <p:extLst>
      <p:ext uri="{BB962C8B-B14F-4D97-AF65-F5344CB8AC3E}">
        <p14:creationId xmlns:p14="http://schemas.microsoft.com/office/powerpoint/2010/main" val="886596840"/>
      </p:ext>
    </p:extLst>
  </p:cSld>
  <p:clrMapOvr>
    <a:masterClrMapping/>
  </p:clrMapOvr>
  <p:hf hdr="0" ftr="0" dt="0"/>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4_Text + 1 Image">
    <p:spTree>
      <p:nvGrpSpPr>
        <p:cNvPr id="1" name=""/>
        <p:cNvGrpSpPr/>
        <p:nvPr/>
      </p:nvGrpSpPr>
      <p:grpSpPr>
        <a:xfrm>
          <a:off x="0" y="0"/>
          <a:ext cx="0" cy="0"/>
          <a:chOff x="0" y="0"/>
          <a:chExt cx="0" cy="0"/>
        </a:xfrm>
      </p:grpSpPr>
      <p:pic>
        <p:nvPicPr>
          <p:cNvPr id="15" name="Imagen 14" descr="Agility_logos_ppt-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3932" y="188640"/>
            <a:ext cx="2249131" cy="630936"/>
          </a:xfrm>
          <a:prstGeom prst="rect">
            <a:avLst/>
          </a:prstGeom>
        </p:spPr>
      </p:pic>
      <p:sp>
        <p:nvSpPr>
          <p:cNvPr id="23" name="Slide Number Placeholder 9"/>
          <p:cNvSpPr txBox="1">
            <a:spLocks/>
          </p:cNvSpPr>
          <p:nvPr userDrawn="1"/>
        </p:nvSpPr>
        <p:spPr>
          <a:xfrm>
            <a:off x="11243902" y="6381514"/>
            <a:ext cx="611901" cy="323851"/>
          </a:xfrm>
          <a:prstGeom prst="rect">
            <a:avLst/>
          </a:prstGeom>
        </p:spPr>
        <p:txBody>
          <a:bodyPr lIns="95160" tIns="47578" rIns="0" bIns="47578"/>
          <a:lstStyle>
            <a:lvl1pPr eaLnBrk="0" hangingPunct="0">
              <a:defRPr sz="5000">
                <a:solidFill>
                  <a:schemeClr val="tx1"/>
                </a:solidFill>
                <a:latin typeface="Arial" charset="0"/>
                <a:ea typeface="ＭＳ Ｐゴシック" charset="0"/>
                <a:cs typeface="MS PGothic" charset="0"/>
              </a:defRPr>
            </a:lvl1pPr>
            <a:lvl2pPr marL="742950" indent="-285750" eaLnBrk="0" hangingPunct="0">
              <a:defRPr sz="5000">
                <a:solidFill>
                  <a:schemeClr val="tx1"/>
                </a:solidFill>
                <a:latin typeface="Arial" charset="0"/>
                <a:ea typeface="MS PGothic" charset="0"/>
                <a:cs typeface="MS PGothic" charset="0"/>
              </a:defRPr>
            </a:lvl2pPr>
            <a:lvl3pPr marL="1143000" indent="-228600" eaLnBrk="0" hangingPunct="0">
              <a:defRPr sz="5000">
                <a:solidFill>
                  <a:schemeClr val="tx1"/>
                </a:solidFill>
                <a:latin typeface="Arial" charset="0"/>
                <a:ea typeface="MS PGothic" charset="0"/>
                <a:cs typeface="MS PGothic" charset="0"/>
              </a:defRPr>
            </a:lvl3pPr>
            <a:lvl4pPr marL="1600200" indent="-228600" eaLnBrk="0" hangingPunct="0">
              <a:defRPr sz="5000">
                <a:solidFill>
                  <a:schemeClr val="tx1"/>
                </a:solidFill>
                <a:latin typeface="Arial" charset="0"/>
                <a:ea typeface="MS PGothic" charset="0"/>
                <a:cs typeface="MS PGothic" charset="0"/>
              </a:defRPr>
            </a:lvl4pPr>
            <a:lvl5pPr marL="2057400" indent="-228600" eaLnBrk="0" hangingPunct="0">
              <a:defRPr sz="5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5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5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5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5000">
                <a:solidFill>
                  <a:schemeClr val="tx1"/>
                </a:solidFill>
                <a:latin typeface="Arial" charset="0"/>
                <a:ea typeface="MS PGothic" charset="0"/>
                <a:cs typeface="MS PGothic" charset="0"/>
              </a:defRPr>
            </a:lvl9pPr>
          </a:lstStyle>
          <a:p>
            <a:pPr algn="r" eaLnBrk="1" hangingPunct="1">
              <a:lnSpc>
                <a:spcPct val="120000"/>
              </a:lnSpc>
              <a:defRPr/>
            </a:pPr>
            <a:r>
              <a:rPr lang="en-US" sz="950" spc="-74" dirty="0">
                <a:solidFill>
                  <a:schemeClr val="tx1"/>
                </a:solidFill>
                <a:latin typeface="+mn-lt"/>
                <a:cs typeface="Karla"/>
              </a:rPr>
              <a:t>  </a:t>
            </a:r>
            <a:fld id="{E77AE0A1-274E-2944-95AF-27E87E012DC6}" type="slidenum">
              <a:rPr lang="en-US" sz="950" spc="-74" smtClean="0">
                <a:solidFill>
                  <a:schemeClr val="tx2"/>
                </a:solidFill>
                <a:latin typeface="+mn-lt"/>
                <a:cs typeface="Karla"/>
              </a:rPr>
              <a:pPr algn="r" eaLnBrk="1" hangingPunct="1">
                <a:lnSpc>
                  <a:spcPct val="120000"/>
                </a:lnSpc>
                <a:defRPr/>
              </a:pPr>
              <a:t>‹#›</a:t>
            </a:fld>
            <a:endParaRPr lang="en-US" sz="950" spc="-74" dirty="0">
              <a:solidFill>
                <a:schemeClr val="tx2"/>
              </a:solidFill>
              <a:latin typeface="+mn-lt"/>
              <a:cs typeface="Karla"/>
            </a:endParaRPr>
          </a:p>
        </p:txBody>
      </p:sp>
      <p:cxnSp>
        <p:nvCxnSpPr>
          <p:cNvPr id="12" name="Conector recto 11"/>
          <p:cNvCxnSpPr/>
          <p:nvPr userDrawn="1"/>
        </p:nvCxnSpPr>
        <p:spPr>
          <a:xfrm>
            <a:off x="332463" y="6543102"/>
            <a:ext cx="11051787"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6" name="Marcador de posición de imagen 18"/>
          <p:cNvSpPr>
            <a:spLocks noGrp="1"/>
          </p:cNvSpPr>
          <p:nvPr>
            <p:ph type="pic" sz="quarter" idx="32" hasCustomPrompt="1"/>
          </p:nvPr>
        </p:nvSpPr>
        <p:spPr>
          <a:xfrm>
            <a:off x="6275996" y="1448780"/>
            <a:ext cx="5579893" cy="4788532"/>
          </a:xfrm>
          <a:prstGeom prst="rect">
            <a:avLst/>
          </a:prstGeom>
        </p:spPr>
        <p:txBody>
          <a:bodyPr vert="horz" lIns="34267" tIns="17132" rIns="34267" bIns="17132"/>
          <a:lstStyle>
            <a:lvl1pPr>
              <a:defRPr sz="1250" baseline="0">
                <a:solidFill>
                  <a:schemeClr val="tx1"/>
                </a:solidFill>
                <a:latin typeface="+mn-lt"/>
              </a:defRPr>
            </a:lvl1pPr>
          </a:lstStyle>
          <a:p>
            <a:r>
              <a:rPr lang="en-US" noProof="0" dirty="0"/>
              <a:t>Click here to insert an image</a:t>
            </a:r>
          </a:p>
        </p:txBody>
      </p:sp>
      <p:sp>
        <p:nvSpPr>
          <p:cNvPr id="20" name="Marcador de texto 6"/>
          <p:cNvSpPr>
            <a:spLocks noGrp="1"/>
          </p:cNvSpPr>
          <p:nvPr>
            <p:ph type="body" sz="quarter" idx="34" hasCustomPrompt="1"/>
          </p:nvPr>
        </p:nvSpPr>
        <p:spPr>
          <a:xfrm>
            <a:off x="336109" y="476672"/>
            <a:ext cx="8783832" cy="432048"/>
          </a:xfrm>
          <a:prstGeom prst="rect">
            <a:avLst/>
          </a:prstGeom>
        </p:spPr>
        <p:txBody>
          <a:bodyPr vert="horz" lIns="34267" tIns="17132" rIns="34267" bIns="17132"/>
          <a:lstStyle>
            <a:lvl1pPr marL="0" marR="0" indent="0" algn="l" defTabSz="457109" rtl="0" eaLnBrk="1" fontAlgn="base" latinLnBrk="0" hangingPunct="1">
              <a:lnSpc>
                <a:spcPct val="85000"/>
              </a:lnSpc>
              <a:spcBef>
                <a:spcPct val="20000"/>
              </a:spcBef>
              <a:spcAft>
                <a:spcPct val="0"/>
              </a:spcAft>
              <a:buClrTx/>
              <a:buSzTx/>
              <a:buFontTx/>
              <a:buNone/>
              <a:tabLst/>
              <a:defRPr sz="2500" b="1" i="0" spc="-74" baseline="0">
                <a:solidFill>
                  <a:schemeClr val="tx2"/>
                </a:solidFill>
                <a:latin typeface="+mj-lt"/>
                <a:cs typeface="Karla"/>
              </a:defRPr>
            </a:lvl1pPr>
          </a:lstStyle>
          <a:p>
            <a:pPr lvl="0"/>
            <a:r>
              <a:rPr lang="en-US" noProof="0" dirty="0"/>
              <a:t>Headline (Karla 50)</a:t>
            </a:r>
          </a:p>
        </p:txBody>
      </p:sp>
      <p:sp>
        <p:nvSpPr>
          <p:cNvPr id="10" name="Marcador de texto 2">
            <a:extLst>
              <a:ext uri="{FF2B5EF4-FFF2-40B4-BE49-F238E27FC236}">
                <a16:creationId xmlns:a16="http://schemas.microsoft.com/office/drawing/2014/main" id="{CF695713-D994-4AC4-8233-431774390435}"/>
              </a:ext>
            </a:extLst>
          </p:cNvPr>
          <p:cNvSpPr>
            <a:spLocks noGrp="1"/>
          </p:cNvSpPr>
          <p:nvPr>
            <p:ph type="body" sz="quarter" idx="37" hasCustomPrompt="1"/>
          </p:nvPr>
        </p:nvSpPr>
        <p:spPr>
          <a:xfrm>
            <a:off x="336111" y="1448780"/>
            <a:ext cx="5581685" cy="4786884"/>
          </a:xfrm>
          <a:prstGeom prst="rect">
            <a:avLst/>
          </a:prstGeom>
        </p:spPr>
        <p:txBody>
          <a:bodyPr lIns="34267" tIns="17132" rIns="34267" bIns="17132"/>
          <a:lstStyle>
            <a:lvl1pPr marL="171297" indent="-171297">
              <a:buClr>
                <a:schemeClr val="tx1"/>
              </a:buClr>
              <a:buFont typeface="Arial" panose="020B0604020202020204" pitchFamily="34" charset="0"/>
              <a:buChar char="•"/>
              <a:defRPr sz="1800" baseline="0">
                <a:solidFill>
                  <a:schemeClr val="tx1"/>
                </a:solidFill>
                <a:latin typeface="+mn-lt"/>
                <a:cs typeface="Noto Sans Regular"/>
              </a:defRPr>
            </a:lvl1pPr>
            <a:lvl2pPr>
              <a:buClr>
                <a:schemeClr val="tx2"/>
              </a:buClr>
              <a:defRPr sz="1800">
                <a:solidFill>
                  <a:schemeClr val="tx2"/>
                </a:solidFill>
                <a:latin typeface="+mn-lt"/>
                <a:cs typeface="Noto Sans Regular"/>
              </a:defRPr>
            </a:lvl2pPr>
            <a:lvl3pPr marL="1189569" marR="0" indent="-237913" algn="l" defTabSz="457109" rtl="0" eaLnBrk="1" fontAlgn="base" latinLnBrk="0" hangingPunct="1">
              <a:lnSpc>
                <a:spcPct val="100000"/>
              </a:lnSpc>
              <a:spcBef>
                <a:spcPct val="20000"/>
              </a:spcBef>
              <a:spcAft>
                <a:spcPct val="0"/>
              </a:spcAft>
              <a:buClrTx/>
              <a:buSzTx/>
              <a:buFontTx/>
              <a:buChar char="•"/>
              <a:tabLst/>
              <a:defRPr sz="1800">
                <a:solidFill>
                  <a:schemeClr val="tx1"/>
                </a:solidFill>
                <a:latin typeface="+mn-lt"/>
                <a:cs typeface="Noto Sans"/>
              </a:defRPr>
            </a:lvl3pPr>
            <a:lvl4pPr>
              <a:defRPr>
                <a:latin typeface="+mn-lt"/>
              </a:defRPr>
            </a:lvl4pPr>
            <a:lvl5pPr>
              <a:defRPr>
                <a:latin typeface="+mn-lt"/>
              </a:defRPr>
            </a:lvl5pPr>
          </a:lstStyle>
          <a:p>
            <a:pPr lvl="0"/>
            <a:r>
              <a:rPr lang="en-US" noProof="0" dirty="0"/>
              <a:t>Body text (Noto Sans 36)</a:t>
            </a:r>
          </a:p>
          <a:p>
            <a:pPr lvl="1"/>
            <a:r>
              <a:rPr lang="en-US" noProof="0" dirty="0"/>
              <a:t>Sub bullet</a:t>
            </a:r>
          </a:p>
          <a:p>
            <a:pPr lvl="2"/>
            <a:r>
              <a:rPr lang="en-US" noProof="0" dirty="0"/>
              <a:t>Extra bullet</a:t>
            </a:r>
          </a:p>
          <a:p>
            <a:pPr marL="1665396" marR="0" lvl="3" indent="-237913" algn="l" defTabSz="457109" rtl="0" eaLnBrk="1" fontAlgn="base" latinLnBrk="0" hangingPunct="1">
              <a:lnSpc>
                <a:spcPct val="100000"/>
              </a:lnSpc>
              <a:spcBef>
                <a:spcPct val="20000"/>
              </a:spcBef>
              <a:spcAft>
                <a:spcPct val="0"/>
              </a:spcAft>
              <a:buClrTx/>
              <a:buSzTx/>
              <a:buFontTx/>
              <a:buChar char="•"/>
              <a:tabLst/>
              <a:defRPr/>
            </a:pPr>
            <a:r>
              <a:rPr lang="en-US" noProof="0" dirty="0"/>
              <a:t>Extra bullet</a:t>
            </a:r>
          </a:p>
          <a:p>
            <a:pPr lvl="2"/>
            <a:endParaRPr lang="en-US" noProof="0" dirty="0"/>
          </a:p>
          <a:p>
            <a:pPr lvl="1"/>
            <a:endParaRPr lang="en-US" noProof="0" dirty="0"/>
          </a:p>
        </p:txBody>
      </p:sp>
    </p:spTree>
    <p:extLst>
      <p:ext uri="{BB962C8B-B14F-4D97-AF65-F5344CB8AC3E}">
        <p14:creationId xmlns:p14="http://schemas.microsoft.com/office/powerpoint/2010/main" val="296937884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2 Text + 2 Images + Footnote">
    <p:spTree>
      <p:nvGrpSpPr>
        <p:cNvPr id="1" name=""/>
        <p:cNvGrpSpPr/>
        <p:nvPr/>
      </p:nvGrpSpPr>
      <p:grpSpPr>
        <a:xfrm>
          <a:off x="0" y="0"/>
          <a:ext cx="0" cy="0"/>
          <a:chOff x="0" y="0"/>
          <a:chExt cx="0" cy="0"/>
        </a:xfrm>
      </p:grpSpPr>
      <p:pic>
        <p:nvPicPr>
          <p:cNvPr id="22" name="Imagen 21" descr="Agility_logos_ppt-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3932" y="188640"/>
            <a:ext cx="2249131" cy="630936"/>
          </a:xfrm>
          <a:prstGeom prst="rect">
            <a:avLst/>
          </a:prstGeom>
        </p:spPr>
      </p:pic>
      <p:sp>
        <p:nvSpPr>
          <p:cNvPr id="4" name="CuadroTexto 3"/>
          <p:cNvSpPr txBox="1"/>
          <p:nvPr userDrawn="1"/>
        </p:nvSpPr>
        <p:spPr>
          <a:xfrm>
            <a:off x="12099406" y="6960884"/>
            <a:ext cx="457140" cy="457200"/>
          </a:xfrm>
          <a:prstGeom prst="rect">
            <a:avLst/>
          </a:prstGeom>
          <a:noFill/>
          <a:ln>
            <a:noFill/>
          </a:ln>
        </p:spPr>
        <p:txBody>
          <a:bodyPr wrap="none" lIns="45684" tIns="0" rIns="45684" bIns="0" rtlCol="0" anchor="t" anchorCtr="0">
            <a:noAutofit/>
          </a:bodyPr>
          <a:lstStyle/>
          <a:p>
            <a:pPr marL="0">
              <a:lnSpc>
                <a:spcPts val="1749"/>
              </a:lnSpc>
            </a:pPr>
            <a:endParaRPr lang="es-ES" sz="2000" b="1" dirty="0" err="1">
              <a:latin typeface="+mj-lt"/>
              <a:cs typeface="Etelka Text Pro"/>
            </a:endParaRPr>
          </a:p>
        </p:txBody>
      </p:sp>
      <p:sp>
        <p:nvSpPr>
          <p:cNvPr id="27" name="Slide Number Placeholder 9"/>
          <p:cNvSpPr txBox="1">
            <a:spLocks/>
          </p:cNvSpPr>
          <p:nvPr userDrawn="1"/>
        </p:nvSpPr>
        <p:spPr>
          <a:xfrm>
            <a:off x="11243902" y="6381514"/>
            <a:ext cx="611901" cy="323851"/>
          </a:xfrm>
          <a:prstGeom prst="rect">
            <a:avLst/>
          </a:prstGeom>
        </p:spPr>
        <p:txBody>
          <a:bodyPr lIns="95160" tIns="47578" rIns="0" bIns="47578"/>
          <a:lstStyle>
            <a:lvl1pPr eaLnBrk="0" hangingPunct="0">
              <a:defRPr sz="5000">
                <a:solidFill>
                  <a:schemeClr val="tx1"/>
                </a:solidFill>
                <a:latin typeface="Arial" charset="0"/>
                <a:ea typeface="ＭＳ Ｐゴシック" charset="0"/>
                <a:cs typeface="MS PGothic" charset="0"/>
              </a:defRPr>
            </a:lvl1pPr>
            <a:lvl2pPr marL="742950" indent="-285750" eaLnBrk="0" hangingPunct="0">
              <a:defRPr sz="5000">
                <a:solidFill>
                  <a:schemeClr val="tx1"/>
                </a:solidFill>
                <a:latin typeface="Arial" charset="0"/>
                <a:ea typeface="MS PGothic" charset="0"/>
                <a:cs typeface="MS PGothic" charset="0"/>
              </a:defRPr>
            </a:lvl2pPr>
            <a:lvl3pPr marL="1143000" indent="-228600" eaLnBrk="0" hangingPunct="0">
              <a:defRPr sz="5000">
                <a:solidFill>
                  <a:schemeClr val="tx1"/>
                </a:solidFill>
                <a:latin typeface="Arial" charset="0"/>
                <a:ea typeface="MS PGothic" charset="0"/>
                <a:cs typeface="MS PGothic" charset="0"/>
              </a:defRPr>
            </a:lvl3pPr>
            <a:lvl4pPr marL="1600200" indent="-228600" eaLnBrk="0" hangingPunct="0">
              <a:defRPr sz="5000">
                <a:solidFill>
                  <a:schemeClr val="tx1"/>
                </a:solidFill>
                <a:latin typeface="Arial" charset="0"/>
                <a:ea typeface="MS PGothic" charset="0"/>
                <a:cs typeface="MS PGothic" charset="0"/>
              </a:defRPr>
            </a:lvl4pPr>
            <a:lvl5pPr marL="2057400" indent="-228600" eaLnBrk="0" hangingPunct="0">
              <a:defRPr sz="5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5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5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5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5000">
                <a:solidFill>
                  <a:schemeClr val="tx1"/>
                </a:solidFill>
                <a:latin typeface="Arial" charset="0"/>
                <a:ea typeface="MS PGothic" charset="0"/>
                <a:cs typeface="MS PGothic" charset="0"/>
              </a:defRPr>
            </a:lvl9pPr>
          </a:lstStyle>
          <a:p>
            <a:pPr algn="r" eaLnBrk="1" hangingPunct="1">
              <a:lnSpc>
                <a:spcPct val="120000"/>
              </a:lnSpc>
              <a:defRPr/>
            </a:pPr>
            <a:r>
              <a:rPr lang="en-US" sz="950" spc="-74" dirty="0">
                <a:solidFill>
                  <a:schemeClr val="tx1"/>
                </a:solidFill>
                <a:latin typeface="+mn-lt"/>
                <a:cs typeface="Karla"/>
              </a:rPr>
              <a:t>  </a:t>
            </a:r>
            <a:fld id="{E77AE0A1-274E-2944-95AF-27E87E012DC6}" type="slidenum">
              <a:rPr lang="en-US" sz="950" spc="-74" smtClean="0">
                <a:solidFill>
                  <a:schemeClr val="tx2"/>
                </a:solidFill>
                <a:latin typeface="+mn-lt"/>
                <a:cs typeface="Karla"/>
              </a:rPr>
              <a:pPr algn="r" eaLnBrk="1" hangingPunct="1">
                <a:lnSpc>
                  <a:spcPct val="120000"/>
                </a:lnSpc>
                <a:defRPr/>
              </a:pPr>
              <a:t>‹#›</a:t>
            </a:fld>
            <a:endParaRPr lang="en-US" sz="950" spc="-74" dirty="0">
              <a:solidFill>
                <a:schemeClr val="tx2"/>
              </a:solidFill>
              <a:latin typeface="+mn-lt"/>
              <a:cs typeface="Karla"/>
            </a:endParaRPr>
          </a:p>
        </p:txBody>
      </p:sp>
      <p:cxnSp>
        <p:nvCxnSpPr>
          <p:cNvPr id="14" name="Conector recto 13"/>
          <p:cNvCxnSpPr/>
          <p:nvPr userDrawn="1"/>
        </p:nvCxnSpPr>
        <p:spPr>
          <a:xfrm>
            <a:off x="332463" y="6543102"/>
            <a:ext cx="11051787"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2" name="Marcador de texto 6"/>
          <p:cNvSpPr>
            <a:spLocks noGrp="1"/>
          </p:cNvSpPr>
          <p:nvPr>
            <p:ph type="body" sz="quarter" idx="27" hasCustomPrompt="1"/>
          </p:nvPr>
        </p:nvSpPr>
        <p:spPr>
          <a:xfrm>
            <a:off x="4908023" y="1448780"/>
            <a:ext cx="4211920" cy="1224137"/>
          </a:xfrm>
          <a:prstGeom prst="rect">
            <a:avLst/>
          </a:prstGeom>
        </p:spPr>
        <p:txBody>
          <a:bodyPr vert="horz" lIns="0" tIns="0" rIns="0" bIns="17132" anchor="t" anchorCtr="0"/>
          <a:lstStyle>
            <a:lvl1pPr marL="0" marR="0" indent="0" algn="l" defTabSz="456796" rtl="0" eaLnBrk="0" fontAlgn="base" latinLnBrk="0" hangingPunct="0">
              <a:lnSpc>
                <a:spcPct val="100000"/>
              </a:lnSpc>
              <a:spcBef>
                <a:spcPts val="984"/>
              </a:spcBef>
              <a:spcAft>
                <a:spcPts val="600"/>
              </a:spcAft>
              <a:buClrTx/>
              <a:buSzTx/>
              <a:buFont typeface="Arial"/>
              <a:buNone/>
              <a:tabLst/>
              <a:defRPr sz="1800" b="0" i="0" spc="0" baseline="0">
                <a:solidFill>
                  <a:schemeClr val="tx1"/>
                </a:solidFill>
                <a:latin typeface="+mn-lt"/>
                <a:cs typeface="Noto Sans Regular"/>
              </a:defRPr>
            </a:lvl1pPr>
            <a:lvl2pPr marL="475828" indent="0">
              <a:buNone/>
              <a:defRPr/>
            </a:lvl2pPr>
          </a:lstStyle>
          <a:p>
            <a:pPr lvl="0"/>
            <a:r>
              <a:rPr lang="en-US" noProof="0" dirty="0"/>
              <a:t>Body Text (Noto Sans 36)</a:t>
            </a:r>
          </a:p>
        </p:txBody>
      </p:sp>
      <p:sp>
        <p:nvSpPr>
          <p:cNvPr id="13" name="Marcador de posición de imagen 2"/>
          <p:cNvSpPr>
            <a:spLocks noGrp="1"/>
          </p:cNvSpPr>
          <p:nvPr>
            <p:ph type="pic" sz="quarter" idx="28" hasCustomPrompt="1"/>
          </p:nvPr>
        </p:nvSpPr>
        <p:spPr>
          <a:xfrm>
            <a:off x="336111" y="2816932"/>
            <a:ext cx="4211919" cy="3420380"/>
          </a:xfrm>
          <a:prstGeom prst="rect">
            <a:avLst/>
          </a:prstGeom>
        </p:spPr>
        <p:txBody>
          <a:bodyPr vert="horz" lIns="34267" tIns="17132" rIns="34267" bIns="17132"/>
          <a:lstStyle>
            <a:lvl1pPr marL="356871" marR="0" indent="-356871" algn="l" defTabSz="456796" rtl="0" eaLnBrk="1" fontAlgn="base" latinLnBrk="0" hangingPunct="1">
              <a:lnSpc>
                <a:spcPct val="100000"/>
              </a:lnSpc>
              <a:spcBef>
                <a:spcPct val="20000"/>
              </a:spcBef>
              <a:spcAft>
                <a:spcPct val="0"/>
              </a:spcAft>
              <a:buClrTx/>
              <a:buSzTx/>
              <a:buFontTx/>
              <a:buChar char="•"/>
              <a:tabLst/>
              <a:defRPr sz="1250">
                <a:solidFill>
                  <a:schemeClr val="tx1"/>
                </a:solidFill>
                <a:latin typeface="+mn-lt"/>
              </a:defRPr>
            </a:lvl1pPr>
          </a:lstStyle>
          <a:p>
            <a:r>
              <a:rPr lang="en-US" noProof="0" dirty="0"/>
              <a:t>Click here to insert an image</a:t>
            </a:r>
          </a:p>
          <a:p>
            <a:endParaRPr lang="en-US" noProof="0" dirty="0"/>
          </a:p>
        </p:txBody>
      </p:sp>
      <p:sp>
        <p:nvSpPr>
          <p:cNvPr id="15" name="Marcador de posición de imagen 2"/>
          <p:cNvSpPr>
            <a:spLocks noGrp="1"/>
          </p:cNvSpPr>
          <p:nvPr>
            <p:ph type="pic" sz="quarter" idx="29" hasCustomPrompt="1"/>
          </p:nvPr>
        </p:nvSpPr>
        <p:spPr>
          <a:xfrm>
            <a:off x="4908019" y="2816932"/>
            <a:ext cx="4211712" cy="3420380"/>
          </a:xfrm>
          <a:prstGeom prst="rect">
            <a:avLst/>
          </a:prstGeom>
        </p:spPr>
        <p:txBody>
          <a:bodyPr vert="horz" lIns="34267" tIns="17132" rIns="34267" bIns="17132"/>
          <a:lstStyle>
            <a:lvl1pPr marL="356871" marR="0" indent="-356871" algn="l" defTabSz="456796" rtl="0" eaLnBrk="1" fontAlgn="base" latinLnBrk="0" hangingPunct="1">
              <a:lnSpc>
                <a:spcPct val="100000"/>
              </a:lnSpc>
              <a:spcBef>
                <a:spcPct val="20000"/>
              </a:spcBef>
              <a:spcAft>
                <a:spcPct val="0"/>
              </a:spcAft>
              <a:buClrTx/>
              <a:buSzTx/>
              <a:buFontTx/>
              <a:buChar char="•"/>
              <a:tabLst/>
              <a:defRPr sz="1250">
                <a:solidFill>
                  <a:schemeClr val="tx1"/>
                </a:solidFill>
                <a:latin typeface="+mn-lt"/>
              </a:defRPr>
            </a:lvl1pPr>
          </a:lstStyle>
          <a:p>
            <a:r>
              <a:rPr lang="en-US" noProof="0" dirty="0"/>
              <a:t>Click here to insert an image</a:t>
            </a:r>
          </a:p>
          <a:p>
            <a:endParaRPr lang="en-US" noProof="0" dirty="0"/>
          </a:p>
        </p:txBody>
      </p:sp>
      <p:sp>
        <p:nvSpPr>
          <p:cNvPr id="16" name="Marcador de texto 6"/>
          <p:cNvSpPr>
            <a:spLocks noGrp="1"/>
          </p:cNvSpPr>
          <p:nvPr>
            <p:ph type="body" sz="quarter" idx="31" hasCustomPrompt="1"/>
          </p:nvPr>
        </p:nvSpPr>
        <p:spPr>
          <a:xfrm>
            <a:off x="336111" y="1448780"/>
            <a:ext cx="4211919" cy="1224137"/>
          </a:xfrm>
          <a:prstGeom prst="rect">
            <a:avLst/>
          </a:prstGeom>
        </p:spPr>
        <p:txBody>
          <a:bodyPr vert="horz" lIns="34267" tIns="17132" rIns="34267" bIns="17132"/>
          <a:lstStyle>
            <a:lvl1pPr marL="0" marR="0" indent="0" algn="l" defTabSz="456796" rtl="0" eaLnBrk="0" fontAlgn="base" latinLnBrk="0" hangingPunct="0">
              <a:lnSpc>
                <a:spcPct val="100000"/>
              </a:lnSpc>
              <a:spcBef>
                <a:spcPct val="20000"/>
              </a:spcBef>
              <a:spcAft>
                <a:spcPct val="0"/>
              </a:spcAft>
              <a:buClrTx/>
              <a:buSzTx/>
              <a:buFontTx/>
              <a:buNone/>
              <a:tabLst/>
              <a:defRPr sz="1800" b="0" i="0" spc="0" baseline="0">
                <a:solidFill>
                  <a:schemeClr val="tx1"/>
                </a:solidFill>
                <a:latin typeface="+mn-lt"/>
                <a:cs typeface="Noto Sans Regular"/>
              </a:defRPr>
            </a:lvl1pPr>
            <a:lvl2pPr marL="475828" indent="0">
              <a:buNone/>
              <a:defRPr/>
            </a:lvl2pPr>
          </a:lstStyle>
          <a:p>
            <a:pPr lvl="0"/>
            <a:r>
              <a:rPr lang="en-US" noProof="0" dirty="0"/>
              <a:t>Body Text (Noto Sans 36)</a:t>
            </a:r>
          </a:p>
        </p:txBody>
      </p:sp>
      <p:sp>
        <p:nvSpPr>
          <p:cNvPr id="19" name="Marcador de texto 6"/>
          <p:cNvSpPr>
            <a:spLocks noGrp="1"/>
          </p:cNvSpPr>
          <p:nvPr>
            <p:ph type="body" sz="quarter" idx="30" hasCustomPrompt="1"/>
          </p:nvPr>
        </p:nvSpPr>
        <p:spPr>
          <a:xfrm>
            <a:off x="9623932" y="5877272"/>
            <a:ext cx="2231957" cy="360424"/>
          </a:xfrm>
          <a:prstGeom prst="rect">
            <a:avLst/>
          </a:prstGeom>
        </p:spPr>
        <p:txBody>
          <a:bodyPr vert="horz" lIns="34267" tIns="17132" rIns="34267" bIns="17132"/>
          <a:lstStyle>
            <a:lvl1pPr marL="0" indent="0">
              <a:lnSpc>
                <a:spcPct val="110000"/>
              </a:lnSpc>
              <a:buNone/>
              <a:defRPr sz="950" b="0" i="0" spc="0" baseline="0">
                <a:solidFill>
                  <a:schemeClr val="tx1"/>
                </a:solidFill>
                <a:latin typeface="+mn-lt"/>
                <a:cs typeface="Noto Sans Regular"/>
              </a:defRPr>
            </a:lvl1pPr>
          </a:lstStyle>
          <a:p>
            <a:pPr lvl="0"/>
            <a:r>
              <a:rPr lang="en-US" noProof="0" dirty="0"/>
              <a:t>Click here to insert complementary info (footnotes, captions, legends, </a:t>
            </a:r>
            <a:r>
              <a:rPr lang="en-US" noProof="0" dirty="0" err="1"/>
              <a:t>etc</a:t>
            </a:r>
            <a:r>
              <a:rPr lang="en-US" noProof="0" dirty="0"/>
              <a:t>)</a:t>
            </a:r>
          </a:p>
        </p:txBody>
      </p:sp>
      <p:sp>
        <p:nvSpPr>
          <p:cNvPr id="20" name="Marcador de texto 6"/>
          <p:cNvSpPr>
            <a:spLocks noGrp="1"/>
          </p:cNvSpPr>
          <p:nvPr>
            <p:ph type="body" sz="quarter" idx="34" hasCustomPrompt="1"/>
          </p:nvPr>
        </p:nvSpPr>
        <p:spPr>
          <a:xfrm>
            <a:off x="336109" y="476672"/>
            <a:ext cx="8783832" cy="756084"/>
          </a:xfrm>
          <a:prstGeom prst="rect">
            <a:avLst/>
          </a:prstGeom>
        </p:spPr>
        <p:txBody>
          <a:bodyPr vert="horz" lIns="34267" tIns="17132" rIns="34267" bIns="17132"/>
          <a:lstStyle>
            <a:lvl1pPr marL="0" marR="0" indent="0" algn="l" defTabSz="457109" rtl="0" eaLnBrk="1" fontAlgn="base" latinLnBrk="0" hangingPunct="1">
              <a:lnSpc>
                <a:spcPct val="85000"/>
              </a:lnSpc>
              <a:spcBef>
                <a:spcPct val="20000"/>
              </a:spcBef>
              <a:spcAft>
                <a:spcPct val="0"/>
              </a:spcAft>
              <a:buClrTx/>
              <a:buSzTx/>
              <a:buFontTx/>
              <a:buNone/>
              <a:tabLst/>
              <a:defRPr sz="2500" b="1" i="0" spc="-74" baseline="0">
                <a:solidFill>
                  <a:schemeClr val="tx2"/>
                </a:solidFill>
                <a:latin typeface="+mj-lt"/>
                <a:cs typeface="Karla"/>
              </a:defRPr>
            </a:lvl1pPr>
          </a:lstStyle>
          <a:p>
            <a:pPr lvl="0"/>
            <a:r>
              <a:rPr lang="en-US" noProof="0" dirty="0"/>
              <a:t>Headline (Karla 50)</a:t>
            </a:r>
          </a:p>
        </p:txBody>
      </p:sp>
    </p:spTree>
    <p:extLst>
      <p:ext uri="{BB962C8B-B14F-4D97-AF65-F5344CB8AC3E}">
        <p14:creationId xmlns:p14="http://schemas.microsoft.com/office/powerpoint/2010/main" val="244904206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2 Text + 2 Images">
    <p:spTree>
      <p:nvGrpSpPr>
        <p:cNvPr id="1" name=""/>
        <p:cNvGrpSpPr/>
        <p:nvPr/>
      </p:nvGrpSpPr>
      <p:grpSpPr>
        <a:xfrm>
          <a:off x="0" y="0"/>
          <a:ext cx="0" cy="0"/>
          <a:chOff x="0" y="0"/>
          <a:chExt cx="0" cy="0"/>
        </a:xfrm>
      </p:grpSpPr>
      <p:pic>
        <p:nvPicPr>
          <p:cNvPr id="22" name="Imagen 21" descr="Agility_logos_ppt-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3932" y="188640"/>
            <a:ext cx="2249131" cy="630936"/>
          </a:xfrm>
          <a:prstGeom prst="rect">
            <a:avLst/>
          </a:prstGeom>
        </p:spPr>
      </p:pic>
      <p:sp>
        <p:nvSpPr>
          <p:cNvPr id="4" name="CuadroTexto 3"/>
          <p:cNvSpPr txBox="1"/>
          <p:nvPr userDrawn="1"/>
        </p:nvSpPr>
        <p:spPr>
          <a:xfrm>
            <a:off x="12099406" y="6960884"/>
            <a:ext cx="457140" cy="457200"/>
          </a:xfrm>
          <a:prstGeom prst="rect">
            <a:avLst/>
          </a:prstGeom>
          <a:noFill/>
          <a:ln>
            <a:noFill/>
          </a:ln>
        </p:spPr>
        <p:txBody>
          <a:bodyPr wrap="none" lIns="45684" tIns="0" rIns="45684" bIns="0" rtlCol="0" anchor="t" anchorCtr="0">
            <a:noAutofit/>
          </a:bodyPr>
          <a:lstStyle/>
          <a:p>
            <a:pPr marL="0">
              <a:lnSpc>
                <a:spcPts val="1749"/>
              </a:lnSpc>
            </a:pPr>
            <a:endParaRPr lang="es-ES" sz="2000" b="1" dirty="0" err="1">
              <a:latin typeface="+mj-lt"/>
              <a:cs typeface="Etelka Text Pro"/>
            </a:endParaRPr>
          </a:p>
        </p:txBody>
      </p:sp>
      <p:sp>
        <p:nvSpPr>
          <p:cNvPr id="27" name="Slide Number Placeholder 9"/>
          <p:cNvSpPr txBox="1">
            <a:spLocks/>
          </p:cNvSpPr>
          <p:nvPr userDrawn="1"/>
        </p:nvSpPr>
        <p:spPr>
          <a:xfrm>
            <a:off x="11243902" y="6381514"/>
            <a:ext cx="611901" cy="323851"/>
          </a:xfrm>
          <a:prstGeom prst="rect">
            <a:avLst/>
          </a:prstGeom>
        </p:spPr>
        <p:txBody>
          <a:bodyPr lIns="95160" tIns="47578" rIns="0" bIns="47578"/>
          <a:lstStyle>
            <a:lvl1pPr eaLnBrk="0" hangingPunct="0">
              <a:defRPr sz="5000">
                <a:solidFill>
                  <a:schemeClr val="tx1"/>
                </a:solidFill>
                <a:latin typeface="Arial" charset="0"/>
                <a:ea typeface="ＭＳ Ｐゴシック" charset="0"/>
                <a:cs typeface="MS PGothic" charset="0"/>
              </a:defRPr>
            </a:lvl1pPr>
            <a:lvl2pPr marL="742950" indent="-285750" eaLnBrk="0" hangingPunct="0">
              <a:defRPr sz="5000">
                <a:solidFill>
                  <a:schemeClr val="tx1"/>
                </a:solidFill>
                <a:latin typeface="Arial" charset="0"/>
                <a:ea typeface="MS PGothic" charset="0"/>
                <a:cs typeface="MS PGothic" charset="0"/>
              </a:defRPr>
            </a:lvl2pPr>
            <a:lvl3pPr marL="1143000" indent="-228600" eaLnBrk="0" hangingPunct="0">
              <a:defRPr sz="5000">
                <a:solidFill>
                  <a:schemeClr val="tx1"/>
                </a:solidFill>
                <a:latin typeface="Arial" charset="0"/>
                <a:ea typeface="MS PGothic" charset="0"/>
                <a:cs typeface="MS PGothic" charset="0"/>
              </a:defRPr>
            </a:lvl3pPr>
            <a:lvl4pPr marL="1600200" indent="-228600" eaLnBrk="0" hangingPunct="0">
              <a:defRPr sz="5000">
                <a:solidFill>
                  <a:schemeClr val="tx1"/>
                </a:solidFill>
                <a:latin typeface="Arial" charset="0"/>
                <a:ea typeface="MS PGothic" charset="0"/>
                <a:cs typeface="MS PGothic" charset="0"/>
              </a:defRPr>
            </a:lvl4pPr>
            <a:lvl5pPr marL="2057400" indent="-228600" eaLnBrk="0" hangingPunct="0">
              <a:defRPr sz="5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5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5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5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5000">
                <a:solidFill>
                  <a:schemeClr val="tx1"/>
                </a:solidFill>
                <a:latin typeface="Arial" charset="0"/>
                <a:ea typeface="MS PGothic" charset="0"/>
                <a:cs typeface="MS PGothic" charset="0"/>
              </a:defRPr>
            </a:lvl9pPr>
          </a:lstStyle>
          <a:p>
            <a:pPr algn="r" eaLnBrk="1" hangingPunct="1">
              <a:lnSpc>
                <a:spcPct val="120000"/>
              </a:lnSpc>
              <a:defRPr/>
            </a:pPr>
            <a:r>
              <a:rPr lang="en-US" sz="950" spc="-74" dirty="0">
                <a:solidFill>
                  <a:schemeClr val="tx1"/>
                </a:solidFill>
                <a:latin typeface="+mn-lt"/>
                <a:cs typeface="Karla"/>
              </a:rPr>
              <a:t>  </a:t>
            </a:r>
            <a:fld id="{E77AE0A1-274E-2944-95AF-27E87E012DC6}" type="slidenum">
              <a:rPr lang="en-US" sz="950" spc="-74" smtClean="0">
                <a:solidFill>
                  <a:schemeClr val="tx2"/>
                </a:solidFill>
                <a:latin typeface="+mn-lt"/>
                <a:cs typeface="Karla"/>
              </a:rPr>
              <a:pPr algn="r" eaLnBrk="1" hangingPunct="1">
                <a:lnSpc>
                  <a:spcPct val="120000"/>
                </a:lnSpc>
                <a:defRPr/>
              </a:pPr>
              <a:t>‹#›</a:t>
            </a:fld>
            <a:endParaRPr lang="en-US" sz="950" spc="-74" dirty="0">
              <a:solidFill>
                <a:schemeClr val="tx2"/>
              </a:solidFill>
              <a:latin typeface="+mn-lt"/>
              <a:cs typeface="Karla"/>
            </a:endParaRPr>
          </a:p>
        </p:txBody>
      </p:sp>
      <p:sp>
        <p:nvSpPr>
          <p:cNvPr id="15" name="Marcador de texto 6"/>
          <p:cNvSpPr>
            <a:spLocks noGrp="1"/>
          </p:cNvSpPr>
          <p:nvPr>
            <p:ph type="body" sz="quarter" idx="27" hasCustomPrompt="1"/>
          </p:nvPr>
        </p:nvSpPr>
        <p:spPr>
          <a:xfrm>
            <a:off x="6275934" y="1448780"/>
            <a:ext cx="5579957" cy="648072"/>
          </a:xfrm>
          <a:prstGeom prst="rect">
            <a:avLst/>
          </a:prstGeom>
        </p:spPr>
        <p:txBody>
          <a:bodyPr vert="horz" lIns="0" tIns="0" rIns="0" bIns="17132" anchor="t" anchorCtr="0"/>
          <a:lstStyle>
            <a:lvl1pPr marL="0" marR="0" indent="0" algn="l" defTabSz="456796" rtl="0" eaLnBrk="0" fontAlgn="base" latinLnBrk="0" hangingPunct="0">
              <a:lnSpc>
                <a:spcPct val="100000"/>
              </a:lnSpc>
              <a:spcBef>
                <a:spcPts val="984"/>
              </a:spcBef>
              <a:spcAft>
                <a:spcPts val="600"/>
              </a:spcAft>
              <a:buClrTx/>
              <a:buSzTx/>
              <a:buFont typeface="Arial"/>
              <a:buNone/>
              <a:tabLst/>
              <a:defRPr sz="1800" b="0" i="0" spc="0" baseline="0">
                <a:solidFill>
                  <a:schemeClr val="accent1"/>
                </a:solidFill>
                <a:latin typeface="+mn-lt"/>
                <a:cs typeface="Noto Sans Regular"/>
              </a:defRPr>
            </a:lvl1pPr>
            <a:lvl2pPr marL="475828" indent="0">
              <a:buNone/>
              <a:defRPr/>
            </a:lvl2pPr>
          </a:lstStyle>
          <a:p>
            <a:pPr lvl="0"/>
            <a:r>
              <a:rPr lang="en-US" noProof="0" dirty="0"/>
              <a:t>Subhead (Noto Sans 36)</a:t>
            </a:r>
          </a:p>
        </p:txBody>
      </p:sp>
      <p:sp>
        <p:nvSpPr>
          <p:cNvPr id="16" name="Marcador de posición de imagen 2"/>
          <p:cNvSpPr>
            <a:spLocks noGrp="1"/>
          </p:cNvSpPr>
          <p:nvPr>
            <p:ph type="pic" sz="quarter" idx="28" hasCustomPrompt="1"/>
          </p:nvPr>
        </p:nvSpPr>
        <p:spPr>
          <a:xfrm>
            <a:off x="336109" y="2240868"/>
            <a:ext cx="5579893" cy="3996445"/>
          </a:xfrm>
          <a:prstGeom prst="rect">
            <a:avLst/>
          </a:prstGeom>
        </p:spPr>
        <p:txBody>
          <a:bodyPr vert="horz" lIns="34267" tIns="17132" rIns="34267" bIns="17132"/>
          <a:lstStyle>
            <a:lvl1pPr marL="356871" marR="0" indent="-356871" algn="l" defTabSz="456796" rtl="0" eaLnBrk="1" fontAlgn="base" latinLnBrk="0" hangingPunct="1">
              <a:lnSpc>
                <a:spcPct val="100000"/>
              </a:lnSpc>
              <a:spcBef>
                <a:spcPct val="20000"/>
              </a:spcBef>
              <a:spcAft>
                <a:spcPct val="0"/>
              </a:spcAft>
              <a:buClrTx/>
              <a:buSzTx/>
              <a:buFontTx/>
              <a:buChar char="•"/>
              <a:tabLst/>
              <a:defRPr sz="1250" baseline="0">
                <a:solidFill>
                  <a:schemeClr val="tx1"/>
                </a:solidFill>
                <a:latin typeface="+mn-lt"/>
              </a:defRPr>
            </a:lvl1pPr>
          </a:lstStyle>
          <a:p>
            <a:r>
              <a:rPr lang="en-US" noProof="0" dirty="0"/>
              <a:t>Click here to insert an image</a:t>
            </a:r>
          </a:p>
          <a:p>
            <a:endParaRPr lang="en-US" noProof="0" dirty="0"/>
          </a:p>
        </p:txBody>
      </p:sp>
      <p:sp>
        <p:nvSpPr>
          <p:cNvPr id="17" name="Marcador de posición de imagen 2"/>
          <p:cNvSpPr>
            <a:spLocks noGrp="1"/>
          </p:cNvSpPr>
          <p:nvPr>
            <p:ph type="pic" sz="quarter" idx="29" hasCustomPrompt="1"/>
          </p:nvPr>
        </p:nvSpPr>
        <p:spPr>
          <a:xfrm>
            <a:off x="6275998" y="2240868"/>
            <a:ext cx="5579682" cy="3996445"/>
          </a:xfrm>
          <a:prstGeom prst="rect">
            <a:avLst/>
          </a:prstGeom>
        </p:spPr>
        <p:txBody>
          <a:bodyPr vert="horz" lIns="34267" tIns="17132" rIns="34267" bIns="17132"/>
          <a:lstStyle>
            <a:lvl1pPr marL="356871" marR="0" indent="-356871" algn="l" defTabSz="456796" rtl="0" eaLnBrk="1" fontAlgn="base" latinLnBrk="0" hangingPunct="1">
              <a:lnSpc>
                <a:spcPct val="100000"/>
              </a:lnSpc>
              <a:spcBef>
                <a:spcPct val="20000"/>
              </a:spcBef>
              <a:spcAft>
                <a:spcPct val="0"/>
              </a:spcAft>
              <a:buClrTx/>
              <a:buSzTx/>
              <a:buFontTx/>
              <a:buChar char="•"/>
              <a:tabLst/>
              <a:defRPr sz="1250">
                <a:solidFill>
                  <a:schemeClr val="tx1"/>
                </a:solidFill>
                <a:latin typeface="+mn-lt"/>
              </a:defRPr>
            </a:lvl1pPr>
          </a:lstStyle>
          <a:p>
            <a:r>
              <a:rPr lang="en-US" noProof="0" dirty="0"/>
              <a:t>Click here to insert an image</a:t>
            </a:r>
          </a:p>
          <a:p>
            <a:endParaRPr lang="en-US" noProof="0" dirty="0"/>
          </a:p>
        </p:txBody>
      </p:sp>
      <p:sp>
        <p:nvSpPr>
          <p:cNvPr id="19" name="Marcador de texto 6"/>
          <p:cNvSpPr>
            <a:spLocks noGrp="1"/>
          </p:cNvSpPr>
          <p:nvPr>
            <p:ph type="body" sz="quarter" idx="31" hasCustomPrompt="1"/>
          </p:nvPr>
        </p:nvSpPr>
        <p:spPr>
          <a:xfrm>
            <a:off x="336109" y="1448780"/>
            <a:ext cx="5579893" cy="648072"/>
          </a:xfrm>
          <a:prstGeom prst="rect">
            <a:avLst/>
          </a:prstGeom>
        </p:spPr>
        <p:txBody>
          <a:bodyPr vert="horz" lIns="34267" tIns="17132" rIns="34267" bIns="17132"/>
          <a:lstStyle>
            <a:lvl1pPr marL="0" marR="0" indent="0" algn="l" defTabSz="456796" rtl="0" eaLnBrk="0" fontAlgn="base" latinLnBrk="0" hangingPunct="0">
              <a:lnSpc>
                <a:spcPct val="100000"/>
              </a:lnSpc>
              <a:spcBef>
                <a:spcPct val="20000"/>
              </a:spcBef>
              <a:spcAft>
                <a:spcPct val="0"/>
              </a:spcAft>
              <a:buClrTx/>
              <a:buSzTx/>
              <a:buFontTx/>
              <a:buNone/>
              <a:tabLst/>
              <a:defRPr sz="1800" b="0" i="0" spc="0" baseline="0">
                <a:solidFill>
                  <a:schemeClr val="accent1"/>
                </a:solidFill>
                <a:latin typeface="+mn-lt"/>
                <a:cs typeface="Noto Sans Regular"/>
              </a:defRPr>
            </a:lvl1pPr>
            <a:lvl2pPr marL="475828" indent="0">
              <a:buNone/>
              <a:defRPr/>
            </a:lvl2pPr>
          </a:lstStyle>
          <a:p>
            <a:pPr lvl="0"/>
            <a:r>
              <a:rPr lang="en-US" noProof="0" dirty="0"/>
              <a:t>Subhead (Noto Sans 36)</a:t>
            </a:r>
          </a:p>
        </p:txBody>
      </p:sp>
      <p:cxnSp>
        <p:nvCxnSpPr>
          <p:cNvPr id="20" name="Conector recto 19"/>
          <p:cNvCxnSpPr/>
          <p:nvPr userDrawn="1"/>
        </p:nvCxnSpPr>
        <p:spPr>
          <a:xfrm>
            <a:off x="332463" y="6543102"/>
            <a:ext cx="11051787"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1" name="Marcador de texto 6"/>
          <p:cNvSpPr>
            <a:spLocks noGrp="1"/>
          </p:cNvSpPr>
          <p:nvPr>
            <p:ph type="body" sz="quarter" idx="34" hasCustomPrompt="1"/>
          </p:nvPr>
        </p:nvSpPr>
        <p:spPr>
          <a:xfrm>
            <a:off x="336109" y="476672"/>
            <a:ext cx="8783832" cy="756084"/>
          </a:xfrm>
          <a:prstGeom prst="rect">
            <a:avLst/>
          </a:prstGeom>
        </p:spPr>
        <p:txBody>
          <a:bodyPr vert="horz" lIns="34267" tIns="17132" rIns="34267" bIns="17132"/>
          <a:lstStyle>
            <a:lvl1pPr marL="0" marR="0" indent="0" algn="l" defTabSz="457109" rtl="0" eaLnBrk="1" fontAlgn="base" latinLnBrk="0" hangingPunct="1">
              <a:lnSpc>
                <a:spcPct val="85000"/>
              </a:lnSpc>
              <a:spcBef>
                <a:spcPct val="20000"/>
              </a:spcBef>
              <a:spcAft>
                <a:spcPct val="0"/>
              </a:spcAft>
              <a:buClrTx/>
              <a:buSzTx/>
              <a:buFontTx/>
              <a:buNone/>
              <a:tabLst/>
              <a:defRPr sz="2500" b="1" i="0" spc="-74" baseline="0">
                <a:solidFill>
                  <a:schemeClr val="tx2"/>
                </a:solidFill>
                <a:latin typeface="+mj-lt"/>
                <a:cs typeface="Karla"/>
              </a:defRPr>
            </a:lvl1pPr>
          </a:lstStyle>
          <a:p>
            <a:pPr lvl="0"/>
            <a:r>
              <a:rPr lang="en-US" noProof="0" dirty="0"/>
              <a:t>Headline (Karla 50)</a:t>
            </a:r>
            <a:endParaRPr lang="es-ES_tradnl" dirty="0"/>
          </a:p>
        </p:txBody>
      </p:sp>
    </p:spTree>
    <p:extLst>
      <p:ext uri="{BB962C8B-B14F-4D97-AF65-F5344CB8AC3E}">
        <p14:creationId xmlns:p14="http://schemas.microsoft.com/office/powerpoint/2010/main" val="388754403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2 Text Boxes + Subheads">
    <p:spTree>
      <p:nvGrpSpPr>
        <p:cNvPr id="1" name=""/>
        <p:cNvGrpSpPr/>
        <p:nvPr/>
      </p:nvGrpSpPr>
      <p:grpSpPr>
        <a:xfrm>
          <a:off x="0" y="0"/>
          <a:ext cx="0" cy="0"/>
          <a:chOff x="0" y="0"/>
          <a:chExt cx="0" cy="0"/>
        </a:xfrm>
      </p:grpSpPr>
      <p:pic>
        <p:nvPicPr>
          <p:cNvPr id="22" name="Imagen 21" descr="Agility_logos_ppt-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3932" y="188640"/>
            <a:ext cx="2249131" cy="630936"/>
          </a:xfrm>
          <a:prstGeom prst="rect">
            <a:avLst/>
          </a:prstGeom>
        </p:spPr>
      </p:pic>
      <p:sp>
        <p:nvSpPr>
          <p:cNvPr id="4" name="CuadroTexto 3"/>
          <p:cNvSpPr txBox="1"/>
          <p:nvPr userDrawn="1"/>
        </p:nvSpPr>
        <p:spPr>
          <a:xfrm>
            <a:off x="12099406" y="6960884"/>
            <a:ext cx="457140" cy="457200"/>
          </a:xfrm>
          <a:prstGeom prst="rect">
            <a:avLst/>
          </a:prstGeom>
          <a:noFill/>
          <a:ln>
            <a:noFill/>
          </a:ln>
        </p:spPr>
        <p:txBody>
          <a:bodyPr wrap="none" lIns="45684" tIns="0" rIns="45684" bIns="0" rtlCol="0" anchor="t" anchorCtr="0">
            <a:noAutofit/>
          </a:bodyPr>
          <a:lstStyle/>
          <a:p>
            <a:pPr marL="0">
              <a:lnSpc>
                <a:spcPts val="1749"/>
              </a:lnSpc>
            </a:pPr>
            <a:endParaRPr lang="es-ES" sz="2000" b="1" dirty="0" err="1">
              <a:latin typeface="+mn-lt"/>
              <a:cs typeface="Etelka Text Pro"/>
            </a:endParaRPr>
          </a:p>
        </p:txBody>
      </p:sp>
      <p:sp>
        <p:nvSpPr>
          <p:cNvPr id="27" name="Slide Number Placeholder 9"/>
          <p:cNvSpPr txBox="1">
            <a:spLocks/>
          </p:cNvSpPr>
          <p:nvPr userDrawn="1"/>
        </p:nvSpPr>
        <p:spPr>
          <a:xfrm>
            <a:off x="11243902" y="6381514"/>
            <a:ext cx="611901" cy="323851"/>
          </a:xfrm>
          <a:prstGeom prst="rect">
            <a:avLst/>
          </a:prstGeom>
        </p:spPr>
        <p:txBody>
          <a:bodyPr lIns="95160" tIns="47578" rIns="0" bIns="47578"/>
          <a:lstStyle>
            <a:lvl1pPr eaLnBrk="0" hangingPunct="0">
              <a:defRPr sz="5000">
                <a:solidFill>
                  <a:schemeClr val="tx1"/>
                </a:solidFill>
                <a:latin typeface="Arial" charset="0"/>
                <a:ea typeface="ＭＳ Ｐゴシック" charset="0"/>
                <a:cs typeface="MS PGothic" charset="0"/>
              </a:defRPr>
            </a:lvl1pPr>
            <a:lvl2pPr marL="742950" indent="-285750" eaLnBrk="0" hangingPunct="0">
              <a:defRPr sz="5000">
                <a:solidFill>
                  <a:schemeClr val="tx1"/>
                </a:solidFill>
                <a:latin typeface="Arial" charset="0"/>
                <a:ea typeface="MS PGothic" charset="0"/>
                <a:cs typeface="MS PGothic" charset="0"/>
              </a:defRPr>
            </a:lvl2pPr>
            <a:lvl3pPr marL="1143000" indent="-228600" eaLnBrk="0" hangingPunct="0">
              <a:defRPr sz="5000">
                <a:solidFill>
                  <a:schemeClr val="tx1"/>
                </a:solidFill>
                <a:latin typeface="Arial" charset="0"/>
                <a:ea typeface="MS PGothic" charset="0"/>
                <a:cs typeface="MS PGothic" charset="0"/>
              </a:defRPr>
            </a:lvl3pPr>
            <a:lvl4pPr marL="1600200" indent="-228600" eaLnBrk="0" hangingPunct="0">
              <a:defRPr sz="5000">
                <a:solidFill>
                  <a:schemeClr val="tx1"/>
                </a:solidFill>
                <a:latin typeface="Arial" charset="0"/>
                <a:ea typeface="MS PGothic" charset="0"/>
                <a:cs typeface="MS PGothic" charset="0"/>
              </a:defRPr>
            </a:lvl4pPr>
            <a:lvl5pPr marL="2057400" indent="-228600" eaLnBrk="0" hangingPunct="0">
              <a:defRPr sz="5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5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5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5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5000">
                <a:solidFill>
                  <a:schemeClr val="tx1"/>
                </a:solidFill>
                <a:latin typeface="Arial" charset="0"/>
                <a:ea typeface="MS PGothic" charset="0"/>
                <a:cs typeface="MS PGothic" charset="0"/>
              </a:defRPr>
            </a:lvl9pPr>
          </a:lstStyle>
          <a:p>
            <a:pPr algn="r" eaLnBrk="1" hangingPunct="1">
              <a:lnSpc>
                <a:spcPct val="120000"/>
              </a:lnSpc>
              <a:defRPr/>
            </a:pPr>
            <a:r>
              <a:rPr lang="en-US" sz="950" spc="-74" dirty="0">
                <a:solidFill>
                  <a:schemeClr val="tx1"/>
                </a:solidFill>
                <a:latin typeface="+mn-lt"/>
                <a:cs typeface="Karla"/>
              </a:rPr>
              <a:t>  </a:t>
            </a:r>
            <a:fld id="{E77AE0A1-274E-2944-95AF-27E87E012DC6}" type="slidenum">
              <a:rPr lang="en-US" sz="950" spc="-74" smtClean="0">
                <a:solidFill>
                  <a:schemeClr val="tx2"/>
                </a:solidFill>
                <a:latin typeface="+mn-lt"/>
                <a:cs typeface="Karla"/>
              </a:rPr>
              <a:pPr algn="r" eaLnBrk="1" hangingPunct="1">
                <a:lnSpc>
                  <a:spcPct val="120000"/>
                </a:lnSpc>
                <a:defRPr/>
              </a:pPr>
              <a:t>‹#›</a:t>
            </a:fld>
            <a:endParaRPr lang="en-US" sz="950" spc="-74" dirty="0">
              <a:solidFill>
                <a:schemeClr val="tx2"/>
              </a:solidFill>
              <a:latin typeface="+mn-lt"/>
              <a:cs typeface="Karla"/>
            </a:endParaRPr>
          </a:p>
        </p:txBody>
      </p:sp>
      <p:cxnSp>
        <p:nvCxnSpPr>
          <p:cNvPr id="14" name="Conector recto 13"/>
          <p:cNvCxnSpPr/>
          <p:nvPr userDrawn="1"/>
        </p:nvCxnSpPr>
        <p:spPr>
          <a:xfrm>
            <a:off x="332463" y="6543102"/>
            <a:ext cx="11051787"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1" name="Marcador de texto 6"/>
          <p:cNvSpPr>
            <a:spLocks noGrp="1"/>
          </p:cNvSpPr>
          <p:nvPr>
            <p:ph type="body" sz="quarter" idx="27" hasCustomPrompt="1"/>
          </p:nvPr>
        </p:nvSpPr>
        <p:spPr>
          <a:xfrm>
            <a:off x="6275934" y="1448780"/>
            <a:ext cx="5579957" cy="648072"/>
          </a:xfrm>
          <a:prstGeom prst="rect">
            <a:avLst/>
          </a:prstGeom>
        </p:spPr>
        <p:txBody>
          <a:bodyPr vert="horz" lIns="0" tIns="0" rIns="0" bIns="17132" anchor="t" anchorCtr="0"/>
          <a:lstStyle>
            <a:lvl1pPr marL="0" marR="0" indent="0" algn="l" defTabSz="456796" rtl="0" eaLnBrk="0" fontAlgn="base" latinLnBrk="0" hangingPunct="0">
              <a:lnSpc>
                <a:spcPct val="100000"/>
              </a:lnSpc>
              <a:spcBef>
                <a:spcPts val="984"/>
              </a:spcBef>
              <a:spcAft>
                <a:spcPts val="600"/>
              </a:spcAft>
              <a:buClrTx/>
              <a:buSzTx/>
              <a:buFont typeface="Arial"/>
              <a:buNone/>
              <a:tabLst/>
              <a:defRPr sz="1800" b="0" i="0" spc="0" baseline="0">
                <a:solidFill>
                  <a:schemeClr val="accent1"/>
                </a:solidFill>
                <a:latin typeface="+mn-lt"/>
                <a:cs typeface="Noto Sans Regular"/>
              </a:defRPr>
            </a:lvl1pPr>
            <a:lvl2pPr marL="475828" indent="0">
              <a:buNone/>
              <a:defRPr/>
            </a:lvl2pPr>
          </a:lstStyle>
          <a:p>
            <a:pPr lvl="0"/>
            <a:r>
              <a:rPr lang="en-US" noProof="0" dirty="0"/>
              <a:t>Subhead (Noto Sans 36)</a:t>
            </a:r>
          </a:p>
        </p:txBody>
      </p:sp>
      <p:sp>
        <p:nvSpPr>
          <p:cNvPr id="15" name="Marcador de texto 6"/>
          <p:cNvSpPr>
            <a:spLocks noGrp="1"/>
          </p:cNvSpPr>
          <p:nvPr>
            <p:ph type="body" sz="quarter" idx="31" hasCustomPrompt="1"/>
          </p:nvPr>
        </p:nvSpPr>
        <p:spPr>
          <a:xfrm>
            <a:off x="336109" y="1448780"/>
            <a:ext cx="5579893" cy="648072"/>
          </a:xfrm>
          <a:prstGeom prst="rect">
            <a:avLst/>
          </a:prstGeom>
        </p:spPr>
        <p:txBody>
          <a:bodyPr vert="horz" lIns="34267" tIns="17132" rIns="34267" bIns="17132"/>
          <a:lstStyle>
            <a:lvl1pPr marL="0" marR="0" indent="0" algn="l" defTabSz="456796" rtl="0" eaLnBrk="0" fontAlgn="base" latinLnBrk="0" hangingPunct="0">
              <a:lnSpc>
                <a:spcPct val="100000"/>
              </a:lnSpc>
              <a:spcBef>
                <a:spcPct val="20000"/>
              </a:spcBef>
              <a:spcAft>
                <a:spcPct val="0"/>
              </a:spcAft>
              <a:buClrTx/>
              <a:buSzTx/>
              <a:buFontTx/>
              <a:buNone/>
              <a:tabLst/>
              <a:defRPr sz="1800" b="0" i="0" spc="0" baseline="0">
                <a:solidFill>
                  <a:schemeClr val="accent1"/>
                </a:solidFill>
                <a:latin typeface="+mn-lt"/>
                <a:cs typeface="Noto Sans Regular"/>
              </a:defRPr>
            </a:lvl1pPr>
            <a:lvl2pPr marL="475828" indent="0">
              <a:buNone/>
              <a:defRPr/>
            </a:lvl2pPr>
          </a:lstStyle>
          <a:p>
            <a:pPr lvl="0"/>
            <a:r>
              <a:rPr lang="en-US" noProof="0" dirty="0"/>
              <a:t>Subhead (Noto Sans 36)</a:t>
            </a:r>
          </a:p>
        </p:txBody>
      </p:sp>
      <p:sp>
        <p:nvSpPr>
          <p:cNvPr id="17" name="Marcador de texto 6"/>
          <p:cNvSpPr>
            <a:spLocks noGrp="1"/>
          </p:cNvSpPr>
          <p:nvPr>
            <p:ph type="body" sz="quarter" idx="34" hasCustomPrompt="1"/>
          </p:nvPr>
        </p:nvSpPr>
        <p:spPr>
          <a:xfrm>
            <a:off x="336109" y="476672"/>
            <a:ext cx="8783832" cy="756084"/>
          </a:xfrm>
          <a:prstGeom prst="rect">
            <a:avLst/>
          </a:prstGeom>
        </p:spPr>
        <p:txBody>
          <a:bodyPr vert="horz" lIns="34267" tIns="17132" rIns="34267" bIns="17132"/>
          <a:lstStyle>
            <a:lvl1pPr marL="0" marR="0" indent="0" algn="l" defTabSz="457109" rtl="0" eaLnBrk="1" fontAlgn="base" latinLnBrk="0" hangingPunct="1">
              <a:lnSpc>
                <a:spcPct val="85000"/>
              </a:lnSpc>
              <a:spcBef>
                <a:spcPct val="20000"/>
              </a:spcBef>
              <a:spcAft>
                <a:spcPct val="0"/>
              </a:spcAft>
              <a:buClrTx/>
              <a:buSzTx/>
              <a:buFontTx/>
              <a:buNone/>
              <a:tabLst/>
              <a:defRPr sz="2500" b="1" i="0" spc="-74" baseline="0">
                <a:solidFill>
                  <a:schemeClr val="tx2"/>
                </a:solidFill>
                <a:latin typeface="+mj-lt"/>
                <a:cs typeface="Karla"/>
              </a:defRPr>
            </a:lvl1pPr>
          </a:lstStyle>
          <a:p>
            <a:pPr lvl="0"/>
            <a:r>
              <a:rPr lang="en-US" noProof="0" dirty="0"/>
              <a:t>Headline (Karla 50)</a:t>
            </a:r>
          </a:p>
        </p:txBody>
      </p:sp>
      <p:sp>
        <p:nvSpPr>
          <p:cNvPr id="13" name="Marcador de texto 2">
            <a:extLst>
              <a:ext uri="{FF2B5EF4-FFF2-40B4-BE49-F238E27FC236}">
                <a16:creationId xmlns:a16="http://schemas.microsoft.com/office/drawing/2014/main" id="{D6EBA06A-29F2-4ED0-8DE8-64F709E72A11}"/>
              </a:ext>
            </a:extLst>
          </p:cNvPr>
          <p:cNvSpPr>
            <a:spLocks noGrp="1"/>
          </p:cNvSpPr>
          <p:nvPr>
            <p:ph type="body" sz="quarter" idx="37" hasCustomPrompt="1"/>
          </p:nvPr>
        </p:nvSpPr>
        <p:spPr>
          <a:xfrm>
            <a:off x="336111" y="2241385"/>
            <a:ext cx="5581685" cy="3995928"/>
          </a:xfrm>
          <a:prstGeom prst="rect">
            <a:avLst/>
          </a:prstGeom>
        </p:spPr>
        <p:txBody>
          <a:bodyPr lIns="34267" tIns="17132" rIns="34267" bIns="17132"/>
          <a:lstStyle>
            <a:lvl1pPr marL="171297" indent="-171297">
              <a:buClr>
                <a:schemeClr val="tx1"/>
              </a:buClr>
              <a:buFont typeface="Arial" panose="020B0604020202020204" pitchFamily="34" charset="0"/>
              <a:buChar char="•"/>
              <a:defRPr sz="1400" baseline="0">
                <a:solidFill>
                  <a:schemeClr val="tx1"/>
                </a:solidFill>
                <a:latin typeface="+mn-lt"/>
                <a:cs typeface="Noto Sans Regular"/>
              </a:defRPr>
            </a:lvl1pPr>
            <a:lvl2pPr>
              <a:buClr>
                <a:schemeClr val="tx2"/>
              </a:buClr>
              <a:defRPr sz="1400">
                <a:solidFill>
                  <a:schemeClr val="tx2"/>
                </a:solidFill>
                <a:latin typeface="+mn-lt"/>
                <a:cs typeface="Noto Sans Regular"/>
              </a:defRPr>
            </a:lvl2pPr>
            <a:lvl3pPr marL="1189569" marR="0" indent="-237913" algn="l" defTabSz="457109" rtl="0" eaLnBrk="1" fontAlgn="base" latinLnBrk="0" hangingPunct="1">
              <a:lnSpc>
                <a:spcPct val="100000"/>
              </a:lnSpc>
              <a:spcBef>
                <a:spcPct val="20000"/>
              </a:spcBef>
              <a:spcAft>
                <a:spcPct val="0"/>
              </a:spcAft>
              <a:buClrTx/>
              <a:buSzTx/>
              <a:buFontTx/>
              <a:buChar char="•"/>
              <a:tabLst/>
              <a:defRPr sz="1400">
                <a:solidFill>
                  <a:schemeClr val="tx1"/>
                </a:solidFill>
                <a:latin typeface="+mn-lt"/>
                <a:cs typeface="Noto Sans"/>
              </a:defRPr>
            </a:lvl3pPr>
            <a:lvl4pPr>
              <a:defRPr>
                <a:latin typeface="+mn-lt"/>
              </a:defRPr>
            </a:lvl4pPr>
            <a:lvl5pPr>
              <a:defRPr>
                <a:latin typeface="+mn-lt"/>
              </a:defRPr>
            </a:lvl5pPr>
          </a:lstStyle>
          <a:p>
            <a:pPr lvl="0"/>
            <a:r>
              <a:rPr lang="en-US" noProof="0" dirty="0"/>
              <a:t>Body text (Noto Sans 32)</a:t>
            </a:r>
          </a:p>
          <a:p>
            <a:pPr lvl="1"/>
            <a:r>
              <a:rPr lang="en-US" noProof="0" dirty="0"/>
              <a:t>Sub bullet</a:t>
            </a:r>
          </a:p>
          <a:p>
            <a:pPr lvl="2"/>
            <a:r>
              <a:rPr lang="en-US" noProof="0" dirty="0"/>
              <a:t>Extra bullet</a:t>
            </a:r>
          </a:p>
          <a:p>
            <a:pPr marL="1665396" marR="0" lvl="3" indent="-237913" algn="l" defTabSz="457109" rtl="0" eaLnBrk="1" fontAlgn="base" latinLnBrk="0" hangingPunct="1">
              <a:lnSpc>
                <a:spcPct val="100000"/>
              </a:lnSpc>
              <a:spcBef>
                <a:spcPct val="20000"/>
              </a:spcBef>
              <a:spcAft>
                <a:spcPct val="0"/>
              </a:spcAft>
              <a:buClrTx/>
              <a:buSzTx/>
              <a:buFontTx/>
              <a:buChar char="•"/>
              <a:tabLst/>
              <a:defRPr/>
            </a:pPr>
            <a:r>
              <a:rPr lang="en-US" noProof="0" dirty="0"/>
              <a:t>Extra bullet</a:t>
            </a:r>
          </a:p>
          <a:p>
            <a:pPr lvl="2"/>
            <a:endParaRPr lang="en-US" noProof="0" dirty="0"/>
          </a:p>
          <a:p>
            <a:pPr lvl="1"/>
            <a:endParaRPr lang="en-US" noProof="0" dirty="0"/>
          </a:p>
        </p:txBody>
      </p:sp>
      <p:sp>
        <p:nvSpPr>
          <p:cNvPr id="19" name="Marcador de texto 2">
            <a:extLst>
              <a:ext uri="{FF2B5EF4-FFF2-40B4-BE49-F238E27FC236}">
                <a16:creationId xmlns:a16="http://schemas.microsoft.com/office/drawing/2014/main" id="{9E8D547C-F99F-420F-B52D-05207053B0AE}"/>
              </a:ext>
            </a:extLst>
          </p:cNvPr>
          <p:cNvSpPr>
            <a:spLocks noGrp="1"/>
          </p:cNvSpPr>
          <p:nvPr>
            <p:ph type="body" sz="quarter" idx="38" hasCustomPrompt="1"/>
          </p:nvPr>
        </p:nvSpPr>
        <p:spPr>
          <a:xfrm>
            <a:off x="6274206" y="2241385"/>
            <a:ext cx="5581685" cy="3995928"/>
          </a:xfrm>
          <a:prstGeom prst="rect">
            <a:avLst/>
          </a:prstGeom>
        </p:spPr>
        <p:txBody>
          <a:bodyPr lIns="34267" tIns="17132" rIns="34267" bIns="17132"/>
          <a:lstStyle>
            <a:lvl1pPr marL="171297" indent="-171297">
              <a:buClr>
                <a:schemeClr val="tx1"/>
              </a:buClr>
              <a:buFont typeface="Arial" panose="020B0604020202020204" pitchFamily="34" charset="0"/>
              <a:buChar char="•"/>
              <a:defRPr sz="1400">
                <a:solidFill>
                  <a:schemeClr val="tx1"/>
                </a:solidFill>
                <a:latin typeface="+mn-lt"/>
                <a:cs typeface="Noto Sans Regular"/>
              </a:defRPr>
            </a:lvl1pPr>
            <a:lvl2pPr>
              <a:buClr>
                <a:schemeClr val="tx2"/>
              </a:buClr>
              <a:defRPr sz="1400">
                <a:solidFill>
                  <a:schemeClr val="tx2"/>
                </a:solidFill>
                <a:latin typeface="+mn-lt"/>
                <a:cs typeface="Noto Sans Regular"/>
              </a:defRPr>
            </a:lvl2pPr>
            <a:lvl3pPr marL="1189569" marR="0" indent="-237913" algn="l" defTabSz="457109" rtl="0" eaLnBrk="1" fontAlgn="base" latinLnBrk="0" hangingPunct="1">
              <a:lnSpc>
                <a:spcPct val="100000"/>
              </a:lnSpc>
              <a:spcBef>
                <a:spcPct val="20000"/>
              </a:spcBef>
              <a:spcAft>
                <a:spcPct val="0"/>
              </a:spcAft>
              <a:buClrTx/>
              <a:buSzTx/>
              <a:buFontTx/>
              <a:buChar char="•"/>
              <a:tabLst/>
              <a:defRPr sz="1400">
                <a:solidFill>
                  <a:schemeClr val="tx1"/>
                </a:solidFill>
                <a:latin typeface="+mn-lt"/>
                <a:cs typeface="Noto Sans"/>
              </a:defRPr>
            </a:lvl3pPr>
            <a:lvl4pPr>
              <a:defRPr>
                <a:latin typeface="+mn-lt"/>
              </a:defRPr>
            </a:lvl4pPr>
            <a:lvl5pPr>
              <a:defRPr>
                <a:latin typeface="+mn-lt"/>
              </a:defRPr>
            </a:lvl5pPr>
          </a:lstStyle>
          <a:p>
            <a:pPr lvl="0"/>
            <a:r>
              <a:rPr lang="en-US" noProof="0" dirty="0"/>
              <a:t>Body text (Noto Sans 32) </a:t>
            </a:r>
          </a:p>
          <a:p>
            <a:pPr lvl="1"/>
            <a:r>
              <a:rPr lang="en-US" noProof="0" dirty="0"/>
              <a:t>Sub bullet</a:t>
            </a:r>
          </a:p>
          <a:p>
            <a:pPr lvl="2"/>
            <a:r>
              <a:rPr lang="en-US" noProof="0" dirty="0"/>
              <a:t>Extra bullet</a:t>
            </a:r>
          </a:p>
          <a:p>
            <a:pPr marL="1665396" marR="0" lvl="3" indent="-237913" algn="l" defTabSz="457109" rtl="0" eaLnBrk="1" fontAlgn="base" latinLnBrk="0" hangingPunct="1">
              <a:lnSpc>
                <a:spcPct val="100000"/>
              </a:lnSpc>
              <a:spcBef>
                <a:spcPct val="20000"/>
              </a:spcBef>
              <a:spcAft>
                <a:spcPct val="0"/>
              </a:spcAft>
              <a:buClrTx/>
              <a:buSzTx/>
              <a:buFontTx/>
              <a:buChar char="•"/>
              <a:tabLst/>
              <a:defRPr/>
            </a:pPr>
            <a:r>
              <a:rPr lang="en-US" noProof="0" dirty="0"/>
              <a:t>Extra bullet</a:t>
            </a:r>
          </a:p>
          <a:p>
            <a:pPr lvl="2"/>
            <a:endParaRPr lang="en-US" noProof="0" dirty="0"/>
          </a:p>
          <a:p>
            <a:pPr lvl="1"/>
            <a:endParaRPr lang="en-US" noProof="0" dirty="0"/>
          </a:p>
        </p:txBody>
      </p:sp>
    </p:spTree>
    <p:extLst>
      <p:ext uri="{BB962C8B-B14F-4D97-AF65-F5344CB8AC3E}">
        <p14:creationId xmlns:p14="http://schemas.microsoft.com/office/powerpoint/2010/main" val="245302931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1 Text Box + Image">
    <p:spTree>
      <p:nvGrpSpPr>
        <p:cNvPr id="1" name=""/>
        <p:cNvGrpSpPr/>
        <p:nvPr/>
      </p:nvGrpSpPr>
      <p:grpSpPr>
        <a:xfrm>
          <a:off x="0" y="0"/>
          <a:ext cx="0" cy="0"/>
          <a:chOff x="0" y="0"/>
          <a:chExt cx="0" cy="0"/>
        </a:xfrm>
      </p:grpSpPr>
      <p:pic>
        <p:nvPicPr>
          <p:cNvPr id="11" name="Imagen 10" descr="Agility_logos_ppt-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3932" y="188640"/>
            <a:ext cx="2249131" cy="630936"/>
          </a:xfrm>
          <a:prstGeom prst="rect">
            <a:avLst/>
          </a:prstGeom>
        </p:spPr>
      </p:pic>
      <p:sp>
        <p:nvSpPr>
          <p:cNvPr id="16" name="Slide Number Placeholder 9"/>
          <p:cNvSpPr txBox="1">
            <a:spLocks/>
          </p:cNvSpPr>
          <p:nvPr userDrawn="1"/>
        </p:nvSpPr>
        <p:spPr>
          <a:xfrm>
            <a:off x="11243902" y="6381514"/>
            <a:ext cx="611901" cy="323851"/>
          </a:xfrm>
          <a:prstGeom prst="rect">
            <a:avLst/>
          </a:prstGeom>
        </p:spPr>
        <p:txBody>
          <a:bodyPr lIns="95160" tIns="47578" rIns="0" bIns="47578"/>
          <a:lstStyle>
            <a:lvl1pPr eaLnBrk="0" hangingPunct="0">
              <a:defRPr sz="5000">
                <a:solidFill>
                  <a:schemeClr val="tx1"/>
                </a:solidFill>
                <a:latin typeface="Arial" charset="0"/>
                <a:ea typeface="ＭＳ Ｐゴシック" charset="0"/>
                <a:cs typeface="MS PGothic" charset="0"/>
              </a:defRPr>
            </a:lvl1pPr>
            <a:lvl2pPr marL="742950" indent="-285750" eaLnBrk="0" hangingPunct="0">
              <a:defRPr sz="5000">
                <a:solidFill>
                  <a:schemeClr val="tx1"/>
                </a:solidFill>
                <a:latin typeface="Arial" charset="0"/>
                <a:ea typeface="MS PGothic" charset="0"/>
                <a:cs typeface="MS PGothic" charset="0"/>
              </a:defRPr>
            </a:lvl2pPr>
            <a:lvl3pPr marL="1143000" indent="-228600" eaLnBrk="0" hangingPunct="0">
              <a:defRPr sz="5000">
                <a:solidFill>
                  <a:schemeClr val="tx1"/>
                </a:solidFill>
                <a:latin typeface="Arial" charset="0"/>
                <a:ea typeface="MS PGothic" charset="0"/>
                <a:cs typeface="MS PGothic" charset="0"/>
              </a:defRPr>
            </a:lvl3pPr>
            <a:lvl4pPr marL="1600200" indent="-228600" eaLnBrk="0" hangingPunct="0">
              <a:defRPr sz="5000">
                <a:solidFill>
                  <a:schemeClr val="tx1"/>
                </a:solidFill>
                <a:latin typeface="Arial" charset="0"/>
                <a:ea typeface="MS PGothic" charset="0"/>
                <a:cs typeface="MS PGothic" charset="0"/>
              </a:defRPr>
            </a:lvl4pPr>
            <a:lvl5pPr marL="2057400" indent="-228600" eaLnBrk="0" hangingPunct="0">
              <a:defRPr sz="5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5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5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5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5000">
                <a:solidFill>
                  <a:schemeClr val="tx1"/>
                </a:solidFill>
                <a:latin typeface="Arial" charset="0"/>
                <a:ea typeface="MS PGothic" charset="0"/>
                <a:cs typeface="MS PGothic" charset="0"/>
              </a:defRPr>
            </a:lvl9pPr>
          </a:lstStyle>
          <a:p>
            <a:pPr algn="r" eaLnBrk="1" hangingPunct="1">
              <a:lnSpc>
                <a:spcPct val="120000"/>
              </a:lnSpc>
              <a:defRPr/>
            </a:pPr>
            <a:r>
              <a:rPr lang="en-US" sz="950" spc="-74" dirty="0">
                <a:solidFill>
                  <a:schemeClr val="tx1"/>
                </a:solidFill>
                <a:latin typeface="+mn-lt"/>
                <a:cs typeface="Karla"/>
              </a:rPr>
              <a:t>  </a:t>
            </a:r>
            <a:fld id="{E77AE0A1-274E-2944-95AF-27E87E012DC6}" type="slidenum">
              <a:rPr lang="en-US" sz="950" spc="-74" smtClean="0">
                <a:solidFill>
                  <a:schemeClr val="tx2"/>
                </a:solidFill>
                <a:latin typeface="+mn-lt"/>
                <a:cs typeface="Karla"/>
              </a:rPr>
              <a:pPr algn="r" eaLnBrk="1" hangingPunct="1">
                <a:lnSpc>
                  <a:spcPct val="120000"/>
                </a:lnSpc>
                <a:defRPr/>
              </a:pPr>
              <a:t>‹#›</a:t>
            </a:fld>
            <a:endParaRPr lang="en-US" sz="950" spc="-74" dirty="0">
              <a:solidFill>
                <a:schemeClr val="tx2"/>
              </a:solidFill>
              <a:latin typeface="+mn-lt"/>
              <a:cs typeface="Karla"/>
            </a:endParaRPr>
          </a:p>
        </p:txBody>
      </p:sp>
      <p:cxnSp>
        <p:nvCxnSpPr>
          <p:cNvPr id="17" name="Conector recto 16"/>
          <p:cNvCxnSpPr/>
          <p:nvPr userDrawn="1"/>
        </p:nvCxnSpPr>
        <p:spPr>
          <a:xfrm>
            <a:off x="332463" y="6543102"/>
            <a:ext cx="11051787"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9" name="Marcador de posición de imagen 2"/>
          <p:cNvSpPr>
            <a:spLocks noGrp="1"/>
          </p:cNvSpPr>
          <p:nvPr>
            <p:ph type="pic" sz="quarter" idx="29" hasCustomPrompt="1"/>
          </p:nvPr>
        </p:nvSpPr>
        <p:spPr>
          <a:xfrm>
            <a:off x="6275998" y="1448780"/>
            <a:ext cx="5579682" cy="4788533"/>
          </a:xfrm>
          <a:prstGeom prst="rect">
            <a:avLst/>
          </a:prstGeom>
        </p:spPr>
        <p:txBody>
          <a:bodyPr vert="horz" lIns="34267" tIns="17132" rIns="34267" bIns="17132"/>
          <a:lstStyle>
            <a:lvl1pPr marL="356871" marR="0" indent="-356871" algn="l" defTabSz="456796" rtl="0" eaLnBrk="1" fontAlgn="base" latinLnBrk="0" hangingPunct="1">
              <a:lnSpc>
                <a:spcPct val="100000"/>
              </a:lnSpc>
              <a:spcBef>
                <a:spcPct val="20000"/>
              </a:spcBef>
              <a:spcAft>
                <a:spcPct val="0"/>
              </a:spcAft>
              <a:buClrTx/>
              <a:buSzTx/>
              <a:buFontTx/>
              <a:buChar char="•"/>
              <a:tabLst/>
              <a:defRPr sz="1250">
                <a:solidFill>
                  <a:schemeClr val="tx1"/>
                </a:solidFill>
                <a:latin typeface="+mn-lt"/>
              </a:defRPr>
            </a:lvl1pPr>
          </a:lstStyle>
          <a:p>
            <a:r>
              <a:rPr lang="en-US" noProof="0" dirty="0"/>
              <a:t>Click here to insert the image</a:t>
            </a:r>
          </a:p>
          <a:p>
            <a:endParaRPr lang="en-US" noProof="0" dirty="0"/>
          </a:p>
        </p:txBody>
      </p:sp>
      <p:sp>
        <p:nvSpPr>
          <p:cNvPr id="14" name="Marcador de texto 6"/>
          <p:cNvSpPr>
            <a:spLocks noGrp="1"/>
          </p:cNvSpPr>
          <p:nvPr>
            <p:ph type="body" sz="quarter" idx="34" hasCustomPrompt="1"/>
          </p:nvPr>
        </p:nvSpPr>
        <p:spPr>
          <a:xfrm>
            <a:off x="336109" y="476672"/>
            <a:ext cx="8783832" cy="756084"/>
          </a:xfrm>
          <a:prstGeom prst="rect">
            <a:avLst/>
          </a:prstGeom>
        </p:spPr>
        <p:txBody>
          <a:bodyPr vert="horz" lIns="34267" tIns="17132" rIns="34267" bIns="17132"/>
          <a:lstStyle>
            <a:lvl1pPr marL="0" marR="0" indent="0" algn="l" defTabSz="457109" rtl="0" eaLnBrk="1" fontAlgn="base" latinLnBrk="0" hangingPunct="1">
              <a:lnSpc>
                <a:spcPct val="85000"/>
              </a:lnSpc>
              <a:spcBef>
                <a:spcPct val="20000"/>
              </a:spcBef>
              <a:spcAft>
                <a:spcPct val="0"/>
              </a:spcAft>
              <a:buClrTx/>
              <a:buSzTx/>
              <a:buFontTx/>
              <a:buNone/>
              <a:tabLst/>
              <a:defRPr sz="2500" b="1" i="0" spc="-74" baseline="0">
                <a:solidFill>
                  <a:schemeClr val="tx2"/>
                </a:solidFill>
                <a:latin typeface="+mj-lt"/>
                <a:cs typeface="Karla"/>
              </a:defRPr>
            </a:lvl1pPr>
          </a:lstStyle>
          <a:p>
            <a:pPr lvl="0"/>
            <a:r>
              <a:rPr lang="en-US" noProof="0" dirty="0"/>
              <a:t>Headline (Karla 50)</a:t>
            </a:r>
          </a:p>
        </p:txBody>
      </p:sp>
      <p:sp>
        <p:nvSpPr>
          <p:cNvPr id="8" name="Marcador de texto 2">
            <a:extLst>
              <a:ext uri="{FF2B5EF4-FFF2-40B4-BE49-F238E27FC236}">
                <a16:creationId xmlns:a16="http://schemas.microsoft.com/office/drawing/2014/main" id="{ADE1A4CD-24CD-4A54-91D9-E9F89494DA3E}"/>
              </a:ext>
            </a:extLst>
          </p:cNvPr>
          <p:cNvSpPr>
            <a:spLocks noGrp="1"/>
          </p:cNvSpPr>
          <p:nvPr>
            <p:ph type="body" sz="quarter" idx="37" hasCustomPrompt="1"/>
          </p:nvPr>
        </p:nvSpPr>
        <p:spPr>
          <a:xfrm>
            <a:off x="336111" y="1448780"/>
            <a:ext cx="5581685" cy="4786884"/>
          </a:xfrm>
          <a:prstGeom prst="rect">
            <a:avLst/>
          </a:prstGeom>
        </p:spPr>
        <p:txBody>
          <a:bodyPr lIns="34267" tIns="17132" rIns="34267" bIns="17132"/>
          <a:lstStyle>
            <a:lvl1pPr marL="171297" indent="-171297">
              <a:buClr>
                <a:schemeClr val="tx1"/>
              </a:buClr>
              <a:buFont typeface="Arial" panose="020B0604020202020204" pitchFamily="34" charset="0"/>
              <a:buChar char="•"/>
              <a:defRPr sz="1800" baseline="0">
                <a:solidFill>
                  <a:schemeClr val="tx1"/>
                </a:solidFill>
                <a:latin typeface="+mn-lt"/>
                <a:cs typeface="Noto Sans Regular"/>
              </a:defRPr>
            </a:lvl1pPr>
            <a:lvl2pPr>
              <a:buClr>
                <a:schemeClr val="tx2"/>
              </a:buClr>
              <a:defRPr sz="1800">
                <a:solidFill>
                  <a:schemeClr val="tx2"/>
                </a:solidFill>
                <a:latin typeface="+mn-lt"/>
                <a:cs typeface="Noto Sans Regular"/>
              </a:defRPr>
            </a:lvl2pPr>
            <a:lvl3pPr marL="1189569" marR="0" indent="-237913" algn="l" defTabSz="457109" rtl="0" eaLnBrk="1" fontAlgn="base" latinLnBrk="0" hangingPunct="1">
              <a:lnSpc>
                <a:spcPct val="100000"/>
              </a:lnSpc>
              <a:spcBef>
                <a:spcPct val="20000"/>
              </a:spcBef>
              <a:spcAft>
                <a:spcPct val="0"/>
              </a:spcAft>
              <a:buClrTx/>
              <a:buSzTx/>
              <a:buFontTx/>
              <a:buChar char="•"/>
              <a:tabLst/>
              <a:defRPr sz="1800">
                <a:solidFill>
                  <a:schemeClr val="tx1"/>
                </a:solidFill>
                <a:latin typeface="+mn-lt"/>
                <a:cs typeface="Noto Sans"/>
              </a:defRPr>
            </a:lvl3pPr>
            <a:lvl4pPr>
              <a:defRPr>
                <a:latin typeface="+mn-lt"/>
              </a:defRPr>
            </a:lvl4pPr>
            <a:lvl5pPr>
              <a:defRPr>
                <a:latin typeface="+mn-lt"/>
              </a:defRPr>
            </a:lvl5pPr>
          </a:lstStyle>
          <a:p>
            <a:pPr lvl="0"/>
            <a:r>
              <a:rPr lang="en-US" noProof="0" dirty="0"/>
              <a:t>Body Text (Noto Sans 36)</a:t>
            </a:r>
          </a:p>
          <a:p>
            <a:pPr lvl="1"/>
            <a:r>
              <a:rPr lang="en-US" noProof="0" dirty="0"/>
              <a:t>Sub bullet</a:t>
            </a:r>
          </a:p>
          <a:p>
            <a:pPr lvl="2"/>
            <a:r>
              <a:rPr lang="en-US" noProof="0" dirty="0"/>
              <a:t>Extra bullet</a:t>
            </a:r>
          </a:p>
          <a:p>
            <a:pPr marL="1665396" marR="0" lvl="3" indent="-237913" algn="l" defTabSz="457109" rtl="0" eaLnBrk="1" fontAlgn="base" latinLnBrk="0" hangingPunct="1">
              <a:lnSpc>
                <a:spcPct val="100000"/>
              </a:lnSpc>
              <a:spcBef>
                <a:spcPct val="20000"/>
              </a:spcBef>
              <a:spcAft>
                <a:spcPct val="0"/>
              </a:spcAft>
              <a:buClrTx/>
              <a:buSzTx/>
              <a:buFontTx/>
              <a:buChar char="•"/>
              <a:tabLst/>
              <a:defRPr/>
            </a:pPr>
            <a:r>
              <a:rPr lang="en-US" noProof="0" dirty="0"/>
              <a:t>Extra bullet</a:t>
            </a:r>
          </a:p>
          <a:p>
            <a:pPr lvl="2"/>
            <a:endParaRPr lang="en-US" noProof="0" dirty="0"/>
          </a:p>
          <a:p>
            <a:pPr lvl="1"/>
            <a:endParaRPr lang="en-US" noProof="0" dirty="0"/>
          </a:p>
        </p:txBody>
      </p:sp>
    </p:spTree>
    <p:extLst>
      <p:ext uri="{BB962C8B-B14F-4D97-AF65-F5344CB8AC3E}">
        <p14:creationId xmlns:p14="http://schemas.microsoft.com/office/powerpoint/2010/main" val="38009767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4 Images + 4 Text ">
    <p:spTree>
      <p:nvGrpSpPr>
        <p:cNvPr id="1" name=""/>
        <p:cNvGrpSpPr/>
        <p:nvPr/>
      </p:nvGrpSpPr>
      <p:grpSpPr>
        <a:xfrm>
          <a:off x="0" y="0"/>
          <a:ext cx="0" cy="0"/>
          <a:chOff x="0" y="0"/>
          <a:chExt cx="0" cy="0"/>
        </a:xfrm>
      </p:grpSpPr>
      <p:pic>
        <p:nvPicPr>
          <p:cNvPr id="23" name="Imagen 22" descr="Agility_logos_ppt-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3932" y="188640"/>
            <a:ext cx="2249131" cy="630936"/>
          </a:xfrm>
          <a:prstGeom prst="rect">
            <a:avLst/>
          </a:prstGeom>
        </p:spPr>
      </p:pic>
      <p:sp>
        <p:nvSpPr>
          <p:cNvPr id="25" name="Slide Number Placeholder 9"/>
          <p:cNvSpPr txBox="1">
            <a:spLocks/>
          </p:cNvSpPr>
          <p:nvPr userDrawn="1"/>
        </p:nvSpPr>
        <p:spPr>
          <a:xfrm>
            <a:off x="11243902" y="6381514"/>
            <a:ext cx="611901" cy="323851"/>
          </a:xfrm>
          <a:prstGeom prst="rect">
            <a:avLst/>
          </a:prstGeom>
        </p:spPr>
        <p:txBody>
          <a:bodyPr lIns="95160" tIns="47578" rIns="0" bIns="47578"/>
          <a:lstStyle>
            <a:lvl1pPr eaLnBrk="0" hangingPunct="0">
              <a:defRPr sz="5000">
                <a:solidFill>
                  <a:schemeClr val="tx1"/>
                </a:solidFill>
                <a:latin typeface="Arial" charset="0"/>
                <a:ea typeface="ＭＳ Ｐゴシック" charset="0"/>
                <a:cs typeface="MS PGothic" charset="0"/>
              </a:defRPr>
            </a:lvl1pPr>
            <a:lvl2pPr marL="742950" indent="-285750" eaLnBrk="0" hangingPunct="0">
              <a:defRPr sz="5000">
                <a:solidFill>
                  <a:schemeClr val="tx1"/>
                </a:solidFill>
                <a:latin typeface="Arial" charset="0"/>
                <a:ea typeface="MS PGothic" charset="0"/>
                <a:cs typeface="MS PGothic" charset="0"/>
              </a:defRPr>
            </a:lvl2pPr>
            <a:lvl3pPr marL="1143000" indent="-228600" eaLnBrk="0" hangingPunct="0">
              <a:defRPr sz="5000">
                <a:solidFill>
                  <a:schemeClr val="tx1"/>
                </a:solidFill>
                <a:latin typeface="Arial" charset="0"/>
                <a:ea typeface="MS PGothic" charset="0"/>
                <a:cs typeface="MS PGothic" charset="0"/>
              </a:defRPr>
            </a:lvl3pPr>
            <a:lvl4pPr marL="1600200" indent="-228600" eaLnBrk="0" hangingPunct="0">
              <a:defRPr sz="5000">
                <a:solidFill>
                  <a:schemeClr val="tx1"/>
                </a:solidFill>
                <a:latin typeface="Arial" charset="0"/>
                <a:ea typeface="MS PGothic" charset="0"/>
                <a:cs typeface="MS PGothic" charset="0"/>
              </a:defRPr>
            </a:lvl4pPr>
            <a:lvl5pPr marL="2057400" indent="-228600" eaLnBrk="0" hangingPunct="0">
              <a:defRPr sz="5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5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5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5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5000">
                <a:solidFill>
                  <a:schemeClr val="tx1"/>
                </a:solidFill>
                <a:latin typeface="Arial" charset="0"/>
                <a:ea typeface="MS PGothic" charset="0"/>
                <a:cs typeface="MS PGothic" charset="0"/>
              </a:defRPr>
            </a:lvl9pPr>
          </a:lstStyle>
          <a:p>
            <a:pPr algn="r" eaLnBrk="1" hangingPunct="1">
              <a:lnSpc>
                <a:spcPct val="120000"/>
              </a:lnSpc>
              <a:defRPr/>
            </a:pPr>
            <a:r>
              <a:rPr lang="en-US" sz="950" spc="-74" dirty="0">
                <a:solidFill>
                  <a:schemeClr val="tx2"/>
                </a:solidFill>
                <a:latin typeface="+mn-lt"/>
                <a:cs typeface="Karla"/>
              </a:rPr>
              <a:t>  </a:t>
            </a:r>
            <a:fld id="{E77AE0A1-274E-2944-95AF-27E87E012DC6}" type="slidenum">
              <a:rPr lang="en-US" sz="950" spc="-74" smtClean="0">
                <a:solidFill>
                  <a:schemeClr val="tx2"/>
                </a:solidFill>
                <a:latin typeface="+mn-lt"/>
                <a:cs typeface="Karla"/>
              </a:rPr>
              <a:pPr algn="r" eaLnBrk="1" hangingPunct="1">
                <a:lnSpc>
                  <a:spcPct val="120000"/>
                </a:lnSpc>
                <a:defRPr/>
              </a:pPr>
              <a:t>‹#›</a:t>
            </a:fld>
            <a:endParaRPr lang="en-US" sz="950" spc="-74" dirty="0">
              <a:solidFill>
                <a:schemeClr val="tx2"/>
              </a:solidFill>
              <a:latin typeface="+mn-lt"/>
              <a:cs typeface="Karla"/>
            </a:endParaRPr>
          </a:p>
        </p:txBody>
      </p:sp>
      <p:cxnSp>
        <p:nvCxnSpPr>
          <p:cNvPr id="24" name="Conector recto 23"/>
          <p:cNvCxnSpPr/>
          <p:nvPr userDrawn="1"/>
        </p:nvCxnSpPr>
        <p:spPr>
          <a:xfrm>
            <a:off x="332463" y="6543102"/>
            <a:ext cx="11051787"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7" name="Marcador de texto 6"/>
          <p:cNvSpPr>
            <a:spLocks noGrp="1"/>
          </p:cNvSpPr>
          <p:nvPr>
            <p:ph type="body" sz="quarter" idx="25" hasCustomPrompt="1"/>
          </p:nvPr>
        </p:nvSpPr>
        <p:spPr>
          <a:xfrm>
            <a:off x="336111" y="3861048"/>
            <a:ext cx="2735948" cy="288032"/>
          </a:xfrm>
          <a:prstGeom prst="rect">
            <a:avLst/>
          </a:prstGeom>
        </p:spPr>
        <p:txBody>
          <a:bodyPr vert="horz" lIns="34267" tIns="17132" rIns="34267" bIns="17132"/>
          <a:lstStyle>
            <a:lvl1pPr marL="0" indent="0">
              <a:lnSpc>
                <a:spcPct val="110000"/>
              </a:lnSpc>
              <a:buNone/>
              <a:defRPr sz="1600" b="0" i="0" spc="0" baseline="0">
                <a:solidFill>
                  <a:schemeClr val="tx2"/>
                </a:solidFill>
                <a:latin typeface="+mn-lt"/>
                <a:cs typeface="Noto Sans Regular"/>
              </a:defRPr>
            </a:lvl1pPr>
          </a:lstStyle>
          <a:p>
            <a:pPr lvl="0"/>
            <a:r>
              <a:rPr lang="en-US" noProof="0" dirty="0"/>
              <a:t>Title (Noto Sans 32)</a:t>
            </a:r>
          </a:p>
        </p:txBody>
      </p:sp>
      <p:sp>
        <p:nvSpPr>
          <p:cNvPr id="29" name="Marcador de posición de imagen 2"/>
          <p:cNvSpPr>
            <a:spLocks noGrp="1"/>
          </p:cNvSpPr>
          <p:nvPr>
            <p:ph type="pic" sz="quarter" idx="39" hasCustomPrompt="1"/>
          </p:nvPr>
        </p:nvSpPr>
        <p:spPr>
          <a:xfrm>
            <a:off x="336509" y="1448780"/>
            <a:ext cx="2735700" cy="2268252"/>
          </a:xfrm>
          <a:prstGeom prst="rect">
            <a:avLst/>
          </a:prstGeom>
        </p:spPr>
        <p:txBody>
          <a:bodyPr vert="horz" lIns="34267" tIns="17132" rIns="34267" bIns="17132"/>
          <a:lstStyle>
            <a:lvl1pPr marL="356871" marR="0" indent="-356871" algn="l" defTabSz="456796" rtl="0" eaLnBrk="1" fontAlgn="base" latinLnBrk="0" hangingPunct="1">
              <a:lnSpc>
                <a:spcPct val="100000"/>
              </a:lnSpc>
              <a:spcBef>
                <a:spcPct val="20000"/>
              </a:spcBef>
              <a:spcAft>
                <a:spcPct val="0"/>
              </a:spcAft>
              <a:buClrTx/>
              <a:buSzTx/>
              <a:buFontTx/>
              <a:buChar char="•"/>
              <a:tabLst/>
              <a:defRPr sz="1250">
                <a:solidFill>
                  <a:schemeClr val="tx1"/>
                </a:solidFill>
                <a:latin typeface="+mn-lt"/>
              </a:defRPr>
            </a:lvl1pPr>
          </a:lstStyle>
          <a:p>
            <a:r>
              <a:rPr lang="en-US" noProof="0" dirty="0"/>
              <a:t>Click here to insert the image</a:t>
            </a:r>
          </a:p>
          <a:p>
            <a:endParaRPr lang="en-US" noProof="0" dirty="0"/>
          </a:p>
        </p:txBody>
      </p:sp>
      <p:sp>
        <p:nvSpPr>
          <p:cNvPr id="30" name="Marcador de texto 6"/>
          <p:cNvSpPr>
            <a:spLocks noGrp="1"/>
          </p:cNvSpPr>
          <p:nvPr>
            <p:ph type="body" sz="quarter" idx="40" hasCustomPrompt="1"/>
          </p:nvPr>
        </p:nvSpPr>
        <p:spPr>
          <a:xfrm>
            <a:off x="3263791" y="3861048"/>
            <a:ext cx="2735948" cy="288032"/>
          </a:xfrm>
          <a:prstGeom prst="rect">
            <a:avLst/>
          </a:prstGeom>
        </p:spPr>
        <p:txBody>
          <a:bodyPr vert="horz" lIns="34267" tIns="17132" rIns="34267" bIns="17132"/>
          <a:lstStyle>
            <a:lvl1pPr marL="0" indent="0">
              <a:lnSpc>
                <a:spcPct val="110000"/>
              </a:lnSpc>
              <a:buNone/>
              <a:defRPr sz="1600" b="0" i="0" spc="0" baseline="0">
                <a:solidFill>
                  <a:schemeClr val="tx2"/>
                </a:solidFill>
                <a:latin typeface="+mn-lt"/>
                <a:cs typeface="Noto Sans Regular"/>
              </a:defRPr>
            </a:lvl1pPr>
          </a:lstStyle>
          <a:p>
            <a:pPr lvl="0"/>
            <a:r>
              <a:rPr lang="en-US" noProof="0" dirty="0"/>
              <a:t>Title (Noto Sans 32)</a:t>
            </a:r>
          </a:p>
        </p:txBody>
      </p:sp>
      <p:sp>
        <p:nvSpPr>
          <p:cNvPr id="32" name="Marcador de posición de imagen 2"/>
          <p:cNvSpPr>
            <a:spLocks noGrp="1"/>
          </p:cNvSpPr>
          <p:nvPr>
            <p:ph type="pic" sz="quarter" idx="42" hasCustomPrompt="1"/>
          </p:nvPr>
        </p:nvSpPr>
        <p:spPr>
          <a:xfrm>
            <a:off x="3264188" y="1448780"/>
            <a:ext cx="2735700" cy="2268252"/>
          </a:xfrm>
          <a:prstGeom prst="rect">
            <a:avLst/>
          </a:prstGeom>
        </p:spPr>
        <p:txBody>
          <a:bodyPr vert="horz" lIns="34267" tIns="17132" rIns="34267" bIns="17132"/>
          <a:lstStyle>
            <a:lvl1pPr marL="356871" marR="0" indent="-356871" algn="l" defTabSz="456796" rtl="0" eaLnBrk="1" fontAlgn="base" latinLnBrk="0" hangingPunct="1">
              <a:lnSpc>
                <a:spcPct val="100000"/>
              </a:lnSpc>
              <a:spcBef>
                <a:spcPct val="20000"/>
              </a:spcBef>
              <a:spcAft>
                <a:spcPct val="0"/>
              </a:spcAft>
              <a:buClrTx/>
              <a:buSzTx/>
              <a:buFontTx/>
              <a:buChar char="•"/>
              <a:tabLst/>
              <a:defRPr sz="1250">
                <a:solidFill>
                  <a:schemeClr val="tx1"/>
                </a:solidFill>
                <a:latin typeface="+mn-lt"/>
              </a:defRPr>
            </a:lvl1pPr>
          </a:lstStyle>
          <a:p>
            <a:r>
              <a:rPr lang="en-US" noProof="0" dirty="0"/>
              <a:t>Click here to insert the image</a:t>
            </a:r>
          </a:p>
          <a:p>
            <a:endParaRPr lang="en-US" noProof="0" dirty="0"/>
          </a:p>
        </p:txBody>
      </p:sp>
      <p:sp>
        <p:nvSpPr>
          <p:cNvPr id="33" name="Marcador de texto 6"/>
          <p:cNvSpPr>
            <a:spLocks noGrp="1"/>
          </p:cNvSpPr>
          <p:nvPr>
            <p:ph type="body" sz="quarter" idx="43" hasCustomPrompt="1"/>
          </p:nvPr>
        </p:nvSpPr>
        <p:spPr>
          <a:xfrm>
            <a:off x="6191471" y="3861048"/>
            <a:ext cx="2735948" cy="288032"/>
          </a:xfrm>
          <a:prstGeom prst="rect">
            <a:avLst/>
          </a:prstGeom>
        </p:spPr>
        <p:txBody>
          <a:bodyPr vert="horz" lIns="34267" tIns="17132" rIns="34267" bIns="17132"/>
          <a:lstStyle>
            <a:lvl1pPr marL="0" indent="0">
              <a:lnSpc>
                <a:spcPct val="110000"/>
              </a:lnSpc>
              <a:buNone/>
              <a:defRPr sz="1600" b="0" i="0" spc="0" baseline="0">
                <a:solidFill>
                  <a:schemeClr val="tx2"/>
                </a:solidFill>
                <a:latin typeface="+mn-lt"/>
                <a:cs typeface="Noto Sans Regular"/>
              </a:defRPr>
            </a:lvl1pPr>
          </a:lstStyle>
          <a:p>
            <a:pPr lvl="0"/>
            <a:r>
              <a:rPr lang="en-US" noProof="0" dirty="0"/>
              <a:t>Title (Noto Sans 32)</a:t>
            </a:r>
          </a:p>
        </p:txBody>
      </p:sp>
      <p:sp>
        <p:nvSpPr>
          <p:cNvPr id="35" name="Marcador de posición de imagen 2"/>
          <p:cNvSpPr>
            <a:spLocks noGrp="1"/>
          </p:cNvSpPr>
          <p:nvPr>
            <p:ph type="pic" sz="quarter" idx="45" hasCustomPrompt="1"/>
          </p:nvPr>
        </p:nvSpPr>
        <p:spPr>
          <a:xfrm>
            <a:off x="6191867" y="1448780"/>
            <a:ext cx="2735700" cy="2268252"/>
          </a:xfrm>
          <a:prstGeom prst="rect">
            <a:avLst/>
          </a:prstGeom>
        </p:spPr>
        <p:txBody>
          <a:bodyPr vert="horz" lIns="34267" tIns="17132" rIns="34267" bIns="17132"/>
          <a:lstStyle>
            <a:lvl1pPr marL="356871" marR="0" indent="-356871" algn="l" defTabSz="456796" rtl="0" eaLnBrk="1" fontAlgn="base" latinLnBrk="0" hangingPunct="1">
              <a:lnSpc>
                <a:spcPct val="100000"/>
              </a:lnSpc>
              <a:spcBef>
                <a:spcPct val="20000"/>
              </a:spcBef>
              <a:spcAft>
                <a:spcPct val="0"/>
              </a:spcAft>
              <a:buClrTx/>
              <a:buSzTx/>
              <a:buFontTx/>
              <a:buChar char="•"/>
              <a:tabLst/>
              <a:defRPr sz="1250">
                <a:solidFill>
                  <a:schemeClr val="tx1"/>
                </a:solidFill>
                <a:latin typeface="+mn-lt"/>
              </a:defRPr>
            </a:lvl1pPr>
          </a:lstStyle>
          <a:p>
            <a:r>
              <a:rPr lang="en-US" noProof="0" dirty="0"/>
              <a:t>Click here to insert the image</a:t>
            </a:r>
          </a:p>
          <a:p>
            <a:endParaRPr lang="en-US" noProof="0" dirty="0"/>
          </a:p>
        </p:txBody>
      </p:sp>
      <p:sp>
        <p:nvSpPr>
          <p:cNvPr id="36" name="Marcador de texto 6"/>
          <p:cNvSpPr>
            <a:spLocks noGrp="1"/>
          </p:cNvSpPr>
          <p:nvPr>
            <p:ph type="body" sz="quarter" idx="46" hasCustomPrompt="1"/>
          </p:nvPr>
        </p:nvSpPr>
        <p:spPr>
          <a:xfrm>
            <a:off x="9119150" y="3861048"/>
            <a:ext cx="2735948" cy="288032"/>
          </a:xfrm>
          <a:prstGeom prst="rect">
            <a:avLst/>
          </a:prstGeom>
        </p:spPr>
        <p:txBody>
          <a:bodyPr vert="horz" lIns="34267" tIns="17132" rIns="34267" bIns="17132"/>
          <a:lstStyle>
            <a:lvl1pPr marL="0" indent="0">
              <a:lnSpc>
                <a:spcPct val="110000"/>
              </a:lnSpc>
              <a:buNone/>
              <a:defRPr sz="1600" b="0" i="0" spc="0" baseline="0">
                <a:solidFill>
                  <a:schemeClr val="tx2"/>
                </a:solidFill>
                <a:latin typeface="+mn-lt"/>
                <a:cs typeface="Noto Sans Regular"/>
              </a:defRPr>
            </a:lvl1pPr>
          </a:lstStyle>
          <a:p>
            <a:pPr lvl="0"/>
            <a:r>
              <a:rPr lang="en-US" noProof="0" dirty="0"/>
              <a:t>Title (Noto Sans 32)</a:t>
            </a:r>
          </a:p>
        </p:txBody>
      </p:sp>
      <p:sp>
        <p:nvSpPr>
          <p:cNvPr id="38" name="Marcador de posición de imagen 2"/>
          <p:cNvSpPr>
            <a:spLocks noGrp="1"/>
          </p:cNvSpPr>
          <p:nvPr>
            <p:ph type="pic" sz="quarter" idx="48" hasCustomPrompt="1"/>
          </p:nvPr>
        </p:nvSpPr>
        <p:spPr>
          <a:xfrm>
            <a:off x="9119546" y="1448780"/>
            <a:ext cx="2735700" cy="2268252"/>
          </a:xfrm>
          <a:prstGeom prst="rect">
            <a:avLst/>
          </a:prstGeom>
        </p:spPr>
        <p:txBody>
          <a:bodyPr vert="horz" lIns="34267" tIns="17132" rIns="34267" bIns="17132"/>
          <a:lstStyle>
            <a:lvl1pPr marL="356871" marR="0" indent="-356871" algn="l" defTabSz="456796" rtl="0" eaLnBrk="1" fontAlgn="base" latinLnBrk="0" hangingPunct="1">
              <a:lnSpc>
                <a:spcPct val="100000"/>
              </a:lnSpc>
              <a:spcBef>
                <a:spcPct val="20000"/>
              </a:spcBef>
              <a:spcAft>
                <a:spcPct val="0"/>
              </a:spcAft>
              <a:buClrTx/>
              <a:buSzTx/>
              <a:buFontTx/>
              <a:buChar char="•"/>
              <a:tabLst/>
              <a:defRPr sz="1250">
                <a:solidFill>
                  <a:schemeClr val="tx1"/>
                </a:solidFill>
                <a:latin typeface="+mn-lt"/>
              </a:defRPr>
            </a:lvl1pPr>
          </a:lstStyle>
          <a:p>
            <a:r>
              <a:rPr lang="en-US" noProof="0" dirty="0"/>
              <a:t>Click here to insert the image</a:t>
            </a:r>
          </a:p>
          <a:p>
            <a:endParaRPr lang="en-US" noProof="0" dirty="0"/>
          </a:p>
        </p:txBody>
      </p:sp>
      <p:sp>
        <p:nvSpPr>
          <p:cNvPr id="21" name="Marcador de texto 6"/>
          <p:cNvSpPr>
            <a:spLocks noGrp="1"/>
          </p:cNvSpPr>
          <p:nvPr>
            <p:ph type="body" sz="quarter" idx="34" hasCustomPrompt="1"/>
          </p:nvPr>
        </p:nvSpPr>
        <p:spPr>
          <a:xfrm>
            <a:off x="336109" y="476672"/>
            <a:ext cx="8783832" cy="756084"/>
          </a:xfrm>
          <a:prstGeom prst="rect">
            <a:avLst/>
          </a:prstGeom>
        </p:spPr>
        <p:txBody>
          <a:bodyPr vert="horz" lIns="34267" tIns="17132" rIns="34267" bIns="17132"/>
          <a:lstStyle>
            <a:lvl1pPr marL="0" marR="0" indent="0" algn="l" defTabSz="457109" rtl="0" eaLnBrk="1" fontAlgn="base" latinLnBrk="0" hangingPunct="1">
              <a:lnSpc>
                <a:spcPct val="85000"/>
              </a:lnSpc>
              <a:spcBef>
                <a:spcPct val="20000"/>
              </a:spcBef>
              <a:spcAft>
                <a:spcPct val="0"/>
              </a:spcAft>
              <a:buClrTx/>
              <a:buSzTx/>
              <a:buFontTx/>
              <a:buNone/>
              <a:tabLst/>
              <a:defRPr sz="2500" b="1" i="0" spc="-74" baseline="0">
                <a:solidFill>
                  <a:schemeClr val="tx2"/>
                </a:solidFill>
                <a:latin typeface="+mj-lt"/>
                <a:cs typeface="Karla"/>
              </a:defRPr>
            </a:lvl1pPr>
          </a:lstStyle>
          <a:p>
            <a:pPr lvl="0"/>
            <a:r>
              <a:rPr lang="en-US" noProof="0" dirty="0"/>
              <a:t>Headline (Karla 50)</a:t>
            </a:r>
          </a:p>
        </p:txBody>
      </p:sp>
      <p:sp>
        <p:nvSpPr>
          <p:cNvPr id="20" name="Marcador de texto 2">
            <a:extLst>
              <a:ext uri="{FF2B5EF4-FFF2-40B4-BE49-F238E27FC236}">
                <a16:creationId xmlns:a16="http://schemas.microsoft.com/office/drawing/2014/main" id="{86728F71-A3C2-4698-A04D-C8D99CF97817}"/>
              </a:ext>
            </a:extLst>
          </p:cNvPr>
          <p:cNvSpPr>
            <a:spLocks noGrp="1"/>
          </p:cNvSpPr>
          <p:nvPr>
            <p:ph type="body" sz="quarter" idx="37" hasCustomPrompt="1"/>
          </p:nvPr>
        </p:nvSpPr>
        <p:spPr>
          <a:xfrm>
            <a:off x="336111" y="4257092"/>
            <a:ext cx="2738271" cy="1979676"/>
          </a:xfrm>
          <a:prstGeom prst="rect">
            <a:avLst/>
          </a:prstGeom>
        </p:spPr>
        <p:txBody>
          <a:bodyPr lIns="34267" tIns="17132" rIns="34267" bIns="17132"/>
          <a:lstStyle>
            <a:lvl1pPr marL="171297" indent="-171297">
              <a:buClr>
                <a:schemeClr val="tx1"/>
              </a:buClr>
              <a:buFont typeface="Arial" panose="020B0604020202020204" pitchFamily="34" charset="0"/>
              <a:buChar char="•"/>
              <a:defRPr sz="1400">
                <a:solidFill>
                  <a:schemeClr val="tx1"/>
                </a:solidFill>
                <a:latin typeface="+mn-lt"/>
                <a:cs typeface="Noto Sans Regular"/>
              </a:defRPr>
            </a:lvl1pPr>
            <a:lvl2pPr>
              <a:buClr>
                <a:schemeClr val="tx2"/>
              </a:buClr>
              <a:defRPr sz="1200">
                <a:solidFill>
                  <a:schemeClr val="tx2"/>
                </a:solidFill>
                <a:latin typeface="+mn-lt"/>
                <a:cs typeface="Noto Sans Regular"/>
              </a:defRPr>
            </a:lvl2pPr>
            <a:lvl3pPr marL="1189569" marR="0" indent="-237913" algn="l" defTabSz="457109" rtl="0" eaLnBrk="1" fontAlgn="base" latinLnBrk="0" hangingPunct="1">
              <a:lnSpc>
                <a:spcPct val="100000"/>
              </a:lnSpc>
              <a:spcBef>
                <a:spcPct val="20000"/>
              </a:spcBef>
              <a:spcAft>
                <a:spcPct val="0"/>
              </a:spcAft>
              <a:buClrTx/>
              <a:buSzTx/>
              <a:buFontTx/>
              <a:buChar char="•"/>
              <a:tabLst/>
              <a:defRPr sz="1200">
                <a:solidFill>
                  <a:schemeClr val="tx1"/>
                </a:solidFill>
                <a:latin typeface="+mn-lt"/>
                <a:cs typeface="Noto Sans"/>
              </a:defRPr>
            </a:lvl3pPr>
            <a:lvl4pPr>
              <a:defRPr sz="1000">
                <a:latin typeface="+mn-lt"/>
              </a:defRPr>
            </a:lvl4pPr>
            <a:lvl5pPr>
              <a:defRPr>
                <a:latin typeface="+mn-lt"/>
              </a:defRPr>
            </a:lvl5pPr>
          </a:lstStyle>
          <a:p>
            <a:pPr lvl="0"/>
            <a:r>
              <a:rPr lang="en-US" noProof="0" dirty="0"/>
              <a:t>Body Text (Noto Sans 28)</a:t>
            </a:r>
          </a:p>
          <a:p>
            <a:pPr lvl="1"/>
            <a:r>
              <a:rPr lang="en-US" noProof="0" dirty="0"/>
              <a:t>Sub bullet</a:t>
            </a:r>
          </a:p>
          <a:p>
            <a:pPr lvl="2"/>
            <a:r>
              <a:rPr lang="en-US" noProof="0" dirty="0"/>
              <a:t>Extra bullet</a:t>
            </a:r>
          </a:p>
          <a:p>
            <a:pPr marL="1665396" marR="0" lvl="3" indent="-237913" algn="l" defTabSz="457109" rtl="0" eaLnBrk="1" fontAlgn="base" latinLnBrk="0" hangingPunct="1">
              <a:lnSpc>
                <a:spcPct val="100000"/>
              </a:lnSpc>
              <a:spcBef>
                <a:spcPct val="20000"/>
              </a:spcBef>
              <a:spcAft>
                <a:spcPct val="0"/>
              </a:spcAft>
              <a:buClrTx/>
              <a:buSzTx/>
              <a:buFontTx/>
              <a:buChar char="•"/>
              <a:tabLst/>
              <a:defRPr/>
            </a:pPr>
            <a:r>
              <a:rPr lang="en-US" noProof="0" dirty="0"/>
              <a:t>Extra bullet</a:t>
            </a:r>
          </a:p>
          <a:p>
            <a:pPr lvl="2"/>
            <a:endParaRPr lang="en-US" noProof="0" dirty="0"/>
          </a:p>
          <a:p>
            <a:pPr lvl="1"/>
            <a:endParaRPr lang="en-US" noProof="0" dirty="0"/>
          </a:p>
        </p:txBody>
      </p:sp>
      <p:sp>
        <p:nvSpPr>
          <p:cNvPr id="22" name="Marcador de texto 2">
            <a:extLst>
              <a:ext uri="{FF2B5EF4-FFF2-40B4-BE49-F238E27FC236}">
                <a16:creationId xmlns:a16="http://schemas.microsoft.com/office/drawing/2014/main" id="{39778D50-61C0-442A-B6B1-311C80D40B68}"/>
              </a:ext>
            </a:extLst>
          </p:cNvPr>
          <p:cNvSpPr>
            <a:spLocks noGrp="1"/>
          </p:cNvSpPr>
          <p:nvPr>
            <p:ph type="body" sz="quarter" idx="49" hasCustomPrompt="1"/>
          </p:nvPr>
        </p:nvSpPr>
        <p:spPr>
          <a:xfrm>
            <a:off x="3264188" y="4257092"/>
            <a:ext cx="2738271" cy="1979676"/>
          </a:xfrm>
          <a:prstGeom prst="rect">
            <a:avLst/>
          </a:prstGeom>
        </p:spPr>
        <p:txBody>
          <a:bodyPr lIns="34267" tIns="17132" rIns="34267" bIns="17132"/>
          <a:lstStyle>
            <a:lvl1pPr marL="171297" indent="-171297">
              <a:buClr>
                <a:schemeClr val="tx1"/>
              </a:buClr>
              <a:buFont typeface="Arial" panose="020B0604020202020204" pitchFamily="34" charset="0"/>
              <a:buChar char="•"/>
              <a:defRPr sz="1400">
                <a:solidFill>
                  <a:schemeClr val="tx1"/>
                </a:solidFill>
                <a:latin typeface="+mn-lt"/>
                <a:cs typeface="Noto Sans Regular"/>
              </a:defRPr>
            </a:lvl1pPr>
            <a:lvl2pPr>
              <a:buClr>
                <a:schemeClr val="tx2"/>
              </a:buClr>
              <a:defRPr sz="1200">
                <a:solidFill>
                  <a:schemeClr val="tx2"/>
                </a:solidFill>
                <a:latin typeface="+mn-lt"/>
                <a:cs typeface="Noto Sans Regular"/>
              </a:defRPr>
            </a:lvl2pPr>
            <a:lvl3pPr marL="1189569" marR="0" indent="-237913" algn="l" defTabSz="457109" rtl="0" eaLnBrk="1" fontAlgn="base" latinLnBrk="0" hangingPunct="1">
              <a:lnSpc>
                <a:spcPct val="100000"/>
              </a:lnSpc>
              <a:spcBef>
                <a:spcPct val="20000"/>
              </a:spcBef>
              <a:spcAft>
                <a:spcPct val="0"/>
              </a:spcAft>
              <a:buClrTx/>
              <a:buSzTx/>
              <a:buFontTx/>
              <a:buChar char="•"/>
              <a:tabLst/>
              <a:defRPr sz="1200">
                <a:solidFill>
                  <a:schemeClr val="tx1"/>
                </a:solidFill>
                <a:latin typeface="+mn-lt"/>
                <a:cs typeface="Noto Sans"/>
              </a:defRPr>
            </a:lvl3pPr>
            <a:lvl4pPr>
              <a:defRPr sz="1000">
                <a:latin typeface="+mn-lt"/>
              </a:defRPr>
            </a:lvl4pPr>
            <a:lvl5pPr>
              <a:defRPr>
                <a:latin typeface="+mn-lt"/>
              </a:defRPr>
            </a:lvl5pPr>
          </a:lstStyle>
          <a:p>
            <a:pPr lvl="0"/>
            <a:r>
              <a:rPr lang="en-US" noProof="0" dirty="0"/>
              <a:t>Body Text (Noto Sans 28)</a:t>
            </a:r>
          </a:p>
          <a:p>
            <a:pPr lvl="1"/>
            <a:r>
              <a:rPr lang="en-US" noProof="0" dirty="0"/>
              <a:t>Sub bullet</a:t>
            </a:r>
          </a:p>
          <a:p>
            <a:pPr lvl="2"/>
            <a:r>
              <a:rPr lang="en-US" noProof="0" dirty="0"/>
              <a:t>Extra bullet</a:t>
            </a:r>
          </a:p>
          <a:p>
            <a:pPr marL="1665396" marR="0" lvl="3" indent="-237913" algn="l" defTabSz="457109" rtl="0" eaLnBrk="1" fontAlgn="base" latinLnBrk="0" hangingPunct="1">
              <a:lnSpc>
                <a:spcPct val="100000"/>
              </a:lnSpc>
              <a:spcBef>
                <a:spcPct val="20000"/>
              </a:spcBef>
              <a:spcAft>
                <a:spcPct val="0"/>
              </a:spcAft>
              <a:buClrTx/>
              <a:buSzTx/>
              <a:buFontTx/>
              <a:buChar char="•"/>
              <a:tabLst/>
              <a:defRPr/>
            </a:pPr>
            <a:r>
              <a:rPr lang="en-US" noProof="0" dirty="0"/>
              <a:t>Extra bullet</a:t>
            </a:r>
          </a:p>
          <a:p>
            <a:pPr lvl="2"/>
            <a:endParaRPr lang="en-US" noProof="0" dirty="0"/>
          </a:p>
          <a:p>
            <a:pPr lvl="1"/>
            <a:endParaRPr lang="en-US" noProof="0" dirty="0"/>
          </a:p>
        </p:txBody>
      </p:sp>
      <p:sp>
        <p:nvSpPr>
          <p:cNvPr id="34" name="Marcador de texto 2">
            <a:extLst>
              <a:ext uri="{FF2B5EF4-FFF2-40B4-BE49-F238E27FC236}">
                <a16:creationId xmlns:a16="http://schemas.microsoft.com/office/drawing/2014/main" id="{C777293C-6598-44C5-9A2B-27D0278877AA}"/>
              </a:ext>
            </a:extLst>
          </p:cNvPr>
          <p:cNvSpPr>
            <a:spLocks noGrp="1"/>
          </p:cNvSpPr>
          <p:nvPr>
            <p:ph type="body" sz="quarter" idx="50" hasCustomPrompt="1"/>
          </p:nvPr>
        </p:nvSpPr>
        <p:spPr>
          <a:xfrm>
            <a:off x="6189296" y="4257092"/>
            <a:ext cx="2738271" cy="1979676"/>
          </a:xfrm>
          <a:prstGeom prst="rect">
            <a:avLst/>
          </a:prstGeom>
        </p:spPr>
        <p:txBody>
          <a:bodyPr lIns="34267" tIns="17132" rIns="34267" bIns="17132"/>
          <a:lstStyle>
            <a:lvl1pPr marL="171297" indent="-171297">
              <a:buClr>
                <a:schemeClr val="tx1"/>
              </a:buClr>
              <a:buFont typeface="Arial" panose="020B0604020202020204" pitchFamily="34" charset="0"/>
              <a:buChar char="•"/>
              <a:defRPr sz="1400">
                <a:solidFill>
                  <a:schemeClr val="tx1"/>
                </a:solidFill>
                <a:latin typeface="+mn-lt"/>
                <a:cs typeface="Noto Sans Regular"/>
              </a:defRPr>
            </a:lvl1pPr>
            <a:lvl2pPr>
              <a:buClr>
                <a:schemeClr val="tx2"/>
              </a:buClr>
              <a:defRPr sz="1200">
                <a:solidFill>
                  <a:schemeClr val="tx2"/>
                </a:solidFill>
                <a:latin typeface="+mn-lt"/>
                <a:cs typeface="Noto Sans Regular"/>
              </a:defRPr>
            </a:lvl2pPr>
            <a:lvl3pPr marL="1189569" marR="0" indent="-237913" algn="l" defTabSz="457109" rtl="0" eaLnBrk="1" fontAlgn="base" latinLnBrk="0" hangingPunct="1">
              <a:lnSpc>
                <a:spcPct val="100000"/>
              </a:lnSpc>
              <a:spcBef>
                <a:spcPct val="20000"/>
              </a:spcBef>
              <a:spcAft>
                <a:spcPct val="0"/>
              </a:spcAft>
              <a:buClrTx/>
              <a:buSzTx/>
              <a:buFontTx/>
              <a:buChar char="•"/>
              <a:tabLst/>
              <a:defRPr sz="1200">
                <a:solidFill>
                  <a:schemeClr val="tx1"/>
                </a:solidFill>
                <a:latin typeface="+mn-lt"/>
                <a:cs typeface="Noto Sans"/>
              </a:defRPr>
            </a:lvl3pPr>
            <a:lvl4pPr marL="1665396" marR="0" indent="-237913" algn="l" defTabSz="457109" rtl="0" eaLnBrk="1" fontAlgn="base" latinLnBrk="0" hangingPunct="1">
              <a:lnSpc>
                <a:spcPct val="100000"/>
              </a:lnSpc>
              <a:spcBef>
                <a:spcPct val="20000"/>
              </a:spcBef>
              <a:spcAft>
                <a:spcPct val="0"/>
              </a:spcAft>
              <a:buClrTx/>
              <a:buSzTx/>
              <a:buFontTx/>
              <a:buChar char="•"/>
              <a:tabLst/>
              <a:defRPr sz="1000">
                <a:latin typeface="+mn-lt"/>
              </a:defRPr>
            </a:lvl4pPr>
            <a:lvl5pPr>
              <a:defRPr>
                <a:latin typeface="+mn-lt"/>
              </a:defRPr>
            </a:lvl5pPr>
          </a:lstStyle>
          <a:p>
            <a:pPr lvl="0"/>
            <a:r>
              <a:rPr lang="en-US" noProof="0" dirty="0"/>
              <a:t>Body Text (Noto Sans 28)</a:t>
            </a:r>
          </a:p>
          <a:p>
            <a:pPr lvl="1"/>
            <a:r>
              <a:rPr lang="en-US" noProof="0" dirty="0"/>
              <a:t>Sub bullet</a:t>
            </a:r>
          </a:p>
          <a:p>
            <a:pPr lvl="2"/>
            <a:r>
              <a:rPr lang="en-US" noProof="0" dirty="0"/>
              <a:t>Extra bullet</a:t>
            </a:r>
          </a:p>
          <a:p>
            <a:pPr marL="1665396" marR="0" lvl="3" indent="-237913" algn="l" defTabSz="457109" rtl="0" eaLnBrk="1" fontAlgn="base" latinLnBrk="0" hangingPunct="1">
              <a:lnSpc>
                <a:spcPct val="100000"/>
              </a:lnSpc>
              <a:spcBef>
                <a:spcPct val="20000"/>
              </a:spcBef>
              <a:spcAft>
                <a:spcPct val="0"/>
              </a:spcAft>
              <a:buClrTx/>
              <a:buSzTx/>
              <a:buFontTx/>
              <a:buChar char="•"/>
              <a:tabLst/>
              <a:defRPr/>
            </a:pPr>
            <a:r>
              <a:rPr lang="en-US" noProof="0" dirty="0"/>
              <a:t>Extra bullet</a:t>
            </a:r>
          </a:p>
          <a:p>
            <a:pPr lvl="2"/>
            <a:endParaRPr lang="en-US" noProof="0" dirty="0"/>
          </a:p>
          <a:p>
            <a:pPr lvl="1"/>
            <a:endParaRPr lang="en-US" noProof="0" dirty="0"/>
          </a:p>
        </p:txBody>
      </p:sp>
      <p:sp>
        <p:nvSpPr>
          <p:cNvPr id="37" name="Marcador de texto 2">
            <a:extLst>
              <a:ext uri="{FF2B5EF4-FFF2-40B4-BE49-F238E27FC236}">
                <a16:creationId xmlns:a16="http://schemas.microsoft.com/office/drawing/2014/main" id="{84BB3B42-79A6-4DDF-94C8-03F015DFEC99}"/>
              </a:ext>
            </a:extLst>
          </p:cNvPr>
          <p:cNvSpPr>
            <a:spLocks noGrp="1"/>
          </p:cNvSpPr>
          <p:nvPr>
            <p:ph type="body" sz="quarter" idx="51" hasCustomPrompt="1"/>
          </p:nvPr>
        </p:nvSpPr>
        <p:spPr>
          <a:xfrm>
            <a:off x="9119546" y="4257092"/>
            <a:ext cx="2738271" cy="1979676"/>
          </a:xfrm>
          <a:prstGeom prst="rect">
            <a:avLst/>
          </a:prstGeom>
        </p:spPr>
        <p:txBody>
          <a:bodyPr lIns="34267" tIns="17132" rIns="34267" bIns="17132"/>
          <a:lstStyle>
            <a:lvl1pPr marL="171297" indent="-171297">
              <a:buClr>
                <a:schemeClr val="tx1"/>
              </a:buClr>
              <a:buFont typeface="Arial" panose="020B0604020202020204" pitchFamily="34" charset="0"/>
              <a:buChar char="•"/>
              <a:defRPr sz="1400">
                <a:solidFill>
                  <a:schemeClr val="tx1"/>
                </a:solidFill>
                <a:latin typeface="+mn-lt"/>
                <a:cs typeface="Noto Sans Regular"/>
              </a:defRPr>
            </a:lvl1pPr>
            <a:lvl2pPr>
              <a:buClr>
                <a:schemeClr val="tx2"/>
              </a:buClr>
              <a:defRPr sz="1200">
                <a:solidFill>
                  <a:schemeClr val="tx2"/>
                </a:solidFill>
                <a:latin typeface="+mn-lt"/>
                <a:cs typeface="Noto Sans Regular"/>
              </a:defRPr>
            </a:lvl2pPr>
            <a:lvl3pPr marL="1189569" marR="0" indent="-237913" algn="l" defTabSz="457109" rtl="0" eaLnBrk="1" fontAlgn="base" latinLnBrk="0" hangingPunct="1">
              <a:lnSpc>
                <a:spcPct val="100000"/>
              </a:lnSpc>
              <a:spcBef>
                <a:spcPct val="20000"/>
              </a:spcBef>
              <a:spcAft>
                <a:spcPct val="0"/>
              </a:spcAft>
              <a:buClrTx/>
              <a:buSzTx/>
              <a:buFontTx/>
              <a:buChar char="•"/>
              <a:tabLst/>
              <a:defRPr sz="1200">
                <a:solidFill>
                  <a:schemeClr val="tx1"/>
                </a:solidFill>
                <a:latin typeface="+mn-lt"/>
                <a:cs typeface="Noto Sans"/>
              </a:defRPr>
            </a:lvl3pPr>
            <a:lvl4pPr>
              <a:defRPr sz="1000">
                <a:latin typeface="+mn-lt"/>
              </a:defRPr>
            </a:lvl4pPr>
            <a:lvl5pPr>
              <a:defRPr>
                <a:latin typeface="+mn-lt"/>
              </a:defRPr>
            </a:lvl5pPr>
          </a:lstStyle>
          <a:p>
            <a:pPr lvl="0"/>
            <a:r>
              <a:rPr lang="en-US" noProof="0" dirty="0"/>
              <a:t>Body Text (Noto Sans 28) </a:t>
            </a:r>
          </a:p>
          <a:p>
            <a:pPr lvl="1"/>
            <a:r>
              <a:rPr lang="en-US" noProof="0" dirty="0"/>
              <a:t>Sub bullet</a:t>
            </a:r>
          </a:p>
          <a:p>
            <a:pPr lvl="2"/>
            <a:r>
              <a:rPr lang="en-US" noProof="0" dirty="0"/>
              <a:t>Extra bullet</a:t>
            </a:r>
          </a:p>
          <a:p>
            <a:pPr marL="1665396" marR="0" lvl="3" indent="-237913" algn="l" defTabSz="457109" rtl="0" eaLnBrk="1" fontAlgn="base" latinLnBrk="0" hangingPunct="1">
              <a:lnSpc>
                <a:spcPct val="100000"/>
              </a:lnSpc>
              <a:spcBef>
                <a:spcPct val="20000"/>
              </a:spcBef>
              <a:spcAft>
                <a:spcPct val="0"/>
              </a:spcAft>
              <a:buClrTx/>
              <a:buSzTx/>
              <a:buFontTx/>
              <a:buChar char="•"/>
              <a:tabLst/>
              <a:defRPr/>
            </a:pPr>
            <a:r>
              <a:rPr lang="en-US" noProof="0" dirty="0"/>
              <a:t>Extra bullet</a:t>
            </a:r>
          </a:p>
          <a:p>
            <a:pPr lvl="2"/>
            <a:endParaRPr lang="en-US" noProof="0" dirty="0"/>
          </a:p>
          <a:p>
            <a:pPr lvl="1"/>
            <a:endParaRPr lang="en-US" noProof="0" dirty="0"/>
          </a:p>
        </p:txBody>
      </p:sp>
    </p:spTree>
    <p:extLst>
      <p:ext uri="{BB962C8B-B14F-4D97-AF65-F5344CB8AC3E}">
        <p14:creationId xmlns:p14="http://schemas.microsoft.com/office/powerpoint/2010/main" val="260405995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1 Image + Footnote">
    <p:spTree>
      <p:nvGrpSpPr>
        <p:cNvPr id="1" name=""/>
        <p:cNvGrpSpPr/>
        <p:nvPr/>
      </p:nvGrpSpPr>
      <p:grpSpPr>
        <a:xfrm>
          <a:off x="0" y="0"/>
          <a:ext cx="0" cy="0"/>
          <a:chOff x="0" y="0"/>
          <a:chExt cx="0" cy="0"/>
        </a:xfrm>
      </p:grpSpPr>
      <p:pic>
        <p:nvPicPr>
          <p:cNvPr id="11" name="Imagen 10" descr="Agility_logos_ppt-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3932" y="188640"/>
            <a:ext cx="2249131" cy="630936"/>
          </a:xfrm>
          <a:prstGeom prst="rect">
            <a:avLst/>
          </a:prstGeom>
        </p:spPr>
      </p:pic>
      <p:sp>
        <p:nvSpPr>
          <p:cNvPr id="12" name="Slide Number Placeholder 9"/>
          <p:cNvSpPr txBox="1">
            <a:spLocks/>
          </p:cNvSpPr>
          <p:nvPr userDrawn="1"/>
        </p:nvSpPr>
        <p:spPr>
          <a:xfrm>
            <a:off x="11243902" y="6381514"/>
            <a:ext cx="611901" cy="323851"/>
          </a:xfrm>
          <a:prstGeom prst="rect">
            <a:avLst/>
          </a:prstGeom>
        </p:spPr>
        <p:txBody>
          <a:bodyPr lIns="95160" tIns="47578" rIns="0" bIns="47578"/>
          <a:lstStyle>
            <a:lvl1pPr eaLnBrk="0" hangingPunct="0">
              <a:defRPr sz="5000">
                <a:solidFill>
                  <a:schemeClr val="tx1"/>
                </a:solidFill>
                <a:latin typeface="Arial" charset="0"/>
                <a:ea typeface="ＭＳ Ｐゴシック" charset="0"/>
                <a:cs typeface="MS PGothic" charset="0"/>
              </a:defRPr>
            </a:lvl1pPr>
            <a:lvl2pPr marL="742950" indent="-285750" eaLnBrk="0" hangingPunct="0">
              <a:defRPr sz="5000">
                <a:solidFill>
                  <a:schemeClr val="tx1"/>
                </a:solidFill>
                <a:latin typeface="Arial" charset="0"/>
                <a:ea typeface="MS PGothic" charset="0"/>
                <a:cs typeface="MS PGothic" charset="0"/>
              </a:defRPr>
            </a:lvl2pPr>
            <a:lvl3pPr marL="1143000" indent="-228600" eaLnBrk="0" hangingPunct="0">
              <a:defRPr sz="5000">
                <a:solidFill>
                  <a:schemeClr val="tx1"/>
                </a:solidFill>
                <a:latin typeface="Arial" charset="0"/>
                <a:ea typeface="MS PGothic" charset="0"/>
                <a:cs typeface="MS PGothic" charset="0"/>
              </a:defRPr>
            </a:lvl3pPr>
            <a:lvl4pPr marL="1600200" indent="-228600" eaLnBrk="0" hangingPunct="0">
              <a:defRPr sz="5000">
                <a:solidFill>
                  <a:schemeClr val="tx1"/>
                </a:solidFill>
                <a:latin typeface="Arial" charset="0"/>
                <a:ea typeface="MS PGothic" charset="0"/>
                <a:cs typeface="MS PGothic" charset="0"/>
              </a:defRPr>
            </a:lvl4pPr>
            <a:lvl5pPr marL="2057400" indent="-228600" eaLnBrk="0" hangingPunct="0">
              <a:defRPr sz="5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5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5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5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5000">
                <a:solidFill>
                  <a:schemeClr val="tx1"/>
                </a:solidFill>
                <a:latin typeface="Arial" charset="0"/>
                <a:ea typeface="MS PGothic" charset="0"/>
                <a:cs typeface="MS PGothic" charset="0"/>
              </a:defRPr>
            </a:lvl9pPr>
          </a:lstStyle>
          <a:p>
            <a:pPr algn="r" eaLnBrk="1" hangingPunct="1">
              <a:lnSpc>
                <a:spcPct val="120000"/>
              </a:lnSpc>
              <a:defRPr/>
            </a:pPr>
            <a:r>
              <a:rPr lang="en-US" sz="950" spc="-74" dirty="0">
                <a:solidFill>
                  <a:schemeClr val="tx1"/>
                </a:solidFill>
                <a:latin typeface="+mn-lt"/>
                <a:cs typeface="Karla"/>
              </a:rPr>
              <a:t>  </a:t>
            </a:r>
            <a:fld id="{E77AE0A1-274E-2944-95AF-27E87E012DC6}" type="slidenum">
              <a:rPr lang="en-US" sz="950" spc="-74" smtClean="0">
                <a:solidFill>
                  <a:schemeClr val="tx2"/>
                </a:solidFill>
                <a:latin typeface="+mn-lt"/>
                <a:cs typeface="Karla"/>
              </a:rPr>
              <a:pPr algn="r" eaLnBrk="1" hangingPunct="1">
                <a:lnSpc>
                  <a:spcPct val="120000"/>
                </a:lnSpc>
                <a:defRPr/>
              </a:pPr>
              <a:t>‹#›</a:t>
            </a:fld>
            <a:endParaRPr lang="en-US" sz="950" spc="-74" dirty="0">
              <a:solidFill>
                <a:schemeClr val="tx2"/>
              </a:solidFill>
              <a:latin typeface="+mn-lt"/>
              <a:cs typeface="Karla"/>
            </a:endParaRPr>
          </a:p>
        </p:txBody>
      </p:sp>
      <p:sp>
        <p:nvSpPr>
          <p:cNvPr id="16" name="Marcador de posición de imagen 2"/>
          <p:cNvSpPr>
            <a:spLocks noGrp="1"/>
          </p:cNvSpPr>
          <p:nvPr>
            <p:ph type="pic" sz="quarter" idx="23" hasCustomPrompt="1"/>
          </p:nvPr>
        </p:nvSpPr>
        <p:spPr>
          <a:xfrm>
            <a:off x="336510" y="1448780"/>
            <a:ext cx="8783436" cy="4788532"/>
          </a:xfrm>
          <a:prstGeom prst="rect">
            <a:avLst/>
          </a:prstGeom>
        </p:spPr>
        <p:txBody>
          <a:bodyPr vert="horz" lIns="34267" tIns="17132" rIns="34267" bIns="17132"/>
          <a:lstStyle>
            <a:lvl1pPr marL="356871" marR="0" indent="-356871" algn="l" defTabSz="456796" rtl="0" eaLnBrk="1" fontAlgn="base" latinLnBrk="0" hangingPunct="1">
              <a:lnSpc>
                <a:spcPct val="100000"/>
              </a:lnSpc>
              <a:spcBef>
                <a:spcPct val="20000"/>
              </a:spcBef>
              <a:spcAft>
                <a:spcPct val="0"/>
              </a:spcAft>
              <a:buClrTx/>
              <a:buSzTx/>
              <a:buFontTx/>
              <a:buChar char="•"/>
              <a:tabLst/>
              <a:defRPr sz="1250">
                <a:solidFill>
                  <a:schemeClr val="tx1"/>
                </a:solidFill>
                <a:latin typeface="+mn-lt"/>
              </a:defRPr>
            </a:lvl1pPr>
          </a:lstStyle>
          <a:p>
            <a:r>
              <a:rPr lang="en-US" noProof="0" dirty="0"/>
              <a:t>Click here to insert the image</a:t>
            </a:r>
          </a:p>
          <a:p>
            <a:endParaRPr lang="en-US" noProof="0" dirty="0"/>
          </a:p>
        </p:txBody>
      </p:sp>
      <p:cxnSp>
        <p:nvCxnSpPr>
          <p:cNvPr id="14" name="Conector recto 13"/>
          <p:cNvCxnSpPr/>
          <p:nvPr userDrawn="1"/>
        </p:nvCxnSpPr>
        <p:spPr>
          <a:xfrm>
            <a:off x="332463" y="6543102"/>
            <a:ext cx="11051787"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0" name="Marcador de texto 6"/>
          <p:cNvSpPr>
            <a:spLocks noGrp="1"/>
          </p:cNvSpPr>
          <p:nvPr>
            <p:ph type="body" sz="quarter" idx="30" hasCustomPrompt="1"/>
          </p:nvPr>
        </p:nvSpPr>
        <p:spPr>
          <a:xfrm>
            <a:off x="9623932" y="5877272"/>
            <a:ext cx="2231957" cy="360424"/>
          </a:xfrm>
          <a:prstGeom prst="rect">
            <a:avLst/>
          </a:prstGeom>
        </p:spPr>
        <p:txBody>
          <a:bodyPr vert="horz" lIns="34267" tIns="17132" rIns="34267" bIns="17132"/>
          <a:lstStyle>
            <a:lvl1pPr marL="0" indent="0">
              <a:lnSpc>
                <a:spcPct val="110000"/>
              </a:lnSpc>
              <a:buNone/>
              <a:defRPr sz="950" b="0" i="0" spc="0" baseline="0">
                <a:solidFill>
                  <a:schemeClr val="tx1"/>
                </a:solidFill>
                <a:latin typeface="+mn-lt"/>
                <a:cs typeface="Noto Sans Regular"/>
              </a:defRPr>
            </a:lvl1pPr>
          </a:lstStyle>
          <a:p>
            <a:pPr lvl="0"/>
            <a:r>
              <a:rPr lang="en-US" noProof="0" dirty="0"/>
              <a:t>Click here to insert complementary info (footnotes, captions, legends, </a:t>
            </a:r>
            <a:r>
              <a:rPr lang="en-US" noProof="0" dirty="0" err="1"/>
              <a:t>etc</a:t>
            </a:r>
            <a:r>
              <a:rPr lang="en-US" noProof="0" dirty="0"/>
              <a:t>)</a:t>
            </a:r>
          </a:p>
        </p:txBody>
      </p:sp>
      <p:sp>
        <p:nvSpPr>
          <p:cNvPr id="18" name="Marcador de texto 6"/>
          <p:cNvSpPr>
            <a:spLocks noGrp="1"/>
          </p:cNvSpPr>
          <p:nvPr>
            <p:ph type="body" sz="quarter" idx="34" hasCustomPrompt="1"/>
          </p:nvPr>
        </p:nvSpPr>
        <p:spPr>
          <a:xfrm>
            <a:off x="336109" y="476672"/>
            <a:ext cx="8783832" cy="756084"/>
          </a:xfrm>
          <a:prstGeom prst="rect">
            <a:avLst/>
          </a:prstGeom>
        </p:spPr>
        <p:txBody>
          <a:bodyPr vert="horz" lIns="34267" tIns="17132" rIns="34267" bIns="17132"/>
          <a:lstStyle>
            <a:lvl1pPr marL="0" marR="0" indent="0" algn="l" defTabSz="457109" rtl="0" eaLnBrk="1" fontAlgn="base" latinLnBrk="0" hangingPunct="1">
              <a:lnSpc>
                <a:spcPct val="85000"/>
              </a:lnSpc>
              <a:spcBef>
                <a:spcPct val="20000"/>
              </a:spcBef>
              <a:spcAft>
                <a:spcPct val="0"/>
              </a:spcAft>
              <a:buClrTx/>
              <a:buSzTx/>
              <a:buFontTx/>
              <a:buNone/>
              <a:tabLst/>
              <a:defRPr sz="2500" b="1" i="0" spc="-74" baseline="0">
                <a:solidFill>
                  <a:schemeClr val="tx2"/>
                </a:solidFill>
                <a:latin typeface="+mj-lt"/>
                <a:cs typeface="Karla"/>
              </a:defRPr>
            </a:lvl1pPr>
          </a:lstStyle>
          <a:p>
            <a:pPr lvl="0"/>
            <a:r>
              <a:rPr lang="en-US" noProof="0" dirty="0"/>
              <a:t>Headline (Karla 50)</a:t>
            </a:r>
          </a:p>
        </p:txBody>
      </p:sp>
    </p:spTree>
    <p:extLst>
      <p:ext uri="{BB962C8B-B14F-4D97-AF65-F5344CB8AC3E}">
        <p14:creationId xmlns:p14="http://schemas.microsoft.com/office/powerpoint/2010/main" val="206656681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1 Image Full">
    <p:spTree>
      <p:nvGrpSpPr>
        <p:cNvPr id="1" name=""/>
        <p:cNvGrpSpPr/>
        <p:nvPr/>
      </p:nvGrpSpPr>
      <p:grpSpPr>
        <a:xfrm>
          <a:off x="0" y="0"/>
          <a:ext cx="0" cy="0"/>
          <a:chOff x="0" y="0"/>
          <a:chExt cx="0" cy="0"/>
        </a:xfrm>
      </p:grpSpPr>
      <p:pic>
        <p:nvPicPr>
          <p:cNvPr id="10" name="Imagen 9" descr="Agility_logos_ppt-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3932" y="188640"/>
            <a:ext cx="2249131" cy="630936"/>
          </a:xfrm>
          <a:prstGeom prst="rect">
            <a:avLst/>
          </a:prstGeom>
        </p:spPr>
      </p:pic>
      <p:sp>
        <p:nvSpPr>
          <p:cNvPr id="11" name="Slide Number Placeholder 9"/>
          <p:cNvSpPr txBox="1">
            <a:spLocks/>
          </p:cNvSpPr>
          <p:nvPr userDrawn="1"/>
        </p:nvSpPr>
        <p:spPr>
          <a:xfrm>
            <a:off x="11243902" y="6381514"/>
            <a:ext cx="611901" cy="323851"/>
          </a:xfrm>
          <a:prstGeom prst="rect">
            <a:avLst/>
          </a:prstGeom>
        </p:spPr>
        <p:txBody>
          <a:bodyPr lIns="95160" tIns="47578" rIns="0" bIns="47578"/>
          <a:lstStyle>
            <a:lvl1pPr eaLnBrk="0" hangingPunct="0">
              <a:defRPr sz="5000">
                <a:solidFill>
                  <a:schemeClr val="tx1"/>
                </a:solidFill>
                <a:latin typeface="Arial" charset="0"/>
                <a:ea typeface="ＭＳ Ｐゴシック" charset="0"/>
                <a:cs typeface="MS PGothic" charset="0"/>
              </a:defRPr>
            </a:lvl1pPr>
            <a:lvl2pPr marL="742950" indent="-285750" eaLnBrk="0" hangingPunct="0">
              <a:defRPr sz="5000">
                <a:solidFill>
                  <a:schemeClr val="tx1"/>
                </a:solidFill>
                <a:latin typeface="Arial" charset="0"/>
                <a:ea typeface="MS PGothic" charset="0"/>
                <a:cs typeface="MS PGothic" charset="0"/>
              </a:defRPr>
            </a:lvl2pPr>
            <a:lvl3pPr marL="1143000" indent="-228600" eaLnBrk="0" hangingPunct="0">
              <a:defRPr sz="5000">
                <a:solidFill>
                  <a:schemeClr val="tx1"/>
                </a:solidFill>
                <a:latin typeface="Arial" charset="0"/>
                <a:ea typeface="MS PGothic" charset="0"/>
                <a:cs typeface="MS PGothic" charset="0"/>
              </a:defRPr>
            </a:lvl3pPr>
            <a:lvl4pPr marL="1600200" indent="-228600" eaLnBrk="0" hangingPunct="0">
              <a:defRPr sz="5000">
                <a:solidFill>
                  <a:schemeClr val="tx1"/>
                </a:solidFill>
                <a:latin typeface="Arial" charset="0"/>
                <a:ea typeface="MS PGothic" charset="0"/>
                <a:cs typeface="MS PGothic" charset="0"/>
              </a:defRPr>
            </a:lvl4pPr>
            <a:lvl5pPr marL="2057400" indent="-228600" eaLnBrk="0" hangingPunct="0">
              <a:defRPr sz="5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5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5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5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5000">
                <a:solidFill>
                  <a:schemeClr val="tx1"/>
                </a:solidFill>
                <a:latin typeface="Arial" charset="0"/>
                <a:ea typeface="MS PGothic" charset="0"/>
                <a:cs typeface="MS PGothic" charset="0"/>
              </a:defRPr>
            </a:lvl9pPr>
          </a:lstStyle>
          <a:p>
            <a:pPr algn="r" eaLnBrk="1" hangingPunct="1">
              <a:lnSpc>
                <a:spcPct val="120000"/>
              </a:lnSpc>
              <a:defRPr/>
            </a:pPr>
            <a:r>
              <a:rPr lang="en-US" sz="950" spc="-74" dirty="0">
                <a:solidFill>
                  <a:schemeClr val="tx1"/>
                </a:solidFill>
                <a:latin typeface="+mn-lt"/>
                <a:cs typeface="Karla"/>
              </a:rPr>
              <a:t>  </a:t>
            </a:r>
            <a:fld id="{E77AE0A1-274E-2944-95AF-27E87E012DC6}" type="slidenum">
              <a:rPr lang="en-US" sz="950" spc="-74" smtClean="0">
                <a:solidFill>
                  <a:schemeClr val="tx2"/>
                </a:solidFill>
                <a:latin typeface="+mn-lt"/>
                <a:cs typeface="Karla"/>
              </a:rPr>
              <a:pPr algn="r" eaLnBrk="1" hangingPunct="1">
                <a:lnSpc>
                  <a:spcPct val="120000"/>
                </a:lnSpc>
                <a:defRPr/>
              </a:pPr>
              <a:t>‹#›</a:t>
            </a:fld>
            <a:endParaRPr lang="en-US" sz="950" spc="-74" dirty="0">
              <a:solidFill>
                <a:schemeClr val="tx2"/>
              </a:solidFill>
              <a:latin typeface="+mn-lt"/>
              <a:cs typeface="Karla"/>
            </a:endParaRPr>
          </a:p>
        </p:txBody>
      </p:sp>
      <p:sp>
        <p:nvSpPr>
          <p:cNvPr id="15" name="Marcador de posición de imagen 2"/>
          <p:cNvSpPr>
            <a:spLocks noGrp="1"/>
          </p:cNvSpPr>
          <p:nvPr>
            <p:ph type="pic" sz="quarter" idx="23" hasCustomPrompt="1"/>
          </p:nvPr>
        </p:nvSpPr>
        <p:spPr>
          <a:xfrm>
            <a:off x="336507" y="1448780"/>
            <a:ext cx="11518988" cy="4788794"/>
          </a:xfrm>
          <a:prstGeom prst="rect">
            <a:avLst/>
          </a:prstGeom>
        </p:spPr>
        <p:txBody>
          <a:bodyPr vert="horz" lIns="34267" tIns="17132" rIns="34267" bIns="17132"/>
          <a:lstStyle>
            <a:lvl1pPr marL="356871" marR="0" indent="-356871" algn="l" defTabSz="456796" rtl="0" eaLnBrk="1" fontAlgn="base" latinLnBrk="0" hangingPunct="1">
              <a:lnSpc>
                <a:spcPct val="100000"/>
              </a:lnSpc>
              <a:spcBef>
                <a:spcPct val="20000"/>
              </a:spcBef>
              <a:spcAft>
                <a:spcPct val="0"/>
              </a:spcAft>
              <a:buClrTx/>
              <a:buSzTx/>
              <a:buFontTx/>
              <a:buChar char="•"/>
              <a:tabLst/>
              <a:defRPr sz="1250">
                <a:solidFill>
                  <a:schemeClr val="tx1"/>
                </a:solidFill>
                <a:latin typeface="+mn-lt"/>
              </a:defRPr>
            </a:lvl1pPr>
          </a:lstStyle>
          <a:p>
            <a:r>
              <a:rPr lang="en-US" noProof="0" dirty="0"/>
              <a:t>Click here to insert the image</a:t>
            </a:r>
          </a:p>
          <a:p>
            <a:endParaRPr lang="en-US" noProof="0" dirty="0"/>
          </a:p>
        </p:txBody>
      </p:sp>
      <p:cxnSp>
        <p:nvCxnSpPr>
          <p:cNvPr id="9" name="Conector recto 8"/>
          <p:cNvCxnSpPr/>
          <p:nvPr userDrawn="1"/>
        </p:nvCxnSpPr>
        <p:spPr>
          <a:xfrm>
            <a:off x="332463" y="6543102"/>
            <a:ext cx="11051787"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2" name="Marcador de texto 6"/>
          <p:cNvSpPr>
            <a:spLocks noGrp="1"/>
          </p:cNvSpPr>
          <p:nvPr>
            <p:ph type="body" sz="quarter" idx="34" hasCustomPrompt="1"/>
          </p:nvPr>
        </p:nvSpPr>
        <p:spPr>
          <a:xfrm>
            <a:off x="336109" y="476672"/>
            <a:ext cx="8783832" cy="756084"/>
          </a:xfrm>
          <a:prstGeom prst="rect">
            <a:avLst/>
          </a:prstGeom>
        </p:spPr>
        <p:txBody>
          <a:bodyPr vert="horz" lIns="34267" tIns="17132" rIns="34267" bIns="17132"/>
          <a:lstStyle>
            <a:lvl1pPr marL="0" marR="0" indent="0" algn="l" defTabSz="457109" rtl="0" eaLnBrk="1" fontAlgn="base" latinLnBrk="0" hangingPunct="1">
              <a:lnSpc>
                <a:spcPct val="85000"/>
              </a:lnSpc>
              <a:spcBef>
                <a:spcPct val="20000"/>
              </a:spcBef>
              <a:spcAft>
                <a:spcPct val="0"/>
              </a:spcAft>
              <a:buClrTx/>
              <a:buSzTx/>
              <a:buFontTx/>
              <a:buNone/>
              <a:tabLst/>
              <a:defRPr sz="2500" b="1" i="0" spc="-74" baseline="0">
                <a:solidFill>
                  <a:schemeClr val="tx2"/>
                </a:solidFill>
                <a:latin typeface="+mj-lt"/>
                <a:cs typeface="Karla"/>
              </a:defRPr>
            </a:lvl1pPr>
          </a:lstStyle>
          <a:p>
            <a:pPr lvl="0"/>
            <a:r>
              <a:rPr lang="en-US" noProof="0" dirty="0"/>
              <a:t>Headline (Karla 50)</a:t>
            </a:r>
          </a:p>
        </p:txBody>
      </p:sp>
    </p:spTree>
    <p:extLst>
      <p:ext uri="{BB962C8B-B14F-4D97-AF65-F5344CB8AC3E}">
        <p14:creationId xmlns:p14="http://schemas.microsoft.com/office/powerpoint/2010/main" val="116667073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Text + Table + Footnote">
    <p:spTree>
      <p:nvGrpSpPr>
        <p:cNvPr id="1" name=""/>
        <p:cNvGrpSpPr/>
        <p:nvPr/>
      </p:nvGrpSpPr>
      <p:grpSpPr>
        <a:xfrm>
          <a:off x="0" y="0"/>
          <a:ext cx="0" cy="0"/>
          <a:chOff x="0" y="0"/>
          <a:chExt cx="0" cy="0"/>
        </a:xfrm>
      </p:grpSpPr>
      <p:sp>
        <p:nvSpPr>
          <p:cNvPr id="11" name="Marcador de texto 6"/>
          <p:cNvSpPr>
            <a:spLocks noGrp="1"/>
          </p:cNvSpPr>
          <p:nvPr>
            <p:ph type="body" sz="quarter" idx="10" hasCustomPrompt="1"/>
          </p:nvPr>
        </p:nvSpPr>
        <p:spPr>
          <a:xfrm>
            <a:off x="336110" y="1448780"/>
            <a:ext cx="4211920" cy="4788532"/>
          </a:xfrm>
          <a:prstGeom prst="rect">
            <a:avLst/>
          </a:prstGeom>
        </p:spPr>
        <p:txBody>
          <a:bodyPr vert="horz" lIns="34267" tIns="17132" rIns="34267" bIns="17132"/>
          <a:lstStyle>
            <a:lvl1pPr marL="0" marR="0" indent="0" algn="l" defTabSz="456796" rtl="0" eaLnBrk="0" fontAlgn="base" latinLnBrk="0" hangingPunct="0">
              <a:lnSpc>
                <a:spcPct val="100000"/>
              </a:lnSpc>
              <a:spcBef>
                <a:spcPct val="20000"/>
              </a:spcBef>
              <a:spcAft>
                <a:spcPct val="0"/>
              </a:spcAft>
              <a:buClrTx/>
              <a:buSzTx/>
              <a:buFontTx/>
              <a:buNone/>
              <a:tabLst/>
              <a:defRPr sz="1400" b="0" i="0" spc="0" baseline="0">
                <a:solidFill>
                  <a:schemeClr val="tx1"/>
                </a:solidFill>
                <a:latin typeface="+mn-lt"/>
                <a:cs typeface="Noto Sans Regular"/>
              </a:defRPr>
            </a:lvl1pPr>
          </a:lstStyle>
          <a:p>
            <a:pPr lvl="0"/>
            <a:r>
              <a:rPr lang="en-US" noProof="0" dirty="0"/>
              <a:t>Body Text (Noto Sans 28)</a:t>
            </a:r>
          </a:p>
        </p:txBody>
      </p:sp>
      <p:pic>
        <p:nvPicPr>
          <p:cNvPr id="18" name="Imagen 17" descr="Agility_logos_ppt-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3932" y="188640"/>
            <a:ext cx="2249131" cy="630936"/>
          </a:xfrm>
          <a:prstGeom prst="rect">
            <a:avLst/>
          </a:prstGeom>
        </p:spPr>
      </p:pic>
      <p:sp>
        <p:nvSpPr>
          <p:cNvPr id="19" name="Slide Number Placeholder 9"/>
          <p:cNvSpPr txBox="1">
            <a:spLocks/>
          </p:cNvSpPr>
          <p:nvPr userDrawn="1"/>
        </p:nvSpPr>
        <p:spPr>
          <a:xfrm>
            <a:off x="11243902" y="6381514"/>
            <a:ext cx="611901" cy="323851"/>
          </a:xfrm>
          <a:prstGeom prst="rect">
            <a:avLst/>
          </a:prstGeom>
        </p:spPr>
        <p:txBody>
          <a:bodyPr lIns="95160" tIns="47578" rIns="0" bIns="47578"/>
          <a:lstStyle>
            <a:lvl1pPr eaLnBrk="0" hangingPunct="0">
              <a:defRPr sz="5000">
                <a:solidFill>
                  <a:schemeClr val="tx1"/>
                </a:solidFill>
                <a:latin typeface="Arial" charset="0"/>
                <a:ea typeface="ＭＳ Ｐゴシック" charset="0"/>
                <a:cs typeface="MS PGothic" charset="0"/>
              </a:defRPr>
            </a:lvl1pPr>
            <a:lvl2pPr marL="742950" indent="-285750" eaLnBrk="0" hangingPunct="0">
              <a:defRPr sz="5000">
                <a:solidFill>
                  <a:schemeClr val="tx1"/>
                </a:solidFill>
                <a:latin typeface="Arial" charset="0"/>
                <a:ea typeface="MS PGothic" charset="0"/>
                <a:cs typeface="MS PGothic" charset="0"/>
              </a:defRPr>
            </a:lvl2pPr>
            <a:lvl3pPr marL="1143000" indent="-228600" eaLnBrk="0" hangingPunct="0">
              <a:defRPr sz="5000">
                <a:solidFill>
                  <a:schemeClr val="tx1"/>
                </a:solidFill>
                <a:latin typeface="Arial" charset="0"/>
                <a:ea typeface="MS PGothic" charset="0"/>
                <a:cs typeface="MS PGothic" charset="0"/>
              </a:defRPr>
            </a:lvl3pPr>
            <a:lvl4pPr marL="1600200" indent="-228600" eaLnBrk="0" hangingPunct="0">
              <a:defRPr sz="5000">
                <a:solidFill>
                  <a:schemeClr val="tx1"/>
                </a:solidFill>
                <a:latin typeface="Arial" charset="0"/>
                <a:ea typeface="MS PGothic" charset="0"/>
                <a:cs typeface="MS PGothic" charset="0"/>
              </a:defRPr>
            </a:lvl4pPr>
            <a:lvl5pPr marL="2057400" indent="-228600" eaLnBrk="0" hangingPunct="0">
              <a:defRPr sz="5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5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5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5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5000">
                <a:solidFill>
                  <a:schemeClr val="tx1"/>
                </a:solidFill>
                <a:latin typeface="Arial" charset="0"/>
                <a:ea typeface="MS PGothic" charset="0"/>
                <a:cs typeface="MS PGothic" charset="0"/>
              </a:defRPr>
            </a:lvl9pPr>
          </a:lstStyle>
          <a:p>
            <a:pPr algn="r" eaLnBrk="1" hangingPunct="1">
              <a:lnSpc>
                <a:spcPct val="120000"/>
              </a:lnSpc>
              <a:defRPr/>
            </a:pPr>
            <a:r>
              <a:rPr lang="en-US" sz="933" spc="-74" dirty="0">
                <a:solidFill>
                  <a:schemeClr val="tx1"/>
                </a:solidFill>
                <a:latin typeface="+mn-lt"/>
                <a:cs typeface="Karla"/>
              </a:rPr>
              <a:t>  </a:t>
            </a:r>
            <a:fld id="{E77AE0A1-274E-2944-95AF-27E87E012DC6}" type="slidenum">
              <a:rPr lang="en-US" sz="950" spc="-74" smtClean="0">
                <a:solidFill>
                  <a:schemeClr val="tx2"/>
                </a:solidFill>
                <a:latin typeface="+mn-lt"/>
                <a:cs typeface="Karla"/>
              </a:rPr>
              <a:pPr algn="r" eaLnBrk="1" hangingPunct="1">
                <a:lnSpc>
                  <a:spcPct val="120000"/>
                </a:lnSpc>
                <a:defRPr/>
              </a:pPr>
              <a:t>‹#›</a:t>
            </a:fld>
            <a:endParaRPr lang="en-US" sz="950" spc="-74" dirty="0">
              <a:solidFill>
                <a:schemeClr val="tx2"/>
              </a:solidFill>
              <a:latin typeface="+mn-lt"/>
              <a:cs typeface="Karla"/>
            </a:endParaRPr>
          </a:p>
        </p:txBody>
      </p:sp>
      <p:sp>
        <p:nvSpPr>
          <p:cNvPr id="26" name="Marcador de tabla 3"/>
          <p:cNvSpPr>
            <a:spLocks noGrp="1"/>
          </p:cNvSpPr>
          <p:nvPr>
            <p:ph type="tbl" sz="quarter" idx="26" hasCustomPrompt="1"/>
          </p:nvPr>
        </p:nvSpPr>
        <p:spPr>
          <a:xfrm>
            <a:off x="4908023" y="1448779"/>
            <a:ext cx="4211920" cy="4788533"/>
          </a:xfrm>
          <a:prstGeom prst="rect">
            <a:avLst/>
          </a:prstGeom>
        </p:spPr>
        <p:txBody>
          <a:bodyPr vert="horz" lIns="34267" tIns="17132" rIns="34267" bIns="17132"/>
          <a:lstStyle>
            <a:lvl1pPr marL="171297" indent="-171297">
              <a:buFont typeface="Arial" panose="020B0604020202020204" pitchFamily="34" charset="0"/>
              <a:buChar char="•"/>
              <a:defRPr sz="1250">
                <a:solidFill>
                  <a:schemeClr val="tx1"/>
                </a:solidFill>
                <a:latin typeface="+mn-lt"/>
              </a:defRPr>
            </a:lvl1pPr>
          </a:lstStyle>
          <a:p>
            <a:pPr lvl="0"/>
            <a:r>
              <a:rPr lang="en-US" noProof="0" dirty="0"/>
              <a:t>Click here to insert table</a:t>
            </a:r>
          </a:p>
        </p:txBody>
      </p:sp>
      <p:cxnSp>
        <p:nvCxnSpPr>
          <p:cNvPr id="16" name="Conector recto 15"/>
          <p:cNvCxnSpPr/>
          <p:nvPr userDrawn="1"/>
        </p:nvCxnSpPr>
        <p:spPr>
          <a:xfrm>
            <a:off x="332463" y="6543102"/>
            <a:ext cx="11051787"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0" name="Marcador de texto 6"/>
          <p:cNvSpPr>
            <a:spLocks noGrp="1"/>
          </p:cNvSpPr>
          <p:nvPr>
            <p:ph type="body" sz="quarter" idx="30" hasCustomPrompt="1"/>
          </p:nvPr>
        </p:nvSpPr>
        <p:spPr>
          <a:xfrm>
            <a:off x="9623932" y="5877272"/>
            <a:ext cx="2231957" cy="360424"/>
          </a:xfrm>
          <a:prstGeom prst="rect">
            <a:avLst/>
          </a:prstGeom>
        </p:spPr>
        <p:txBody>
          <a:bodyPr vert="horz" lIns="34267" tIns="17132" rIns="34267" bIns="17132"/>
          <a:lstStyle>
            <a:lvl1pPr marL="0" indent="0">
              <a:lnSpc>
                <a:spcPct val="110000"/>
              </a:lnSpc>
              <a:buNone/>
              <a:defRPr sz="950" b="0" i="0" spc="0" baseline="0">
                <a:solidFill>
                  <a:schemeClr val="tx1"/>
                </a:solidFill>
                <a:latin typeface="+mn-lt"/>
                <a:cs typeface="Noto Sans Regular"/>
              </a:defRPr>
            </a:lvl1pPr>
          </a:lstStyle>
          <a:p>
            <a:pPr lvl="0"/>
            <a:r>
              <a:rPr lang="en-US" noProof="0" dirty="0"/>
              <a:t>Click here to insert complementary info (footnotes, captions, legends, </a:t>
            </a:r>
            <a:r>
              <a:rPr lang="en-US" noProof="0" dirty="0" err="1"/>
              <a:t>etc</a:t>
            </a:r>
            <a:r>
              <a:rPr lang="en-US" noProof="0" dirty="0"/>
              <a:t>)</a:t>
            </a:r>
          </a:p>
        </p:txBody>
      </p:sp>
      <p:sp>
        <p:nvSpPr>
          <p:cNvPr id="17" name="Marcador de texto 6"/>
          <p:cNvSpPr>
            <a:spLocks noGrp="1"/>
          </p:cNvSpPr>
          <p:nvPr>
            <p:ph type="body" sz="quarter" idx="34" hasCustomPrompt="1"/>
          </p:nvPr>
        </p:nvSpPr>
        <p:spPr>
          <a:xfrm>
            <a:off x="336109" y="476672"/>
            <a:ext cx="8783832" cy="756084"/>
          </a:xfrm>
          <a:prstGeom prst="rect">
            <a:avLst/>
          </a:prstGeom>
        </p:spPr>
        <p:txBody>
          <a:bodyPr vert="horz" lIns="34267" tIns="17132" rIns="34267" bIns="17132"/>
          <a:lstStyle>
            <a:lvl1pPr marL="0" marR="0" indent="0" algn="l" defTabSz="457109" rtl="0" eaLnBrk="1" fontAlgn="base" latinLnBrk="0" hangingPunct="1">
              <a:lnSpc>
                <a:spcPct val="85000"/>
              </a:lnSpc>
              <a:spcBef>
                <a:spcPct val="20000"/>
              </a:spcBef>
              <a:spcAft>
                <a:spcPct val="0"/>
              </a:spcAft>
              <a:buClrTx/>
              <a:buSzTx/>
              <a:buFontTx/>
              <a:buNone/>
              <a:tabLst/>
              <a:defRPr sz="2500" b="1" i="0" spc="-74" baseline="0">
                <a:solidFill>
                  <a:schemeClr val="tx2"/>
                </a:solidFill>
                <a:latin typeface="+mj-lt"/>
                <a:cs typeface="Karla"/>
              </a:defRPr>
            </a:lvl1pPr>
          </a:lstStyle>
          <a:p>
            <a:pPr lvl="0"/>
            <a:r>
              <a:rPr lang="en-US" noProof="0" dirty="0"/>
              <a:t>Headline (Karla 50)</a:t>
            </a:r>
          </a:p>
        </p:txBody>
      </p:sp>
    </p:spTree>
    <p:extLst>
      <p:ext uri="{BB962C8B-B14F-4D97-AF65-F5344CB8AC3E}">
        <p14:creationId xmlns:p14="http://schemas.microsoft.com/office/powerpoint/2010/main" val="222371874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ext + 1 Table Full">
    <p:spTree>
      <p:nvGrpSpPr>
        <p:cNvPr id="1" name=""/>
        <p:cNvGrpSpPr/>
        <p:nvPr/>
      </p:nvGrpSpPr>
      <p:grpSpPr>
        <a:xfrm>
          <a:off x="0" y="0"/>
          <a:ext cx="0" cy="0"/>
          <a:chOff x="0" y="0"/>
          <a:chExt cx="0" cy="0"/>
        </a:xfrm>
      </p:grpSpPr>
      <p:pic>
        <p:nvPicPr>
          <p:cNvPr id="18" name="Imagen 17" descr="Agility_logos_ppt-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3932" y="188640"/>
            <a:ext cx="2249131" cy="630936"/>
          </a:xfrm>
          <a:prstGeom prst="rect">
            <a:avLst/>
          </a:prstGeom>
        </p:spPr>
      </p:pic>
      <p:sp>
        <p:nvSpPr>
          <p:cNvPr id="19" name="Slide Number Placeholder 9"/>
          <p:cNvSpPr txBox="1">
            <a:spLocks/>
          </p:cNvSpPr>
          <p:nvPr userDrawn="1"/>
        </p:nvSpPr>
        <p:spPr>
          <a:xfrm>
            <a:off x="11243902" y="6381514"/>
            <a:ext cx="611901" cy="323851"/>
          </a:xfrm>
          <a:prstGeom prst="rect">
            <a:avLst/>
          </a:prstGeom>
        </p:spPr>
        <p:txBody>
          <a:bodyPr lIns="95160" tIns="47578" rIns="0" bIns="47578"/>
          <a:lstStyle>
            <a:lvl1pPr eaLnBrk="0" hangingPunct="0">
              <a:defRPr sz="5000">
                <a:solidFill>
                  <a:schemeClr val="tx1"/>
                </a:solidFill>
                <a:latin typeface="Arial" charset="0"/>
                <a:ea typeface="ＭＳ Ｐゴシック" charset="0"/>
                <a:cs typeface="MS PGothic" charset="0"/>
              </a:defRPr>
            </a:lvl1pPr>
            <a:lvl2pPr marL="742950" indent="-285750" eaLnBrk="0" hangingPunct="0">
              <a:defRPr sz="5000">
                <a:solidFill>
                  <a:schemeClr val="tx1"/>
                </a:solidFill>
                <a:latin typeface="Arial" charset="0"/>
                <a:ea typeface="MS PGothic" charset="0"/>
                <a:cs typeface="MS PGothic" charset="0"/>
              </a:defRPr>
            </a:lvl2pPr>
            <a:lvl3pPr marL="1143000" indent="-228600" eaLnBrk="0" hangingPunct="0">
              <a:defRPr sz="5000">
                <a:solidFill>
                  <a:schemeClr val="tx1"/>
                </a:solidFill>
                <a:latin typeface="Arial" charset="0"/>
                <a:ea typeface="MS PGothic" charset="0"/>
                <a:cs typeface="MS PGothic" charset="0"/>
              </a:defRPr>
            </a:lvl3pPr>
            <a:lvl4pPr marL="1600200" indent="-228600" eaLnBrk="0" hangingPunct="0">
              <a:defRPr sz="5000">
                <a:solidFill>
                  <a:schemeClr val="tx1"/>
                </a:solidFill>
                <a:latin typeface="Arial" charset="0"/>
                <a:ea typeface="MS PGothic" charset="0"/>
                <a:cs typeface="MS PGothic" charset="0"/>
              </a:defRPr>
            </a:lvl4pPr>
            <a:lvl5pPr marL="2057400" indent="-228600" eaLnBrk="0" hangingPunct="0">
              <a:defRPr sz="5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5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5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5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5000">
                <a:solidFill>
                  <a:schemeClr val="tx1"/>
                </a:solidFill>
                <a:latin typeface="Arial" charset="0"/>
                <a:ea typeface="MS PGothic" charset="0"/>
                <a:cs typeface="MS PGothic" charset="0"/>
              </a:defRPr>
            </a:lvl9pPr>
          </a:lstStyle>
          <a:p>
            <a:pPr algn="r" eaLnBrk="1" hangingPunct="1">
              <a:lnSpc>
                <a:spcPct val="120000"/>
              </a:lnSpc>
              <a:defRPr/>
            </a:pPr>
            <a:r>
              <a:rPr lang="en-US" sz="933" spc="-74" dirty="0">
                <a:solidFill>
                  <a:schemeClr val="tx1"/>
                </a:solidFill>
                <a:latin typeface="+mn-lt"/>
                <a:cs typeface="Karla"/>
              </a:rPr>
              <a:t>  </a:t>
            </a:r>
            <a:fld id="{E77AE0A1-274E-2944-95AF-27E87E012DC6}" type="slidenum">
              <a:rPr lang="en-US" sz="950" spc="-74" smtClean="0">
                <a:solidFill>
                  <a:schemeClr val="tx2"/>
                </a:solidFill>
                <a:latin typeface="+mn-lt"/>
                <a:cs typeface="Karla"/>
              </a:rPr>
              <a:pPr algn="r" eaLnBrk="1" hangingPunct="1">
                <a:lnSpc>
                  <a:spcPct val="120000"/>
                </a:lnSpc>
                <a:defRPr/>
              </a:pPr>
              <a:t>‹#›</a:t>
            </a:fld>
            <a:endParaRPr lang="en-US" sz="950" spc="-74" dirty="0">
              <a:solidFill>
                <a:schemeClr val="tx2"/>
              </a:solidFill>
              <a:latin typeface="+mn-lt"/>
              <a:cs typeface="Karla"/>
            </a:endParaRPr>
          </a:p>
        </p:txBody>
      </p:sp>
      <p:sp>
        <p:nvSpPr>
          <p:cNvPr id="26" name="Marcador de tabla 3"/>
          <p:cNvSpPr>
            <a:spLocks noGrp="1"/>
          </p:cNvSpPr>
          <p:nvPr>
            <p:ph type="tbl" sz="quarter" idx="26" hasCustomPrompt="1"/>
          </p:nvPr>
        </p:nvSpPr>
        <p:spPr>
          <a:xfrm>
            <a:off x="6275996" y="1448780"/>
            <a:ext cx="5579893" cy="4788532"/>
          </a:xfrm>
          <a:prstGeom prst="rect">
            <a:avLst/>
          </a:prstGeom>
        </p:spPr>
        <p:txBody>
          <a:bodyPr vert="horz" lIns="34267" tIns="17132" rIns="34267" bIns="17132"/>
          <a:lstStyle>
            <a:lvl1pPr marL="171297" indent="-171297">
              <a:buFont typeface="Arial" panose="020B0604020202020204" pitchFamily="34" charset="0"/>
              <a:buChar char="•"/>
              <a:defRPr sz="1250">
                <a:solidFill>
                  <a:schemeClr val="tx1"/>
                </a:solidFill>
                <a:latin typeface="+mn-lt"/>
              </a:defRPr>
            </a:lvl1pPr>
          </a:lstStyle>
          <a:p>
            <a:pPr lvl="0"/>
            <a:r>
              <a:rPr lang="en-US" noProof="0" dirty="0"/>
              <a:t>Click here to insert table</a:t>
            </a:r>
          </a:p>
        </p:txBody>
      </p:sp>
      <p:sp>
        <p:nvSpPr>
          <p:cNvPr id="14" name="Marcador de texto 6"/>
          <p:cNvSpPr>
            <a:spLocks noGrp="1"/>
          </p:cNvSpPr>
          <p:nvPr>
            <p:ph type="body" sz="quarter" idx="10" hasCustomPrompt="1"/>
          </p:nvPr>
        </p:nvSpPr>
        <p:spPr>
          <a:xfrm>
            <a:off x="336113" y="1448780"/>
            <a:ext cx="5543895" cy="4788532"/>
          </a:xfrm>
          <a:prstGeom prst="rect">
            <a:avLst/>
          </a:prstGeom>
        </p:spPr>
        <p:txBody>
          <a:bodyPr vert="horz" lIns="34267" tIns="17132" rIns="34267" bIns="17132"/>
          <a:lstStyle>
            <a:lvl1pPr marL="0" marR="0" indent="0" algn="l" defTabSz="456796" rtl="0" eaLnBrk="0" fontAlgn="base" latinLnBrk="0" hangingPunct="0">
              <a:lnSpc>
                <a:spcPct val="100000"/>
              </a:lnSpc>
              <a:spcBef>
                <a:spcPct val="20000"/>
              </a:spcBef>
              <a:spcAft>
                <a:spcPct val="0"/>
              </a:spcAft>
              <a:buClrTx/>
              <a:buSzTx/>
              <a:buFontTx/>
              <a:buNone/>
              <a:tabLst/>
              <a:defRPr sz="1400" b="0" i="0" spc="0" baseline="0">
                <a:solidFill>
                  <a:schemeClr val="tx1"/>
                </a:solidFill>
                <a:latin typeface="+mn-lt"/>
                <a:cs typeface="Noto Sans Regular"/>
              </a:defRPr>
            </a:lvl1pPr>
            <a:lvl2pPr marL="475828" indent="0">
              <a:buNone/>
              <a:defRPr/>
            </a:lvl2pPr>
          </a:lstStyle>
          <a:p>
            <a:pPr lvl="0"/>
            <a:r>
              <a:rPr lang="en-US" noProof="0" dirty="0"/>
              <a:t>Body Text (Noto Sans 28)</a:t>
            </a:r>
          </a:p>
        </p:txBody>
      </p:sp>
      <p:cxnSp>
        <p:nvCxnSpPr>
          <p:cNvPr id="15" name="Conector recto 14"/>
          <p:cNvCxnSpPr/>
          <p:nvPr userDrawn="1"/>
        </p:nvCxnSpPr>
        <p:spPr>
          <a:xfrm>
            <a:off x="332463" y="6543102"/>
            <a:ext cx="11051787"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0" name="Marcador de texto 6"/>
          <p:cNvSpPr>
            <a:spLocks noGrp="1"/>
          </p:cNvSpPr>
          <p:nvPr>
            <p:ph type="body" sz="quarter" idx="34" hasCustomPrompt="1"/>
          </p:nvPr>
        </p:nvSpPr>
        <p:spPr>
          <a:xfrm>
            <a:off x="336109" y="476672"/>
            <a:ext cx="8783832" cy="756084"/>
          </a:xfrm>
          <a:prstGeom prst="rect">
            <a:avLst/>
          </a:prstGeom>
        </p:spPr>
        <p:txBody>
          <a:bodyPr vert="horz" lIns="34267" tIns="17132" rIns="34267" bIns="17132"/>
          <a:lstStyle>
            <a:lvl1pPr marL="0" marR="0" indent="0" algn="l" defTabSz="457109" rtl="0" eaLnBrk="1" fontAlgn="base" latinLnBrk="0" hangingPunct="1">
              <a:lnSpc>
                <a:spcPct val="85000"/>
              </a:lnSpc>
              <a:spcBef>
                <a:spcPct val="20000"/>
              </a:spcBef>
              <a:spcAft>
                <a:spcPct val="0"/>
              </a:spcAft>
              <a:buClrTx/>
              <a:buSzTx/>
              <a:buFontTx/>
              <a:buNone/>
              <a:tabLst/>
              <a:defRPr sz="2500" b="1" i="0" spc="-74" baseline="0">
                <a:solidFill>
                  <a:schemeClr val="tx2"/>
                </a:solidFill>
                <a:latin typeface="+mj-lt"/>
                <a:cs typeface="Karla"/>
              </a:defRPr>
            </a:lvl1pPr>
          </a:lstStyle>
          <a:p>
            <a:pPr lvl="0"/>
            <a:r>
              <a:rPr lang="en-US" noProof="0" dirty="0"/>
              <a:t>Headline (Karla 50)</a:t>
            </a:r>
          </a:p>
        </p:txBody>
      </p:sp>
    </p:spTree>
    <p:extLst>
      <p:ext uri="{BB962C8B-B14F-4D97-AF65-F5344CB8AC3E}">
        <p14:creationId xmlns:p14="http://schemas.microsoft.com/office/powerpoint/2010/main" val="17989869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Tab Slide">
    <p:spTree>
      <p:nvGrpSpPr>
        <p:cNvPr id="1" name=""/>
        <p:cNvGrpSpPr/>
        <p:nvPr/>
      </p:nvGrpSpPr>
      <p:grpSpPr>
        <a:xfrm>
          <a:off x="0" y="0"/>
          <a:ext cx="0" cy="0"/>
          <a:chOff x="0" y="0"/>
          <a:chExt cx="0" cy="0"/>
        </a:xfrm>
      </p:grpSpPr>
      <p:pic>
        <p:nvPicPr>
          <p:cNvPr id="7" name="Picture 4" descr="https://www.agility.com/wp-content/uploads/2018/01/News-Tareks-Blog2.jpg"/>
          <p:cNvPicPr>
            <a:picLocks noChangeAspect="1" noChangeArrowheads="1"/>
          </p:cNvPicPr>
          <p:nvPr userDrawn="1"/>
        </p:nvPicPr>
        <p:blipFill>
          <a:blip r:embed="rId2" cstate="print">
            <a:duotone>
              <a:schemeClr val="accent4">
                <a:shade val="45000"/>
                <a:satMod val="135000"/>
              </a:schemeClr>
              <a:prstClr val="white"/>
            </a:duotone>
            <a:lum bright="40000" contrast="-30000"/>
          </a:blip>
          <a:srcRect r="18117"/>
          <a:stretch>
            <a:fillRect/>
          </a:stretch>
        </p:blipFill>
        <p:spPr bwMode="auto">
          <a:xfrm>
            <a:off x="-1" y="0"/>
            <a:ext cx="12192001" cy="6858000"/>
          </a:xfrm>
          <a:prstGeom prst="rect">
            <a:avLst/>
          </a:prstGeom>
          <a:noFill/>
        </p:spPr>
      </p:pic>
      <p:sp>
        <p:nvSpPr>
          <p:cNvPr id="5" name="Title 4"/>
          <p:cNvSpPr>
            <a:spLocks noGrp="1"/>
          </p:cNvSpPr>
          <p:nvPr>
            <p:ph type="title" hasCustomPrompt="1"/>
          </p:nvPr>
        </p:nvSpPr>
        <p:spPr>
          <a:xfrm>
            <a:off x="831274" y="2692373"/>
            <a:ext cx="10529455" cy="470647"/>
          </a:xfrm>
          <a:noFill/>
          <a:ln w="9525" algn="ctr">
            <a:noFill/>
            <a:miter lim="800000"/>
            <a:headEnd/>
            <a:tailEnd/>
          </a:ln>
          <a:effectLst/>
        </p:spPr>
        <p:txBody>
          <a:bodyPr lIns="0" tIns="0" rIns="0" bIns="0" anchor="b"/>
          <a:lstStyle>
            <a:lvl1pPr algn="l" defTabSz="914608" rtl="0" fontAlgn="base">
              <a:lnSpc>
                <a:spcPct val="80000"/>
              </a:lnSpc>
              <a:spcBef>
                <a:spcPct val="0"/>
              </a:spcBef>
              <a:spcAft>
                <a:spcPct val="0"/>
              </a:spcAft>
              <a:defRPr lang="en-US" sz="1800" b="1" kern="1200" baseline="0" dirty="0" smtClean="0">
                <a:solidFill>
                  <a:schemeClr val="bg2"/>
                </a:solidFill>
                <a:latin typeface="+mj-lt"/>
                <a:ea typeface="+mn-ea"/>
                <a:cs typeface="Times New Roman" pitchFamily="18" charset="0"/>
              </a:defRPr>
            </a:lvl1pPr>
          </a:lstStyle>
          <a:p>
            <a:r>
              <a:rPr lang="en-US" dirty="0"/>
              <a:t>Tab Text Goes Here</a:t>
            </a:r>
          </a:p>
        </p:txBody>
      </p:sp>
      <p:sp>
        <p:nvSpPr>
          <p:cNvPr id="3" name="Line 1026"/>
          <p:cNvSpPr>
            <a:spLocks noChangeShapeType="1"/>
          </p:cNvSpPr>
          <p:nvPr/>
        </p:nvSpPr>
        <p:spPr bwMode="black">
          <a:xfrm>
            <a:off x="831273" y="3227294"/>
            <a:ext cx="10508288" cy="0"/>
          </a:xfrm>
          <a:prstGeom prst="line">
            <a:avLst/>
          </a:prstGeom>
          <a:noFill/>
          <a:ln w="9525">
            <a:solidFill>
              <a:schemeClr val="tx2"/>
            </a:solidFill>
            <a:round/>
            <a:headEnd/>
            <a:tailEnd/>
          </a:ln>
          <a:effectLst/>
        </p:spPr>
        <p:txBody>
          <a:bodyPr wrap="none" lIns="82058" tIns="41029" rIns="82058" bIns="41029" anchor="ctr"/>
          <a:lstStyle/>
          <a:p>
            <a:pPr algn="ctr" fontAlgn="base">
              <a:spcBef>
                <a:spcPct val="0"/>
              </a:spcBef>
              <a:spcAft>
                <a:spcPct val="0"/>
              </a:spcAft>
            </a:pPr>
            <a:endParaRPr lang="en-US" sz="1300">
              <a:solidFill>
                <a:srgbClr val="000000"/>
              </a:solidFill>
              <a:cs typeface="Arial" charset="0"/>
            </a:endParaRPr>
          </a:p>
        </p:txBody>
      </p:sp>
    </p:spTree>
    <p:extLst>
      <p:ext uri="{BB962C8B-B14F-4D97-AF65-F5344CB8AC3E}">
        <p14:creationId xmlns:p14="http://schemas.microsoft.com/office/powerpoint/2010/main" val="101781289"/>
      </p:ext>
    </p:extLst>
  </p:cSld>
  <p:clrMapOvr>
    <a:masterClrMapping/>
  </p:clrMapOvr>
  <p:hf hdr="0" ftr="0" dt="0"/>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Full Table Slide">
    <p:spTree>
      <p:nvGrpSpPr>
        <p:cNvPr id="1" name=""/>
        <p:cNvGrpSpPr/>
        <p:nvPr/>
      </p:nvGrpSpPr>
      <p:grpSpPr>
        <a:xfrm>
          <a:off x="0" y="0"/>
          <a:ext cx="0" cy="0"/>
          <a:chOff x="0" y="0"/>
          <a:chExt cx="0" cy="0"/>
        </a:xfrm>
      </p:grpSpPr>
      <p:sp>
        <p:nvSpPr>
          <p:cNvPr id="14" name="Marcador de tabla 3"/>
          <p:cNvSpPr>
            <a:spLocks noGrp="1"/>
          </p:cNvSpPr>
          <p:nvPr>
            <p:ph type="tbl" sz="quarter" idx="26" hasCustomPrompt="1"/>
          </p:nvPr>
        </p:nvSpPr>
        <p:spPr>
          <a:xfrm>
            <a:off x="336109" y="1448780"/>
            <a:ext cx="11530496" cy="4788215"/>
          </a:xfrm>
          <a:prstGeom prst="rect">
            <a:avLst/>
          </a:prstGeom>
        </p:spPr>
        <p:txBody>
          <a:bodyPr vert="horz" lIns="34267" tIns="17132" rIns="34267" bIns="17132"/>
          <a:lstStyle>
            <a:lvl1pPr marL="171297" indent="-171297">
              <a:buFont typeface="Arial" panose="020B0604020202020204" pitchFamily="34" charset="0"/>
              <a:buChar char="•"/>
              <a:defRPr sz="1250">
                <a:solidFill>
                  <a:schemeClr val="accent2"/>
                </a:solidFill>
                <a:latin typeface="+mn-lt"/>
              </a:defRPr>
            </a:lvl1pPr>
          </a:lstStyle>
          <a:p>
            <a:pPr lvl="0"/>
            <a:r>
              <a:rPr lang="en-US" noProof="0" dirty="0"/>
              <a:t>Click here to insert table</a:t>
            </a:r>
          </a:p>
        </p:txBody>
      </p:sp>
      <p:pic>
        <p:nvPicPr>
          <p:cNvPr id="13" name="Imagen 12" descr="Agility_logos_ppt-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3932" y="188640"/>
            <a:ext cx="2249131" cy="630936"/>
          </a:xfrm>
          <a:prstGeom prst="rect">
            <a:avLst/>
          </a:prstGeom>
        </p:spPr>
      </p:pic>
      <p:sp>
        <p:nvSpPr>
          <p:cNvPr id="15" name="Slide Number Placeholder 9"/>
          <p:cNvSpPr txBox="1">
            <a:spLocks/>
          </p:cNvSpPr>
          <p:nvPr userDrawn="1"/>
        </p:nvSpPr>
        <p:spPr>
          <a:xfrm>
            <a:off x="11243902" y="6381514"/>
            <a:ext cx="611901" cy="323851"/>
          </a:xfrm>
          <a:prstGeom prst="rect">
            <a:avLst/>
          </a:prstGeom>
        </p:spPr>
        <p:txBody>
          <a:bodyPr lIns="95160" tIns="47578" rIns="0" bIns="47578"/>
          <a:lstStyle>
            <a:lvl1pPr eaLnBrk="0" hangingPunct="0">
              <a:defRPr sz="5000">
                <a:solidFill>
                  <a:schemeClr val="tx1"/>
                </a:solidFill>
                <a:latin typeface="Arial" charset="0"/>
                <a:ea typeface="ＭＳ Ｐゴシック" charset="0"/>
                <a:cs typeface="MS PGothic" charset="0"/>
              </a:defRPr>
            </a:lvl1pPr>
            <a:lvl2pPr marL="742950" indent="-285750" eaLnBrk="0" hangingPunct="0">
              <a:defRPr sz="5000">
                <a:solidFill>
                  <a:schemeClr val="tx1"/>
                </a:solidFill>
                <a:latin typeface="Arial" charset="0"/>
                <a:ea typeface="MS PGothic" charset="0"/>
                <a:cs typeface="MS PGothic" charset="0"/>
              </a:defRPr>
            </a:lvl2pPr>
            <a:lvl3pPr marL="1143000" indent="-228600" eaLnBrk="0" hangingPunct="0">
              <a:defRPr sz="5000">
                <a:solidFill>
                  <a:schemeClr val="tx1"/>
                </a:solidFill>
                <a:latin typeface="Arial" charset="0"/>
                <a:ea typeface="MS PGothic" charset="0"/>
                <a:cs typeface="MS PGothic" charset="0"/>
              </a:defRPr>
            </a:lvl3pPr>
            <a:lvl4pPr marL="1600200" indent="-228600" eaLnBrk="0" hangingPunct="0">
              <a:defRPr sz="5000">
                <a:solidFill>
                  <a:schemeClr val="tx1"/>
                </a:solidFill>
                <a:latin typeface="Arial" charset="0"/>
                <a:ea typeface="MS PGothic" charset="0"/>
                <a:cs typeface="MS PGothic" charset="0"/>
              </a:defRPr>
            </a:lvl4pPr>
            <a:lvl5pPr marL="2057400" indent="-228600" eaLnBrk="0" hangingPunct="0">
              <a:defRPr sz="5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5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5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5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5000">
                <a:solidFill>
                  <a:schemeClr val="tx1"/>
                </a:solidFill>
                <a:latin typeface="Arial" charset="0"/>
                <a:ea typeface="MS PGothic" charset="0"/>
                <a:cs typeface="MS PGothic" charset="0"/>
              </a:defRPr>
            </a:lvl9pPr>
          </a:lstStyle>
          <a:p>
            <a:pPr algn="r" eaLnBrk="1" hangingPunct="1">
              <a:lnSpc>
                <a:spcPct val="120000"/>
              </a:lnSpc>
              <a:defRPr/>
            </a:pPr>
            <a:r>
              <a:rPr lang="en-US" sz="933" spc="-74" dirty="0">
                <a:solidFill>
                  <a:schemeClr val="tx2"/>
                </a:solidFill>
                <a:latin typeface="+mn-lt"/>
                <a:cs typeface="Karla"/>
              </a:rPr>
              <a:t>  </a:t>
            </a:r>
            <a:fld id="{E77AE0A1-274E-2944-95AF-27E87E012DC6}" type="slidenum">
              <a:rPr lang="en-US" sz="950" spc="-74" smtClean="0">
                <a:solidFill>
                  <a:schemeClr val="tx2"/>
                </a:solidFill>
                <a:latin typeface="+mn-lt"/>
                <a:cs typeface="Karla"/>
              </a:rPr>
              <a:pPr algn="r" eaLnBrk="1" hangingPunct="1">
                <a:lnSpc>
                  <a:spcPct val="120000"/>
                </a:lnSpc>
                <a:defRPr/>
              </a:pPr>
              <a:t>‹#›</a:t>
            </a:fld>
            <a:endParaRPr lang="en-US" sz="950" spc="-74" dirty="0">
              <a:solidFill>
                <a:schemeClr val="tx2"/>
              </a:solidFill>
              <a:latin typeface="+mn-lt"/>
              <a:cs typeface="Karla"/>
            </a:endParaRPr>
          </a:p>
        </p:txBody>
      </p:sp>
      <p:cxnSp>
        <p:nvCxnSpPr>
          <p:cNvPr id="17" name="Conector recto 16"/>
          <p:cNvCxnSpPr/>
          <p:nvPr userDrawn="1"/>
        </p:nvCxnSpPr>
        <p:spPr>
          <a:xfrm>
            <a:off x="332463" y="6543102"/>
            <a:ext cx="11051787"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6" name="Marcador de texto 6"/>
          <p:cNvSpPr>
            <a:spLocks noGrp="1"/>
          </p:cNvSpPr>
          <p:nvPr>
            <p:ph type="body" sz="quarter" idx="34" hasCustomPrompt="1"/>
          </p:nvPr>
        </p:nvSpPr>
        <p:spPr>
          <a:xfrm>
            <a:off x="336109" y="476672"/>
            <a:ext cx="8783832" cy="756084"/>
          </a:xfrm>
          <a:prstGeom prst="rect">
            <a:avLst/>
          </a:prstGeom>
        </p:spPr>
        <p:txBody>
          <a:bodyPr vert="horz" lIns="34267" tIns="17132" rIns="34267" bIns="17132"/>
          <a:lstStyle>
            <a:lvl1pPr marL="0" marR="0" indent="0" algn="l" defTabSz="457109" rtl="0" eaLnBrk="1" fontAlgn="base" latinLnBrk="0" hangingPunct="1">
              <a:lnSpc>
                <a:spcPct val="85000"/>
              </a:lnSpc>
              <a:spcBef>
                <a:spcPct val="20000"/>
              </a:spcBef>
              <a:spcAft>
                <a:spcPct val="0"/>
              </a:spcAft>
              <a:buClrTx/>
              <a:buSzTx/>
              <a:buFontTx/>
              <a:buNone/>
              <a:tabLst/>
              <a:defRPr sz="2500" b="1" i="0" spc="-74" baseline="0">
                <a:solidFill>
                  <a:schemeClr val="tx2"/>
                </a:solidFill>
                <a:latin typeface="+mj-lt"/>
                <a:cs typeface="Karla"/>
              </a:defRPr>
            </a:lvl1pPr>
          </a:lstStyle>
          <a:p>
            <a:pPr lvl="0"/>
            <a:r>
              <a:rPr lang="en-US" noProof="0" dirty="0"/>
              <a:t>Headline (Karla 50)</a:t>
            </a:r>
          </a:p>
        </p:txBody>
      </p:sp>
    </p:spTree>
    <p:extLst>
      <p:ext uri="{BB962C8B-B14F-4D97-AF65-F5344CB8AC3E}">
        <p14:creationId xmlns:p14="http://schemas.microsoft.com/office/powerpoint/2010/main" val="3561861749"/>
      </p:ext>
    </p:extLst>
  </p:cSld>
  <p:clrMapOvr>
    <a:masterClrMapping/>
  </p:clrMapOvr>
  <p:extLst>
    <p:ext uri="{DCECCB84-F9BA-43D5-87BE-67443E8EF086}">
      <p15:sldGuideLst xmlns:p15="http://schemas.microsoft.com/office/powerpoint/2012/main">
        <p15:guide id="1" orient="horz" pos="4320">
          <p15:clr>
            <a:srgbClr val="FBAE40"/>
          </p15:clr>
        </p15:guide>
        <p15:guide id="2" pos="7681">
          <p15:clr>
            <a:srgbClr val="FBAE40"/>
          </p15:clr>
        </p15:guide>
        <p15:guide id="3" pos="420">
          <p15:clr>
            <a:srgbClr val="FBAE40"/>
          </p15:clr>
        </p15:guide>
        <p15:guide id="4" pos="14952">
          <p15:clr>
            <a:srgbClr val="FBAE40"/>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2 Images + Footnote">
    <p:spTree>
      <p:nvGrpSpPr>
        <p:cNvPr id="1" name=""/>
        <p:cNvGrpSpPr/>
        <p:nvPr/>
      </p:nvGrpSpPr>
      <p:grpSpPr>
        <a:xfrm>
          <a:off x="0" y="0"/>
          <a:ext cx="0" cy="0"/>
          <a:chOff x="0" y="0"/>
          <a:chExt cx="0" cy="0"/>
        </a:xfrm>
      </p:grpSpPr>
      <p:pic>
        <p:nvPicPr>
          <p:cNvPr id="18" name="Imagen 17" descr="Agility_logos_ppt-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3932" y="188640"/>
            <a:ext cx="2249131" cy="630936"/>
          </a:xfrm>
          <a:prstGeom prst="rect">
            <a:avLst/>
          </a:prstGeom>
        </p:spPr>
      </p:pic>
      <p:sp>
        <p:nvSpPr>
          <p:cNvPr id="19" name="Slide Number Placeholder 9"/>
          <p:cNvSpPr txBox="1">
            <a:spLocks/>
          </p:cNvSpPr>
          <p:nvPr userDrawn="1"/>
        </p:nvSpPr>
        <p:spPr>
          <a:xfrm>
            <a:off x="11243902" y="6381514"/>
            <a:ext cx="611901" cy="323851"/>
          </a:xfrm>
          <a:prstGeom prst="rect">
            <a:avLst/>
          </a:prstGeom>
        </p:spPr>
        <p:txBody>
          <a:bodyPr lIns="95160" tIns="47578" rIns="0" bIns="47578"/>
          <a:lstStyle>
            <a:lvl1pPr eaLnBrk="0" hangingPunct="0">
              <a:defRPr sz="5000">
                <a:solidFill>
                  <a:schemeClr val="tx1"/>
                </a:solidFill>
                <a:latin typeface="Arial" charset="0"/>
                <a:ea typeface="ＭＳ Ｐゴシック" charset="0"/>
                <a:cs typeface="MS PGothic" charset="0"/>
              </a:defRPr>
            </a:lvl1pPr>
            <a:lvl2pPr marL="742950" indent="-285750" eaLnBrk="0" hangingPunct="0">
              <a:defRPr sz="5000">
                <a:solidFill>
                  <a:schemeClr val="tx1"/>
                </a:solidFill>
                <a:latin typeface="Arial" charset="0"/>
                <a:ea typeface="MS PGothic" charset="0"/>
                <a:cs typeface="MS PGothic" charset="0"/>
              </a:defRPr>
            </a:lvl2pPr>
            <a:lvl3pPr marL="1143000" indent="-228600" eaLnBrk="0" hangingPunct="0">
              <a:defRPr sz="5000">
                <a:solidFill>
                  <a:schemeClr val="tx1"/>
                </a:solidFill>
                <a:latin typeface="Arial" charset="0"/>
                <a:ea typeface="MS PGothic" charset="0"/>
                <a:cs typeface="MS PGothic" charset="0"/>
              </a:defRPr>
            </a:lvl3pPr>
            <a:lvl4pPr marL="1600200" indent="-228600" eaLnBrk="0" hangingPunct="0">
              <a:defRPr sz="5000">
                <a:solidFill>
                  <a:schemeClr val="tx1"/>
                </a:solidFill>
                <a:latin typeface="Arial" charset="0"/>
                <a:ea typeface="MS PGothic" charset="0"/>
                <a:cs typeface="MS PGothic" charset="0"/>
              </a:defRPr>
            </a:lvl4pPr>
            <a:lvl5pPr marL="2057400" indent="-228600" eaLnBrk="0" hangingPunct="0">
              <a:defRPr sz="5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5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5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5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5000">
                <a:solidFill>
                  <a:schemeClr val="tx1"/>
                </a:solidFill>
                <a:latin typeface="Arial" charset="0"/>
                <a:ea typeface="MS PGothic" charset="0"/>
                <a:cs typeface="MS PGothic" charset="0"/>
              </a:defRPr>
            </a:lvl9pPr>
          </a:lstStyle>
          <a:p>
            <a:pPr algn="r" eaLnBrk="1" hangingPunct="1">
              <a:lnSpc>
                <a:spcPct val="120000"/>
              </a:lnSpc>
              <a:defRPr/>
            </a:pPr>
            <a:r>
              <a:rPr lang="en-US" sz="933" spc="-74" dirty="0">
                <a:solidFill>
                  <a:schemeClr val="tx1"/>
                </a:solidFill>
                <a:latin typeface="+mn-lt"/>
                <a:cs typeface="Karla"/>
              </a:rPr>
              <a:t>  </a:t>
            </a:r>
            <a:fld id="{E77AE0A1-274E-2944-95AF-27E87E012DC6}" type="slidenum">
              <a:rPr lang="en-US" sz="950" spc="-74" smtClean="0">
                <a:solidFill>
                  <a:schemeClr val="tx2"/>
                </a:solidFill>
                <a:latin typeface="+mn-lt"/>
                <a:cs typeface="Karla"/>
              </a:rPr>
              <a:pPr algn="r" eaLnBrk="1" hangingPunct="1">
                <a:lnSpc>
                  <a:spcPct val="120000"/>
                </a:lnSpc>
                <a:defRPr/>
              </a:pPr>
              <a:t>‹#›</a:t>
            </a:fld>
            <a:endParaRPr lang="en-US" sz="950" spc="-74" dirty="0">
              <a:solidFill>
                <a:schemeClr val="tx2"/>
              </a:solidFill>
              <a:latin typeface="+mn-lt"/>
              <a:cs typeface="Karla"/>
            </a:endParaRPr>
          </a:p>
        </p:txBody>
      </p:sp>
      <p:sp>
        <p:nvSpPr>
          <p:cNvPr id="24" name="Marcador de posición de imagen 2"/>
          <p:cNvSpPr>
            <a:spLocks noGrp="1"/>
          </p:cNvSpPr>
          <p:nvPr>
            <p:ph type="pic" sz="quarter" idx="28" hasCustomPrompt="1"/>
          </p:nvPr>
        </p:nvSpPr>
        <p:spPr>
          <a:xfrm>
            <a:off x="336111" y="1448780"/>
            <a:ext cx="4211919" cy="4788533"/>
          </a:xfrm>
          <a:prstGeom prst="rect">
            <a:avLst/>
          </a:prstGeom>
        </p:spPr>
        <p:txBody>
          <a:bodyPr vert="horz" lIns="34267" tIns="17132" rIns="34267" bIns="17132"/>
          <a:lstStyle>
            <a:lvl1pPr marL="356871" marR="0" indent="-356871" algn="l" defTabSz="456796" rtl="0" eaLnBrk="1" fontAlgn="base" latinLnBrk="0" hangingPunct="1">
              <a:lnSpc>
                <a:spcPct val="100000"/>
              </a:lnSpc>
              <a:spcBef>
                <a:spcPct val="20000"/>
              </a:spcBef>
              <a:spcAft>
                <a:spcPct val="0"/>
              </a:spcAft>
              <a:buClrTx/>
              <a:buSzTx/>
              <a:buFontTx/>
              <a:buChar char="•"/>
              <a:tabLst/>
              <a:defRPr sz="1250">
                <a:solidFill>
                  <a:schemeClr val="tx1"/>
                </a:solidFill>
                <a:latin typeface="+mn-lt"/>
              </a:defRPr>
            </a:lvl1pPr>
          </a:lstStyle>
          <a:p>
            <a:r>
              <a:rPr lang="en-US" noProof="0" dirty="0"/>
              <a:t>Click here to insert an image</a:t>
            </a:r>
          </a:p>
          <a:p>
            <a:endParaRPr lang="en-US" noProof="0" dirty="0"/>
          </a:p>
        </p:txBody>
      </p:sp>
      <p:sp>
        <p:nvSpPr>
          <p:cNvPr id="25" name="Marcador de posición de imagen 2"/>
          <p:cNvSpPr>
            <a:spLocks noGrp="1"/>
          </p:cNvSpPr>
          <p:nvPr>
            <p:ph type="pic" sz="quarter" idx="29" hasCustomPrompt="1"/>
          </p:nvPr>
        </p:nvSpPr>
        <p:spPr>
          <a:xfrm>
            <a:off x="4908019" y="1448780"/>
            <a:ext cx="4211712" cy="4788533"/>
          </a:xfrm>
          <a:prstGeom prst="rect">
            <a:avLst/>
          </a:prstGeom>
        </p:spPr>
        <p:txBody>
          <a:bodyPr vert="horz" lIns="34267" tIns="17132" rIns="34267" bIns="17132"/>
          <a:lstStyle>
            <a:lvl1pPr marL="356871" marR="0" indent="-356871" algn="l" defTabSz="456796" rtl="0" eaLnBrk="1" fontAlgn="base" latinLnBrk="0" hangingPunct="1">
              <a:lnSpc>
                <a:spcPct val="100000"/>
              </a:lnSpc>
              <a:spcBef>
                <a:spcPct val="20000"/>
              </a:spcBef>
              <a:spcAft>
                <a:spcPct val="0"/>
              </a:spcAft>
              <a:buClrTx/>
              <a:buSzTx/>
              <a:buFontTx/>
              <a:buChar char="•"/>
              <a:tabLst/>
              <a:defRPr sz="1250">
                <a:solidFill>
                  <a:schemeClr val="tx1"/>
                </a:solidFill>
                <a:latin typeface="+mn-lt"/>
              </a:defRPr>
            </a:lvl1pPr>
          </a:lstStyle>
          <a:p>
            <a:r>
              <a:rPr lang="en-US" noProof="0" dirty="0"/>
              <a:t>Click here to insert an image</a:t>
            </a:r>
          </a:p>
          <a:p>
            <a:endParaRPr lang="en-US" noProof="0" dirty="0"/>
          </a:p>
        </p:txBody>
      </p:sp>
      <p:cxnSp>
        <p:nvCxnSpPr>
          <p:cNvPr id="13" name="Conector recto 12"/>
          <p:cNvCxnSpPr/>
          <p:nvPr userDrawn="1"/>
        </p:nvCxnSpPr>
        <p:spPr>
          <a:xfrm>
            <a:off x="332463" y="6543102"/>
            <a:ext cx="11051787"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0" name="Marcador de texto 6"/>
          <p:cNvSpPr>
            <a:spLocks noGrp="1"/>
          </p:cNvSpPr>
          <p:nvPr>
            <p:ph type="body" sz="quarter" idx="30" hasCustomPrompt="1"/>
          </p:nvPr>
        </p:nvSpPr>
        <p:spPr>
          <a:xfrm>
            <a:off x="9623932" y="5697252"/>
            <a:ext cx="2231957" cy="540444"/>
          </a:xfrm>
          <a:prstGeom prst="rect">
            <a:avLst/>
          </a:prstGeom>
        </p:spPr>
        <p:txBody>
          <a:bodyPr vert="horz" lIns="34267" tIns="17132" rIns="34267" bIns="17132"/>
          <a:lstStyle>
            <a:lvl1pPr marL="0" indent="0">
              <a:lnSpc>
                <a:spcPct val="110000"/>
              </a:lnSpc>
              <a:buNone/>
              <a:defRPr sz="950" b="0" i="0" spc="0" baseline="0">
                <a:solidFill>
                  <a:schemeClr val="tx1"/>
                </a:solidFill>
                <a:latin typeface="+mn-lt"/>
                <a:cs typeface="Noto Sans Regular"/>
              </a:defRPr>
            </a:lvl1pPr>
          </a:lstStyle>
          <a:p>
            <a:pPr lvl="0"/>
            <a:r>
              <a:rPr lang="en-US" noProof="0" dirty="0"/>
              <a:t>Click here to insert complementary info (footnotes, captions, legends, etc.)</a:t>
            </a:r>
          </a:p>
        </p:txBody>
      </p:sp>
      <p:sp>
        <p:nvSpPr>
          <p:cNvPr id="15" name="Marcador de texto 6"/>
          <p:cNvSpPr>
            <a:spLocks noGrp="1"/>
          </p:cNvSpPr>
          <p:nvPr>
            <p:ph type="body" sz="quarter" idx="34" hasCustomPrompt="1"/>
          </p:nvPr>
        </p:nvSpPr>
        <p:spPr>
          <a:xfrm>
            <a:off x="336109" y="476672"/>
            <a:ext cx="8783832" cy="756084"/>
          </a:xfrm>
          <a:prstGeom prst="rect">
            <a:avLst/>
          </a:prstGeom>
        </p:spPr>
        <p:txBody>
          <a:bodyPr vert="horz" lIns="34267" tIns="17132" rIns="34267" bIns="17132"/>
          <a:lstStyle>
            <a:lvl1pPr marL="0" marR="0" indent="0" algn="l" defTabSz="457109" rtl="0" eaLnBrk="1" fontAlgn="base" latinLnBrk="0" hangingPunct="1">
              <a:lnSpc>
                <a:spcPct val="85000"/>
              </a:lnSpc>
              <a:spcBef>
                <a:spcPct val="20000"/>
              </a:spcBef>
              <a:spcAft>
                <a:spcPct val="0"/>
              </a:spcAft>
              <a:buClrTx/>
              <a:buSzTx/>
              <a:buFontTx/>
              <a:buNone/>
              <a:tabLst/>
              <a:defRPr sz="2500" b="1" i="0" spc="-74" baseline="0">
                <a:solidFill>
                  <a:schemeClr val="tx2"/>
                </a:solidFill>
                <a:latin typeface="+mj-lt"/>
                <a:cs typeface="Karla"/>
              </a:defRPr>
            </a:lvl1pPr>
          </a:lstStyle>
          <a:p>
            <a:pPr lvl="0"/>
            <a:r>
              <a:rPr lang="en-US" noProof="0" dirty="0"/>
              <a:t>Headline (Karla 50)</a:t>
            </a:r>
          </a:p>
        </p:txBody>
      </p:sp>
    </p:spTree>
    <p:extLst>
      <p:ext uri="{BB962C8B-B14F-4D97-AF65-F5344CB8AC3E}">
        <p14:creationId xmlns:p14="http://schemas.microsoft.com/office/powerpoint/2010/main" val="158143826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pic>
        <p:nvPicPr>
          <p:cNvPr id="18" name="Imagen 17" descr="Agility_logos_ppt-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3932" y="188640"/>
            <a:ext cx="2249131" cy="630936"/>
          </a:xfrm>
          <a:prstGeom prst="rect">
            <a:avLst/>
          </a:prstGeom>
        </p:spPr>
      </p:pic>
      <p:sp>
        <p:nvSpPr>
          <p:cNvPr id="19" name="Slide Number Placeholder 9"/>
          <p:cNvSpPr txBox="1">
            <a:spLocks/>
          </p:cNvSpPr>
          <p:nvPr userDrawn="1"/>
        </p:nvSpPr>
        <p:spPr>
          <a:xfrm>
            <a:off x="11243902" y="6381514"/>
            <a:ext cx="611901" cy="323851"/>
          </a:xfrm>
          <a:prstGeom prst="rect">
            <a:avLst/>
          </a:prstGeom>
        </p:spPr>
        <p:txBody>
          <a:bodyPr lIns="95160" tIns="47578" rIns="0" bIns="47578"/>
          <a:lstStyle>
            <a:lvl1pPr eaLnBrk="0" hangingPunct="0">
              <a:defRPr sz="5000">
                <a:solidFill>
                  <a:schemeClr val="tx1"/>
                </a:solidFill>
                <a:latin typeface="Arial" charset="0"/>
                <a:ea typeface="ＭＳ Ｐゴシック" charset="0"/>
                <a:cs typeface="MS PGothic" charset="0"/>
              </a:defRPr>
            </a:lvl1pPr>
            <a:lvl2pPr marL="742950" indent="-285750" eaLnBrk="0" hangingPunct="0">
              <a:defRPr sz="5000">
                <a:solidFill>
                  <a:schemeClr val="tx1"/>
                </a:solidFill>
                <a:latin typeface="Arial" charset="0"/>
                <a:ea typeface="MS PGothic" charset="0"/>
                <a:cs typeface="MS PGothic" charset="0"/>
              </a:defRPr>
            </a:lvl2pPr>
            <a:lvl3pPr marL="1143000" indent="-228600" eaLnBrk="0" hangingPunct="0">
              <a:defRPr sz="5000">
                <a:solidFill>
                  <a:schemeClr val="tx1"/>
                </a:solidFill>
                <a:latin typeface="Arial" charset="0"/>
                <a:ea typeface="MS PGothic" charset="0"/>
                <a:cs typeface="MS PGothic" charset="0"/>
              </a:defRPr>
            </a:lvl3pPr>
            <a:lvl4pPr marL="1600200" indent="-228600" eaLnBrk="0" hangingPunct="0">
              <a:defRPr sz="5000">
                <a:solidFill>
                  <a:schemeClr val="tx1"/>
                </a:solidFill>
                <a:latin typeface="Arial" charset="0"/>
                <a:ea typeface="MS PGothic" charset="0"/>
                <a:cs typeface="MS PGothic" charset="0"/>
              </a:defRPr>
            </a:lvl4pPr>
            <a:lvl5pPr marL="2057400" indent="-228600" eaLnBrk="0" hangingPunct="0">
              <a:defRPr sz="5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5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5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5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5000">
                <a:solidFill>
                  <a:schemeClr val="tx1"/>
                </a:solidFill>
                <a:latin typeface="Arial" charset="0"/>
                <a:ea typeface="MS PGothic" charset="0"/>
                <a:cs typeface="MS PGothic" charset="0"/>
              </a:defRPr>
            </a:lvl9pPr>
          </a:lstStyle>
          <a:p>
            <a:pPr algn="r" eaLnBrk="1" hangingPunct="1">
              <a:lnSpc>
                <a:spcPct val="120000"/>
              </a:lnSpc>
              <a:defRPr/>
            </a:pPr>
            <a:r>
              <a:rPr lang="en-US" sz="950" spc="-74" dirty="0">
                <a:solidFill>
                  <a:schemeClr val="tx1"/>
                </a:solidFill>
                <a:latin typeface="+mn-lt"/>
                <a:cs typeface="Karla"/>
              </a:rPr>
              <a:t>  </a:t>
            </a:r>
            <a:fld id="{E77AE0A1-274E-2944-95AF-27E87E012DC6}" type="slidenum">
              <a:rPr lang="en-US" sz="950" spc="-74" smtClean="0">
                <a:solidFill>
                  <a:schemeClr val="tx2"/>
                </a:solidFill>
                <a:latin typeface="+mn-lt"/>
                <a:cs typeface="Karla"/>
              </a:rPr>
              <a:pPr algn="r" eaLnBrk="1" hangingPunct="1">
                <a:lnSpc>
                  <a:spcPct val="120000"/>
                </a:lnSpc>
                <a:defRPr/>
              </a:pPr>
              <a:t>‹#›</a:t>
            </a:fld>
            <a:endParaRPr lang="en-US" sz="950" spc="-74" dirty="0">
              <a:solidFill>
                <a:schemeClr val="tx2"/>
              </a:solidFill>
              <a:latin typeface="+mn-lt"/>
              <a:cs typeface="Karla"/>
            </a:endParaRPr>
          </a:p>
        </p:txBody>
      </p:sp>
      <p:sp>
        <p:nvSpPr>
          <p:cNvPr id="24" name="Marcador de posición de imagen 2"/>
          <p:cNvSpPr>
            <a:spLocks noGrp="1"/>
          </p:cNvSpPr>
          <p:nvPr>
            <p:ph type="pic" sz="quarter" idx="28" hasCustomPrompt="1"/>
          </p:nvPr>
        </p:nvSpPr>
        <p:spPr>
          <a:xfrm>
            <a:off x="336109" y="1448780"/>
            <a:ext cx="5579893" cy="4788532"/>
          </a:xfrm>
          <a:prstGeom prst="rect">
            <a:avLst/>
          </a:prstGeom>
        </p:spPr>
        <p:txBody>
          <a:bodyPr vert="horz" lIns="34267" tIns="17132" rIns="34267" bIns="17132"/>
          <a:lstStyle>
            <a:lvl1pPr marL="356871" marR="0" indent="-356871" algn="l" defTabSz="456796" rtl="0" eaLnBrk="1" fontAlgn="base" latinLnBrk="0" hangingPunct="1">
              <a:lnSpc>
                <a:spcPct val="100000"/>
              </a:lnSpc>
              <a:spcBef>
                <a:spcPct val="20000"/>
              </a:spcBef>
              <a:spcAft>
                <a:spcPct val="0"/>
              </a:spcAft>
              <a:buClrTx/>
              <a:buSzTx/>
              <a:buFontTx/>
              <a:buChar char="•"/>
              <a:tabLst/>
              <a:defRPr sz="1250">
                <a:solidFill>
                  <a:schemeClr val="tx1"/>
                </a:solidFill>
                <a:latin typeface="+mn-lt"/>
              </a:defRPr>
            </a:lvl1pPr>
          </a:lstStyle>
          <a:p>
            <a:r>
              <a:rPr lang="en-US" noProof="0" dirty="0"/>
              <a:t>Click here to insert the image</a:t>
            </a:r>
          </a:p>
          <a:p>
            <a:endParaRPr lang="en-US" noProof="0" dirty="0"/>
          </a:p>
        </p:txBody>
      </p:sp>
      <p:sp>
        <p:nvSpPr>
          <p:cNvPr id="25" name="Marcador de posición de imagen 2"/>
          <p:cNvSpPr>
            <a:spLocks noGrp="1"/>
          </p:cNvSpPr>
          <p:nvPr>
            <p:ph type="pic" sz="quarter" idx="29" hasCustomPrompt="1"/>
          </p:nvPr>
        </p:nvSpPr>
        <p:spPr>
          <a:xfrm>
            <a:off x="6275996" y="1448780"/>
            <a:ext cx="5579893" cy="4788532"/>
          </a:xfrm>
          <a:prstGeom prst="rect">
            <a:avLst/>
          </a:prstGeom>
        </p:spPr>
        <p:txBody>
          <a:bodyPr vert="horz" lIns="34267" tIns="17132" rIns="34267" bIns="17132"/>
          <a:lstStyle>
            <a:lvl1pPr marL="356871" marR="0" indent="-356871" algn="l" defTabSz="456796" rtl="0" eaLnBrk="1" fontAlgn="base" latinLnBrk="0" hangingPunct="1">
              <a:lnSpc>
                <a:spcPct val="100000"/>
              </a:lnSpc>
              <a:spcBef>
                <a:spcPct val="20000"/>
              </a:spcBef>
              <a:spcAft>
                <a:spcPct val="0"/>
              </a:spcAft>
              <a:buClrTx/>
              <a:buSzTx/>
              <a:buFontTx/>
              <a:buChar char="•"/>
              <a:tabLst/>
              <a:defRPr sz="1250">
                <a:solidFill>
                  <a:schemeClr val="tx1"/>
                </a:solidFill>
                <a:latin typeface="+mn-lt"/>
              </a:defRPr>
            </a:lvl1pPr>
          </a:lstStyle>
          <a:p>
            <a:r>
              <a:rPr lang="en-US" noProof="0" dirty="0"/>
              <a:t>Click here to insert the image</a:t>
            </a:r>
          </a:p>
          <a:p>
            <a:endParaRPr lang="en-US" noProof="0" dirty="0"/>
          </a:p>
        </p:txBody>
      </p:sp>
      <p:cxnSp>
        <p:nvCxnSpPr>
          <p:cNvPr id="13" name="Conector recto 12"/>
          <p:cNvCxnSpPr/>
          <p:nvPr userDrawn="1"/>
        </p:nvCxnSpPr>
        <p:spPr>
          <a:xfrm>
            <a:off x="332463" y="6543102"/>
            <a:ext cx="11051787"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2" name="Marcador de texto 6"/>
          <p:cNvSpPr>
            <a:spLocks noGrp="1"/>
          </p:cNvSpPr>
          <p:nvPr>
            <p:ph type="body" sz="quarter" idx="34" hasCustomPrompt="1"/>
          </p:nvPr>
        </p:nvSpPr>
        <p:spPr>
          <a:xfrm>
            <a:off x="336109" y="476672"/>
            <a:ext cx="8783832" cy="756084"/>
          </a:xfrm>
          <a:prstGeom prst="rect">
            <a:avLst/>
          </a:prstGeom>
        </p:spPr>
        <p:txBody>
          <a:bodyPr vert="horz" lIns="34267" tIns="17132" rIns="34267" bIns="17132"/>
          <a:lstStyle>
            <a:lvl1pPr marL="0" marR="0" indent="0" algn="l" defTabSz="457109" rtl="0" eaLnBrk="1" fontAlgn="base" latinLnBrk="0" hangingPunct="1">
              <a:lnSpc>
                <a:spcPct val="85000"/>
              </a:lnSpc>
              <a:spcBef>
                <a:spcPct val="20000"/>
              </a:spcBef>
              <a:spcAft>
                <a:spcPct val="0"/>
              </a:spcAft>
              <a:buClrTx/>
              <a:buSzTx/>
              <a:buFontTx/>
              <a:buNone/>
              <a:tabLst/>
              <a:defRPr sz="2500" b="1" i="0" spc="-74" baseline="0">
                <a:solidFill>
                  <a:schemeClr val="tx2"/>
                </a:solidFill>
                <a:latin typeface="+mj-lt"/>
                <a:cs typeface="Karla"/>
              </a:defRPr>
            </a:lvl1pPr>
          </a:lstStyle>
          <a:p>
            <a:pPr lvl="0"/>
            <a:r>
              <a:rPr lang="en-US" noProof="0" dirty="0"/>
              <a:t>Headline (Karla 50)</a:t>
            </a:r>
          </a:p>
        </p:txBody>
      </p:sp>
    </p:spTree>
    <p:extLst>
      <p:ext uri="{BB962C8B-B14F-4D97-AF65-F5344CB8AC3E}">
        <p14:creationId xmlns:p14="http://schemas.microsoft.com/office/powerpoint/2010/main" val="272700989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3" name="Imagen 17" descr="Agility_logos_ppt-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3932" y="188640"/>
            <a:ext cx="2249131" cy="630936"/>
          </a:xfrm>
          <a:prstGeom prst="rect">
            <a:avLst/>
          </a:prstGeom>
        </p:spPr>
      </p:pic>
      <p:sp>
        <p:nvSpPr>
          <p:cNvPr id="4" name="Slide Number Placeholder 9"/>
          <p:cNvSpPr txBox="1">
            <a:spLocks/>
          </p:cNvSpPr>
          <p:nvPr userDrawn="1"/>
        </p:nvSpPr>
        <p:spPr>
          <a:xfrm>
            <a:off x="11243902" y="6381514"/>
            <a:ext cx="611901" cy="323851"/>
          </a:xfrm>
          <a:prstGeom prst="rect">
            <a:avLst/>
          </a:prstGeom>
        </p:spPr>
        <p:txBody>
          <a:bodyPr lIns="95160" tIns="47578" rIns="0" bIns="47578"/>
          <a:lstStyle>
            <a:lvl1pPr eaLnBrk="0" hangingPunct="0">
              <a:defRPr sz="5000">
                <a:solidFill>
                  <a:schemeClr val="tx1"/>
                </a:solidFill>
                <a:latin typeface="Arial" charset="0"/>
                <a:ea typeface="ＭＳ Ｐゴシック" charset="0"/>
                <a:cs typeface="MS PGothic" charset="0"/>
              </a:defRPr>
            </a:lvl1pPr>
            <a:lvl2pPr marL="742950" indent="-285750" eaLnBrk="0" hangingPunct="0">
              <a:defRPr sz="5000">
                <a:solidFill>
                  <a:schemeClr val="tx1"/>
                </a:solidFill>
                <a:latin typeface="Arial" charset="0"/>
                <a:ea typeface="MS PGothic" charset="0"/>
                <a:cs typeface="MS PGothic" charset="0"/>
              </a:defRPr>
            </a:lvl2pPr>
            <a:lvl3pPr marL="1143000" indent="-228600" eaLnBrk="0" hangingPunct="0">
              <a:defRPr sz="5000">
                <a:solidFill>
                  <a:schemeClr val="tx1"/>
                </a:solidFill>
                <a:latin typeface="Arial" charset="0"/>
                <a:ea typeface="MS PGothic" charset="0"/>
                <a:cs typeface="MS PGothic" charset="0"/>
              </a:defRPr>
            </a:lvl3pPr>
            <a:lvl4pPr marL="1600200" indent="-228600" eaLnBrk="0" hangingPunct="0">
              <a:defRPr sz="5000">
                <a:solidFill>
                  <a:schemeClr val="tx1"/>
                </a:solidFill>
                <a:latin typeface="Arial" charset="0"/>
                <a:ea typeface="MS PGothic" charset="0"/>
                <a:cs typeface="MS PGothic" charset="0"/>
              </a:defRPr>
            </a:lvl4pPr>
            <a:lvl5pPr marL="2057400" indent="-228600" eaLnBrk="0" hangingPunct="0">
              <a:defRPr sz="5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5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5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5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5000">
                <a:solidFill>
                  <a:schemeClr val="tx1"/>
                </a:solidFill>
                <a:latin typeface="Arial" charset="0"/>
                <a:ea typeface="MS PGothic" charset="0"/>
                <a:cs typeface="MS PGothic" charset="0"/>
              </a:defRPr>
            </a:lvl9pPr>
          </a:lstStyle>
          <a:p>
            <a:pPr algn="r" eaLnBrk="1" hangingPunct="1">
              <a:lnSpc>
                <a:spcPct val="120000"/>
              </a:lnSpc>
              <a:defRPr/>
            </a:pPr>
            <a:r>
              <a:rPr lang="en-US" sz="950" spc="-74" dirty="0">
                <a:solidFill>
                  <a:schemeClr val="tx1"/>
                </a:solidFill>
                <a:latin typeface="+mj-lt"/>
                <a:cs typeface="Karla"/>
              </a:rPr>
              <a:t>  </a:t>
            </a:r>
            <a:fld id="{E77AE0A1-274E-2944-95AF-27E87E012DC6}" type="slidenum">
              <a:rPr lang="en-US" sz="950" spc="-74" smtClean="0">
                <a:solidFill>
                  <a:schemeClr val="tx2"/>
                </a:solidFill>
                <a:latin typeface="+mj-lt"/>
                <a:cs typeface="Karla"/>
              </a:rPr>
              <a:pPr algn="r" eaLnBrk="1" hangingPunct="1">
                <a:lnSpc>
                  <a:spcPct val="120000"/>
                </a:lnSpc>
                <a:defRPr/>
              </a:pPr>
              <a:t>‹#›</a:t>
            </a:fld>
            <a:endParaRPr lang="en-US" sz="950" spc="-74" dirty="0">
              <a:solidFill>
                <a:schemeClr val="tx2"/>
              </a:solidFill>
              <a:latin typeface="+mj-lt"/>
              <a:cs typeface="Karla"/>
            </a:endParaRPr>
          </a:p>
        </p:txBody>
      </p:sp>
      <p:cxnSp>
        <p:nvCxnSpPr>
          <p:cNvPr id="7" name="Conector recto 12"/>
          <p:cNvCxnSpPr/>
          <p:nvPr userDrawn="1"/>
        </p:nvCxnSpPr>
        <p:spPr>
          <a:xfrm>
            <a:off x="332463" y="6543102"/>
            <a:ext cx="11051787"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8" name="Marcador de texto 6"/>
          <p:cNvSpPr>
            <a:spLocks noGrp="1"/>
          </p:cNvSpPr>
          <p:nvPr>
            <p:ph type="body" sz="quarter" idx="34" hasCustomPrompt="1"/>
          </p:nvPr>
        </p:nvSpPr>
        <p:spPr>
          <a:xfrm>
            <a:off x="336109" y="476672"/>
            <a:ext cx="8783832" cy="756084"/>
          </a:xfrm>
          <a:prstGeom prst="rect">
            <a:avLst/>
          </a:prstGeom>
        </p:spPr>
        <p:txBody>
          <a:bodyPr vert="horz" lIns="34267" tIns="17132" rIns="34267" bIns="17132"/>
          <a:lstStyle>
            <a:lvl1pPr marL="0" marR="0" indent="0" algn="l" defTabSz="457109" rtl="0" eaLnBrk="1" fontAlgn="base" latinLnBrk="0" hangingPunct="1">
              <a:lnSpc>
                <a:spcPct val="85000"/>
              </a:lnSpc>
              <a:spcBef>
                <a:spcPct val="20000"/>
              </a:spcBef>
              <a:spcAft>
                <a:spcPct val="0"/>
              </a:spcAft>
              <a:buClrTx/>
              <a:buSzTx/>
              <a:buFontTx/>
              <a:buNone/>
              <a:tabLst/>
              <a:defRPr sz="2500" b="1" i="0" spc="-74" baseline="0">
                <a:solidFill>
                  <a:schemeClr val="tx2"/>
                </a:solidFill>
                <a:latin typeface="+mj-lt"/>
                <a:cs typeface="Karla"/>
              </a:defRPr>
            </a:lvl1pPr>
          </a:lstStyle>
          <a:p>
            <a:pPr lvl="0"/>
            <a:r>
              <a:rPr lang="en-US" noProof="0" dirty="0"/>
              <a:t>Headline (Karla 50)</a:t>
            </a:r>
          </a:p>
        </p:txBody>
      </p:sp>
    </p:spTree>
    <p:extLst>
      <p:ext uri="{BB962C8B-B14F-4D97-AF65-F5344CB8AC3E}">
        <p14:creationId xmlns:p14="http://schemas.microsoft.com/office/powerpoint/2010/main" val="316505578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13" name="Marcador de texto 6"/>
          <p:cNvSpPr>
            <a:spLocks noGrp="1"/>
          </p:cNvSpPr>
          <p:nvPr>
            <p:ph type="body" sz="quarter" idx="22" hasCustomPrompt="1"/>
          </p:nvPr>
        </p:nvSpPr>
        <p:spPr>
          <a:xfrm>
            <a:off x="336109" y="296652"/>
            <a:ext cx="8783832" cy="1512552"/>
          </a:xfrm>
          <a:prstGeom prst="rect">
            <a:avLst/>
          </a:prstGeom>
        </p:spPr>
        <p:txBody>
          <a:bodyPr vert="horz" lIns="34267" tIns="17132" rIns="34267" bIns="17132"/>
          <a:lstStyle>
            <a:lvl1pPr marL="0" indent="0">
              <a:buNone/>
              <a:defRPr sz="4499" b="1" i="0" spc="-149" baseline="0">
                <a:solidFill>
                  <a:schemeClr val="tx2"/>
                </a:solidFill>
                <a:latin typeface="+mj-lt"/>
                <a:cs typeface="Karla"/>
              </a:defRPr>
            </a:lvl1pPr>
          </a:lstStyle>
          <a:p>
            <a:pPr lvl="0"/>
            <a:r>
              <a:rPr lang="en-US" noProof="0" dirty="0"/>
              <a:t>Quote (Karla 90)</a:t>
            </a:r>
          </a:p>
        </p:txBody>
      </p:sp>
      <p:sp>
        <p:nvSpPr>
          <p:cNvPr id="14" name="Marcador de texto 6"/>
          <p:cNvSpPr>
            <a:spLocks noGrp="1"/>
          </p:cNvSpPr>
          <p:nvPr>
            <p:ph type="body" sz="quarter" idx="10" hasCustomPrompt="1"/>
          </p:nvPr>
        </p:nvSpPr>
        <p:spPr>
          <a:xfrm>
            <a:off x="336113" y="2025229"/>
            <a:ext cx="4139921" cy="324036"/>
          </a:xfrm>
          <a:prstGeom prst="rect">
            <a:avLst/>
          </a:prstGeom>
        </p:spPr>
        <p:txBody>
          <a:bodyPr vert="horz" lIns="34267" tIns="17132" rIns="34267" bIns="17132"/>
          <a:lstStyle>
            <a:lvl1pPr marL="0" marR="0" indent="0" algn="l" defTabSz="456796" rtl="0" eaLnBrk="0" fontAlgn="base" latinLnBrk="0" hangingPunct="0">
              <a:lnSpc>
                <a:spcPct val="100000"/>
              </a:lnSpc>
              <a:spcBef>
                <a:spcPct val="20000"/>
              </a:spcBef>
              <a:spcAft>
                <a:spcPct val="0"/>
              </a:spcAft>
              <a:buClrTx/>
              <a:buSzTx/>
              <a:buFontTx/>
              <a:buNone/>
              <a:tabLst/>
              <a:defRPr sz="1400" b="0" i="0" spc="0" baseline="0">
                <a:solidFill>
                  <a:schemeClr val="tx1"/>
                </a:solidFill>
                <a:latin typeface="+mj-lt"/>
                <a:cs typeface="Noto Sans Regular"/>
              </a:defRPr>
            </a:lvl1pPr>
          </a:lstStyle>
          <a:p>
            <a:pPr lvl="0"/>
            <a:r>
              <a:rPr lang="en-US" noProof="0" dirty="0"/>
              <a:t>Click here to insert author or caption (Karla 28)</a:t>
            </a:r>
          </a:p>
        </p:txBody>
      </p:sp>
      <p:pic>
        <p:nvPicPr>
          <p:cNvPr id="10" name="Imagen 9" descr="Agility_logos_ppt-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3932" y="188640"/>
            <a:ext cx="2249131" cy="630936"/>
          </a:xfrm>
          <a:prstGeom prst="rect">
            <a:avLst/>
          </a:prstGeom>
        </p:spPr>
      </p:pic>
      <p:sp>
        <p:nvSpPr>
          <p:cNvPr id="11" name="Slide Number Placeholder 9"/>
          <p:cNvSpPr txBox="1">
            <a:spLocks/>
          </p:cNvSpPr>
          <p:nvPr userDrawn="1"/>
        </p:nvSpPr>
        <p:spPr>
          <a:xfrm>
            <a:off x="11243902" y="6381514"/>
            <a:ext cx="611901" cy="323851"/>
          </a:xfrm>
          <a:prstGeom prst="rect">
            <a:avLst/>
          </a:prstGeom>
        </p:spPr>
        <p:txBody>
          <a:bodyPr lIns="95160" tIns="47578" rIns="0" bIns="47578"/>
          <a:lstStyle>
            <a:lvl1pPr eaLnBrk="0" hangingPunct="0">
              <a:defRPr sz="5000">
                <a:solidFill>
                  <a:schemeClr val="tx1"/>
                </a:solidFill>
                <a:latin typeface="Arial" charset="0"/>
                <a:ea typeface="ＭＳ Ｐゴシック" charset="0"/>
                <a:cs typeface="MS PGothic" charset="0"/>
              </a:defRPr>
            </a:lvl1pPr>
            <a:lvl2pPr marL="742950" indent="-285750" eaLnBrk="0" hangingPunct="0">
              <a:defRPr sz="5000">
                <a:solidFill>
                  <a:schemeClr val="tx1"/>
                </a:solidFill>
                <a:latin typeface="Arial" charset="0"/>
                <a:ea typeface="MS PGothic" charset="0"/>
                <a:cs typeface="MS PGothic" charset="0"/>
              </a:defRPr>
            </a:lvl2pPr>
            <a:lvl3pPr marL="1143000" indent="-228600" eaLnBrk="0" hangingPunct="0">
              <a:defRPr sz="5000">
                <a:solidFill>
                  <a:schemeClr val="tx1"/>
                </a:solidFill>
                <a:latin typeface="Arial" charset="0"/>
                <a:ea typeface="MS PGothic" charset="0"/>
                <a:cs typeface="MS PGothic" charset="0"/>
              </a:defRPr>
            </a:lvl3pPr>
            <a:lvl4pPr marL="1600200" indent="-228600" eaLnBrk="0" hangingPunct="0">
              <a:defRPr sz="5000">
                <a:solidFill>
                  <a:schemeClr val="tx1"/>
                </a:solidFill>
                <a:latin typeface="Arial" charset="0"/>
                <a:ea typeface="MS PGothic" charset="0"/>
                <a:cs typeface="MS PGothic" charset="0"/>
              </a:defRPr>
            </a:lvl4pPr>
            <a:lvl5pPr marL="2057400" indent="-228600" eaLnBrk="0" hangingPunct="0">
              <a:defRPr sz="5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5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5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5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5000">
                <a:solidFill>
                  <a:schemeClr val="tx1"/>
                </a:solidFill>
                <a:latin typeface="Arial" charset="0"/>
                <a:ea typeface="MS PGothic" charset="0"/>
                <a:cs typeface="MS PGothic" charset="0"/>
              </a:defRPr>
            </a:lvl9pPr>
          </a:lstStyle>
          <a:p>
            <a:pPr algn="r" eaLnBrk="1" hangingPunct="1">
              <a:lnSpc>
                <a:spcPct val="120000"/>
              </a:lnSpc>
              <a:defRPr/>
            </a:pPr>
            <a:r>
              <a:rPr lang="en-US" sz="950" spc="-74" dirty="0">
                <a:solidFill>
                  <a:srgbClr val="7A7167"/>
                </a:solidFill>
                <a:latin typeface="+mn-lt"/>
                <a:cs typeface="Karla"/>
              </a:rPr>
              <a:t>  </a:t>
            </a:r>
            <a:fld id="{E77AE0A1-274E-2944-95AF-27E87E012DC6}" type="slidenum">
              <a:rPr lang="en-US" sz="950" spc="-74" smtClean="0">
                <a:solidFill>
                  <a:schemeClr val="tx2"/>
                </a:solidFill>
                <a:latin typeface="+mn-lt"/>
                <a:cs typeface="Karla"/>
              </a:rPr>
              <a:pPr algn="r" eaLnBrk="1" hangingPunct="1">
                <a:lnSpc>
                  <a:spcPct val="120000"/>
                </a:lnSpc>
                <a:defRPr/>
              </a:pPr>
              <a:t>‹#›</a:t>
            </a:fld>
            <a:endParaRPr lang="en-US" sz="950" spc="-74" dirty="0">
              <a:solidFill>
                <a:schemeClr val="tx2"/>
              </a:solidFill>
              <a:latin typeface="+mn-lt"/>
              <a:cs typeface="Karla"/>
            </a:endParaRPr>
          </a:p>
        </p:txBody>
      </p:sp>
      <p:cxnSp>
        <p:nvCxnSpPr>
          <p:cNvPr id="7" name="Conector recto 6"/>
          <p:cNvCxnSpPr/>
          <p:nvPr userDrawn="1"/>
        </p:nvCxnSpPr>
        <p:spPr>
          <a:xfrm>
            <a:off x="332463" y="6543102"/>
            <a:ext cx="11051787"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774579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6034E32C-7533-6D41-B26B-E6788F4B982B}"/>
              </a:ext>
            </a:extLst>
          </p:cNvPr>
          <p:cNvPicPr>
            <a:picLocks noChangeAspect="1"/>
          </p:cNvPicPr>
          <p:nvPr userDrawn="1"/>
        </p:nvPicPr>
        <p:blipFill>
          <a:blip r:embed="rId2"/>
          <a:stretch>
            <a:fillRect/>
          </a:stretch>
        </p:blipFill>
        <p:spPr>
          <a:xfrm>
            <a:off x="-2034" y="2"/>
            <a:ext cx="10699263" cy="6866731"/>
          </a:xfrm>
          <a:prstGeom prst="rect">
            <a:avLst/>
          </a:prstGeom>
        </p:spPr>
      </p:pic>
      <p:sp>
        <p:nvSpPr>
          <p:cNvPr id="12" name="Marcador de texto 6"/>
          <p:cNvSpPr>
            <a:spLocks noGrp="1"/>
          </p:cNvSpPr>
          <p:nvPr>
            <p:ph type="body" sz="quarter" idx="22" hasCustomPrompt="1"/>
          </p:nvPr>
        </p:nvSpPr>
        <p:spPr>
          <a:xfrm>
            <a:off x="6203998" y="980344"/>
            <a:ext cx="2951944" cy="432432"/>
          </a:xfrm>
          <a:prstGeom prst="rect">
            <a:avLst/>
          </a:prstGeom>
        </p:spPr>
        <p:txBody>
          <a:bodyPr vert="horz" lIns="34267" tIns="17132" rIns="34267" bIns="17132"/>
          <a:lstStyle>
            <a:lvl1pPr marL="0" indent="0">
              <a:buNone/>
              <a:defRPr sz="3599" b="1" i="0" spc="-74" baseline="0">
                <a:solidFill>
                  <a:schemeClr val="tx2"/>
                </a:solidFill>
                <a:latin typeface="+mj-lt"/>
                <a:cs typeface="Karla"/>
              </a:defRPr>
            </a:lvl1pPr>
          </a:lstStyle>
          <a:p>
            <a:pPr lvl="0"/>
            <a:r>
              <a:rPr lang="es-ES_tradnl" dirty="0" err="1"/>
              <a:t>Closing</a:t>
            </a:r>
            <a:r>
              <a:rPr lang="es-ES_tradnl" dirty="0"/>
              <a:t> </a:t>
            </a:r>
            <a:r>
              <a:rPr lang="es-ES_tradnl" dirty="0" err="1"/>
              <a:t>Slide</a:t>
            </a:r>
            <a:endParaRPr lang="es-ES_tradnl" dirty="0"/>
          </a:p>
        </p:txBody>
      </p:sp>
      <p:sp>
        <p:nvSpPr>
          <p:cNvPr id="13" name="Marcador de texto 6"/>
          <p:cNvSpPr>
            <a:spLocks noGrp="1"/>
          </p:cNvSpPr>
          <p:nvPr>
            <p:ph type="body" sz="quarter" idx="23" hasCustomPrompt="1"/>
          </p:nvPr>
        </p:nvSpPr>
        <p:spPr>
          <a:xfrm>
            <a:off x="6203998" y="1615603"/>
            <a:ext cx="2951944" cy="1404156"/>
          </a:xfrm>
          <a:prstGeom prst="rect">
            <a:avLst/>
          </a:prstGeom>
        </p:spPr>
        <p:txBody>
          <a:bodyPr vert="horz" lIns="34267" tIns="17132" rIns="34267" bIns="17132"/>
          <a:lstStyle>
            <a:lvl1pPr marL="0" indent="0">
              <a:buNone/>
              <a:defRPr sz="1400" b="0" i="0" spc="0" baseline="0">
                <a:solidFill>
                  <a:schemeClr val="tx1"/>
                </a:solidFill>
                <a:latin typeface="+mj-lt"/>
                <a:cs typeface="Noto Sans Regular"/>
              </a:defRPr>
            </a:lvl1pPr>
          </a:lstStyle>
          <a:p>
            <a:pPr lvl="0"/>
            <a:r>
              <a:rPr lang="en-US" noProof="0" dirty="0"/>
              <a:t>Click here to insert contact information</a:t>
            </a:r>
          </a:p>
        </p:txBody>
      </p:sp>
      <p:pic>
        <p:nvPicPr>
          <p:cNvPr id="9" name="Imagen 8" descr="Agility_logos_ppt-0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23932" y="188640"/>
            <a:ext cx="2249131" cy="630936"/>
          </a:xfrm>
          <a:prstGeom prst="rect">
            <a:avLst/>
          </a:prstGeom>
        </p:spPr>
      </p:pic>
      <p:cxnSp>
        <p:nvCxnSpPr>
          <p:cNvPr id="10" name="Conector recto 9"/>
          <p:cNvCxnSpPr/>
          <p:nvPr userDrawn="1"/>
        </p:nvCxnSpPr>
        <p:spPr>
          <a:xfrm flipV="1">
            <a:off x="6217490" y="620712"/>
            <a:ext cx="2952366"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876629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Internal - Back Cover">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7D43B2CF-D92D-AF44-837C-B5B449BB1AC8}"/>
              </a:ext>
            </a:extLst>
          </p:cNvPr>
          <p:cNvPicPr>
            <a:picLocks noChangeAspect="1"/>
          </p:cNvPicPr>
          <p:nvPr userDrawn="1"/>
        </p:nvPicPr>
        <p:blipFill rotWithShape="1">
          <a:blip r:embed="rId2"/>
          <a:srcRect l="11831" t="17206" b="2388"/>
          <a:stretch/>
        </p:blipFill>
        <p:spPr>
          <a:xfrm>
            <a:off x="0" y="0"/>
            <a:ext cx="7958725" cy="6858000"/>
          </a:xfrm>
          <a:prstGeom prst="rect">
            <a:avLst/>
          </a:prstGeom>
        </p:spPr>
      </p:pic>
      <p:sp>
        <p:nvSpPr>
          <p:cNvPr id="6" name="Marcador de texto 6">
            <a:extLst>
              <a:ext uri="{FF2B5EF4-FFF2-40B4-BE49-F238E27FC236}">
                <a16:creationId xmlns:a16="http://schemas.microsoft.com/office/drawing/2014/main" id="{27C538F3-464C-A248-8CDD-0FB5A93F832F}"/>
              </a:ext>
            </a:extLst>
          </p:cNvPr>
          <p:cNvSpPr>
            <a:spLocks noGrp="1"/>
          </p:cNvSpPr>
          <p:nvPr>
            <p:ph type="body" sz="quarter" idx="22" hasCustomPrompt="1"/>
          </p:nvPr>
        </p:nvSpPr>
        <p:spPr>
          <a:xfrm>
            <a:off x="6203998" y="980344"/>
            <a:ext cx="2951944" cy="684460"/>
          </a:xfrm>
          <a:prstGeom prst="rect">
            <a:avLst/>
          </a:prstGeom>
        </p:spPr>
        <p:txBody>
          <a:bodyPr vert="horz" lIns="34267" tIns="17132" rIns="34267" bIns="17132"/>
          <a:lstStyle>
            <a:lvl1pPr marL="0" indent="0">
              <a:buNone/>
              <a:defRPr sz="3999" b="1" i="0" spc="-74" baseline="0">
                <a:solidFill>
                  <a:schemeClr val="tx2"/>
                </a:solidFill>
                <a:latin typeface="Karla"/>
                <a:cs typeface="Karla"/>
              </a:defRPr>
            </a:lvl1pPr>
          </a:lstStyle>
          <a:p>
            <a:pPr lvl="0"/>
            <a:r>
              <a:rPr lang="en-US" noProof="0" dirty="0"/>
              <a:t>Thank you</a:t>
            </a:r>
          </a:p>
        </p:txBody>
      </p:sp>
      <p:sp>
        <p:nvSpPr>
          <p:cNvPr id="7" name="Marcador de texto 6">
            <a:extLst>
              <a:ext uri="{FF2B5EF4-FFF2-40B4-BE49-F238E27FC236}">
                <a16:creationId xmlns:a16="http://schemas.microsoft.com/office/drawing/2014/main" id="{85DA5F3B-ED46-FC43-80F1-EB8BCC7B1CE6}"/>
              </a:ext>
            </a:extLst>
          </p:cNvPr>
          <p:cNvSpPr>
            <a:spLocks noGrp="1"/>
          </p:cNvSpPr>
          <p:nvPr>
            <p:ph type="body" sz="quarter" idx="25" hasCustomPrompt="1"/>
          </p:nvPr>
        </p:nvSpPr>
        <p:spPr>
          <a:xfrm>
            <a:off x="6203998" y="1786956"/>
            <a:ext cx="2951944" cy="1404156"/>
          </a:xfrm>
          <a:prstGeom prst="rect">
            <a:avLst/>
          </a:prstGeom>
        </p:spPr>
        <p:txBody>
          <a:bodyPr vert="horz" lIns="34267" tIns="17132" rIns="34267" bIns="17132"/>
          <a:lstStyle>
            <a:lvl1pPr marL="0" indent="0">
              <a:buNone/>
              <a:defRPr sz="1400" b="0" i="0" spc="0" baseline="0">
                <a:solidFill>
                  <a:schemeClr val="tx1"/>
                </a:solidFill>
                <a:latin typeface="+mj-lt"/>
                <a:ea typeface="Noto Sans" panose="020B0502040504020204" pitchFamily="34" charset="0"/>
                <a:cs typeface="Noto Sans" panose="020B0502040504020204" pitchFamily="34" charset="0"/>
              </a:defRPr>
            </a:lvl1pPr>
          </a:lstStyle>
          <a:p>
            <a:pPr lvl="0"/>
            <a:r>
              <a:rPr lang="en-US" noProof="0" dirty="0"/>
              <a:t>Click here to insert contact information</a:t>
            </a:r>
          </a:p>
        </p:txBody>
      </p:sp>
      <p:cxnSp>
        <p:nvCxnSpPr>
          <p:cNvPr id="12" name="Conector recto 11">
            <a:extLst>
              <a:ext uri="{FF2B5EF4-FFF2-40B4-BE49-F238E27FC236}">
                <a16:creationId xmlns:a16="http://schemas.microsoft.com/office/drawing/2014/main" id="{6227A4D8-DC6B-834F-9D41-B854002DE7E0}"/>
              </a:ext>
            </a:extLst>
          </p:cNvPr>
          <p:cNvCxnSpPr/>
          <p:nvPr userDrawn="1"/>
        </p:nvCxnSpPr>
        <p:spPr>
          <a:xfrm flipV="1">
            <a:off x="6217490" y="620712"/>
            <a:ext cx="2952366"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1" name="CuadroTexto 10">
            <a:extLst>
              <a:ext uri="{FF2B5EF4-FFF2-40B4-BE49-F238E27FC236}">
                <a16:creationId xmlns:a16="http://schemas.microsoft.com/office/drawing/2014/main" id="{7534B54F-E473-9C4C-B74E-0C879E46F685}"/>
              </a:ext>
            </a:extLst>
          </p:cNvPr>
          <p:cNvSpPr txBox="1"/>
          <p:nvPr userDrawn="1"/>
        </p:nvSpPr>
        <p:spPr>
          <a:xfrm>
            <a:off x="4022836" y="8467344"/>
            <a:ext cx="0" cy="0"/>
          </a:xfrm>
          <a:prstGeom prst="rect">
            <a:avLst/>
          </a:prstGeom>
          <a:noFill/>
          <a:ln>
            <a:noFill/>
          </a:ln>
        </p:spPr>
        <p:txBody>
          <a:bodyPr wrap="none" tIns="0" bIns="0" rtlCol="0" anchor="t" anchorCtr="0">
            <a:noAutofit/>
          </a:bodyPr>
          <a:lstStyle/>
          <a:p>
            <a:pPr marL="0">
              <a:lnSpc>
                <a:spcPts val="1750"/>
              </a:lnSpc>
            </a:pPr>
            <a:endParaRPr lang="es-ES" sz="2000" b="1" dirty="0" err="1">
              <a:latin typeface="Etelka Text Pro"/>
              <a:cs typeface="Etelka Text Pro"/>
            </a:endParaRPr>
          </a:p>
        </p:txBody>
      </p:sp>
      <p:sp>
        <p:nvSpPr>
          <p:cNvPr id="14" name="CuadroTexto 13">
            <a:extLst>
              <a:ext uri="{FF2B5EF4-FFF2-40B4-BE49-F238E27FC236}">
                <a16:creationId xmlns:a16="http://schemas.microsoft.com/office/drawing/2014/main" id="{D374A664-FDB5-4D41-B74A-D1E27250F1FA}"/>
              </a:ext>
            </a:extLst>
          </p:cNvPr>
          <p:cNvSpPr txBox="1"/>
          <p:nvPr userDrawn="1"/>
        </p:nvSpPr>
        <p:spPr>
          <a:xfrm>
            <a:off x="10751944" y="-1975104"/>
            <a:ext cx="0" cy="0"/>
          </a:xfrm>
          <a:prstGeom prst="rect">
            <a:avLst/>
          </a:prstGeom>
          <a:noFill/>
          <a:ln>
            <a:noFill/>
          </a:ln>
        </p:spPr>
        <p:txBody>
          <a:bodyPr wrap="none" tIns="0" bIns="0" rtlCol="0" anchor="t" anchorCtr="0">
            <a:noAutofit/>
          </a:bodyPr>
          <a:lstStyle/>
          <a:p>
            <a:pPr marL="0">
              <a:lnSpc>
                <a:spcPts val="1750"/>
              </a:lnSpc>
            </a:pPr>
            <a:endParaRPr lang="es-ES" sz="2000" b="1" dirty="0" err="1">
              <a:latin typeface="Etelka Text Pro"/>
              <a:cs typeface="Etelka Text Pro"/>
            </a:endParaRPr>
          </a:p>
        </p:txBody>
      </p:sp>
      <p:pic>
        <p:nvPicPr>
          <p:cNvPr id="10" name="Imagen 9" descr="Agility_logos_ppt-01.png">
            <a:extLst>
              <a:ext uri="{FF2B5EF4-FFF2-40B4-BE49-F238E27FC236}">
                <a16:creationId xmlns:a16="http://schemas.microsoft.com/office/drawing/2014/main" id="{D79C35D3-6F9B-974B-A874-EC96E7339D6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23932" y="188640"/>
            <a:ext cx="2249131" cy="630936"/>
          </a:xfrm>
          <a:prstGeom prst="rect">
            <a:avLst/>
          </a:prstGeom>
        </p:spPr>
      </p:pic>
    </p:spTree>
    <p:extLst>
      <p:ext uri="{BB962C8B-B14F-4D97-AF65-F5344CB8AC3E}">
        <p14:creationId xmlns:p14="http://schemas.microsoft.com/office/powerpoint/2010/main" val="41336603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matchingName="Text Slide">
  <p:cSld name="1_Text Slide">
    <p:spTree>
      <p:nvGrpSpPr>
        <p:cNvPr id="1" name="Shape 27"/>
        <p:cNvGrpSpPr/>
        <p:nvPr/>
      </p:nvGrpSpPr>
      <p:grpSpPr>
        <a:xfrm>
          <a:off x="0" y="0"/>
          <a:ext cx="0" cy="0"/>
          <a:chOff x="0" y="0"/>
          <a:chExt cx="0" cy="0"/>
        </a:xfrm>
      </p:grpSpPr>
      <p:pic>
        <p:nvPicPr>
          <p:cNvPr id="28" name="Google Shape;28;p80" descr="Agility_logos_ppt-01.png"/>
          <p:cNvPicPr preferRelativeResize="0"/>
          <p:nvPr/>
        </p:nvPicPr>
        <p:blipFill rotWithShape="1">
          <a:blip r:embed="rId2">
            <a:alphaModFix/>
          </a:blip>
          <a:srcRect/>
          <a:stretch/>
        </p:blipFill>
        <p:spPr>
          <a:xfrm>
            <a:off x="9623932" y="188640"/>
            <a:ext cx="2249131" cy="630936"/>
          </a:xfrm>
          <a:prstGeom prst="rect">
            <a:avLst/>
          </a:prstGeom>
          <a:noFill/>
          <a:ln>
            <a:noFill/>
          </a:ln>
        </p:spPr>
      </p:pic>
      <p:sp>
        <p:nvSpPr>
          <p:cNvPr id="29" name="Google Shape;29;p80"/>
          <p:cNvSpPr txBox="1"/>
          <p:nvPr/>
        </p:nvSpPr>
        <p:spPr>
          <a:xfrm>
            <a:off x="11243902" y="6381514"/>
            <a:ext cx="611901" cy="323851"/>
          </a:xfrm>
          <a:prstGeom prst="rect">
            <a:avLst/>
          </a:prstGeom>
          <a:noFill/>
          <a:ln>
            <a:noFill/>
          </a:ln>
        </p:spPr>
        <p:txBody>
          <a:bodyPr spcFirstLastPara="1" wrap="square" lIns="95150" tIns="47569" rIns="0" bIns="47569" anchor="t" anchorCtr="0">
            <a:noAutofit/>
          </a:bodyPr>
          <a:lstStyle/>
          <a:p>
            <a:pPr marL="0" marR="0" lvl="0" indent="0" algn="r" rtl="0">
              <a:lnSpc>
                <a:spcPct val="120000"/>
              </a:lnSpc>
              <a:spcBef>
                <a:spcPts val="0"/>
              </a:spcBef>
              <a:spcAft>
                <a:spcPts val="0"/>
              </a:spcAft>
              <a:buNone/>
            </a:pPr>
            <a:r>
              <a:rPr lang="en-US" sz="950">
                <a:solidFill>
                  <a:schemeClr val="dk2"/>
                </a:solidFill>
                <a:latin typeface="Arial"/>
                <a:ea typeface="Arial"/>
                <a:cs typeface="Arial"/>
                <a:sym typeface="Arial"/>
              </a:rPr>
              <a:t>  </a:t>
            </a:r>
            <a:fld id="{00000000-1234-1234-1234-123412341234}" type="slidenum">
              <a:rPr lang="en-US" sz="950">
                <a:solidFill>
                  <a:schemeClr val="dk2"/>
                </a:solidFill>
                <a:latin typeface="Arial"/>
                <a:ea typeface="Arial"/>
                <a:cs typeface="Arial"/>
                <a:sym typeface="Arial"/>
              </a:rPr>
              <a:pPr marL="0" marR="0" lvl="0" indent="0" algn="r" rtl="0">
                <a:lnSpc>
                  <a:spcPct val="120000"/>
                </a:lnSpc>
                <a:spcBef>
                  <a:spcPts val="0"/>
                </a:spcBef>
                <a:spcAft>
                  <a:spcPts val="0"/>
                </a:spcAft>
                <a:buNone/>
              </a:pPr>
              <a:t>‹#›</a:t>
            </a:fld>
            <a:endParaRPr sz="950">
              <a:solidFill>
                <a:schemeClr val="dk2"/>
              </a:solidFill>
              <a:latin typeface="Arial"/>
              <a:ea typeface="Arial"/>
              <a:cs typeface="Arial"/>
              <a:sym typeface="Arial"/>
            </a:endParaRPr>
          </a:p>
        </p:txBody>
      </p:sp>
      <p:cxnSp>
        <p:nvCxnSpPr>
          <p:cNvPr id="30" name="Google Shape;30;p80"/>
          <p:cNvCxnSpPr/>
          <p:nvPr/>
        </p:nvCxnSpPr>
        <p:spPr>
          <a:xfrm>
            <a:off x="332463" y="6543102"/>
            <a:ext cx="11051787" cy="0"/>
          </a:xfrm>
          <a:prstGeom prst="straightConnector1">
            <a:avLst/>
          </a:prstGeom>
          <a:noFill/>
          <a:ln w="12700" cap="flat" cmpd="sng">
            <a:solidFill>
              <a:schemeClr val="dk2"/>
            </a:solidFill>
            <a:prstDash val="solid"/>
            <a:round/>
            <a:headEnd type="none" w="sm" len="sm"/>
            <a:tailEnd type="none" w="sm" len="sm"/>
          </a:ln>
        </p:spPr>
      </p:cxnSp>
      <p:sp>
        <p:nvSpPr>
          <p:cNvPr id="31" name="Google Shape;31;p80"/>
          <p:cNvSpPr txBox="1">
            <a:spLocks noGrp="1"/>
          </p:cNvSpPr>
          <p:nvPr>
            <p:ph type="body" idx="1"/>
          </p:nvPr>
        </p:nvSpPr>
        <p:spPr>
          <a:xfrm>
            <a:off x="336109" y="476672"/>
            <a:ext cx="8783832" cy="342904"/>
          </a:xfrm>
          <a:prstGeom prst="rect">
            <a:avLst/>
          </a:prstGeom>
          <a:noFill/>
          <a:ln>
            <a:noFill/>
          </a:ln>
        </p:spPr>
        <p:txBody>
          <a:bodyPr spcFirstLastPara="1" wrap="square" lIns="34250" tIns="17125" rIns="34250" bIns="17125" anchor="t" anchorCtr="0">
            <a:noAutofit/>
          </a:bodyPr>
          <a:lstStyle>
            <a:lvl1pPr marL="228554" marR="0" lvl="0" indent="-114277" algn="l" rtl="0">
              <a:lnSpc>
                <a:spcPct val="85000"/>
              </a:lnSpc>
              <a:spcBef>
                <a:spcPts val="500"/>
              </a:spcBef>
              <a:spcAft>
                <a:spcPts val="0"/>
              </a:spcAft>
              <a:buClr>
                <a:schemeClr val="dk2"/>
              </a:buClr>
              <a:buSzPts val="5000"/>
              <a:buFont typeface="Karla"/>
              <a:buNone/>
              <a:defRPr sz="2500" b="1" i="0" u="none" strike="noStrike" cap="none">
                <a:solidFill>
                  <a:schemeClr val="dk2"/>
                </a:solidFill>
                <a:latin typeface="Karla"/>
                <a:ea typeface="Karla"/>
                <a:cs typeface="Karla"/>
                <a:sym typeface="Karla"/>
              </a:defRPr>
            </a:lvl1pPr>
            <a:lvl2pPr marL="457109" marR="0" lvl="1" indent="-190462" algn="l" rtl="0">
              <a:spcBef>
                <a:spcPts val="240"/>
              </a:spcBef>
              <a:spcAft>
                <a:spcPts val="0"/>
              </a:spcAft>
              <a:buClr>
                <a:srgbClr val="888888"/>
              </a:buClr>
              <a:buSzPts val="2400"/>
              <a:buFont typeface="Arial"/>
              <a:buChar char="–"/>
              <a:defRPr sz="1200" b="0" i="0" u="none" strike="noStrike" cap="none">
                <a:solidFill>
                  <a:srgbClr val="888888"/>
                </a:solidFill>
                <a:latin typeface="Arial"/>
                <a:ea typeface="Arial"/>
                <a:cs typeface="Arial"/>
                <a:sym typeface="Arial"/>
              </a:defRPr>
            </a:lvl2pPr>
            <a:lvl3pPr marL="685663" marR="0" lvl="2" indent="-190462" algn="l" rtl="0">
              <a:spcBef>
                <a:spcPts val="240"/>
              </a:spcBef>
              <a:spcAft>
                <a:spcPts val="0"/>
              </a:spcAft>
              <a:buClr>
                <a:srgbClr val="888888"/>
              </a:buClr>
              <a:buSzPts val="2400"/>
              <a:buFont typeface="Arial"/>
              <a:buChar char="•"/>
              <a:defRPr sz="1200" b="0" i="0" u="none" strike="noStrike" cap="none">
                <a:solidFill>
                  <a:srgbClr val="888888"/>
                </a:solidFill>
                <a:latin typeface="Arial"/>
                <a:ea typeface="Arial"/>
                <a:cs typeface="Arial"/>
                <a:sym typeface="Arial"/>
              </a:defRPr>
            </a:lvl3pPr>
            <a:lvl4pPr marL="914217" marR="0" lvl="3" indent="-190462" algn="l" rtl="0">
              <a:spcBef>
                <a:spcPts val="240"/>
              </a:spcBef>
              <a:spcAft>
                <a:spcPts val="0"/>
              </a:spcAft>
              <a:buClr>
                <a:srgbClr val="888888"/>
              </a:buClr>
              <a:buSzPts val="2400"/>
              <a:buFont typeface="Arial"/>
              <a:buChar char="–"/>
              <a:defRPr sz="1200" b="0" i="0" u="none" strike="noStrike" cap="none">
                <a:solidFill>
                  <a:srgbClr val="888888"/>
                </a:solidFill>
                <a:latin typeface="Arial"/>
                <a:ea typeface="Arial"/>
                <a:cs typeface="Arial"/>
                <a:sym typeface="Arial"/>
              </a:defRPr>
            </a:lvl4pPr>
            <a:lvl5pPr marL="1142771" marR="0" lvl="4" indent="-190462" algn="l" rtl="0">
              <a:spcBef>
                <a:spcPts val="240"/>
              </a:spcBef>
              <a:spcAft>
                <a:spcPts val="0"/>
              </a:spcAft>
              <a:buClr>
                <a:srgbClr val="888888"/>
              </a:buClr>
              <a:buSzPts val="2400"/>
              <a:buFont typeface="Arial"/>
              <a:buChar char="»"/>
              <a:defRPr sz="1200" b="0" i="0" u="none" strike="noStrike" cap="none">
                <a:solidFill>
                  <a:srgbClr val="888888"/>
                </a:solidFill>
                <a:latin typeface="Arial"/>
                <a:ea typeface="Arial"/>
                <a:cs typeface="Arial"/>
                <a:sym typeface="Arial"/>
              </a:defRPr>
            </a:lvl5pPr>
            <a:lvl6pPr marL="1371326" marR="0" lvl="5" indent="-249727" algn="l" rtl="0">
              <a:spcBef>
                <a:spcPts val="426"/>
              </a:spcBef>
              <a:spcAft>
                <a:spcPts val="0"/>
              </a:spcAft>
              <a:buClr>
                <a:schemeClr val="dk1"/>
              </a:buClr>
              <a:buSzPts val="4267"/>
              <a:buFont typeface="Arial"/>
              <a:buChar char="•"/>
              <a:defRPr sz="2133" b="0" i="0" u="none" strike="noStrike" cap="none">
                <a:solidFill>
                  <a:schemeClr val="dk1"/>
                </a:solidFill>
                <a:latin typeface="Arial"/>
                <a:ea typeface="Arial"/>
                <a:cs typeface="Arial"/>
                <a:sym typeface="Arial"/>
              </a:defRPr>
            </a:lvl6pPr>
            <a:lvl7pPr marL="1599880" marR="0" lvl="6" indent="-249727" algn="l" rtl="0">
              <a:spcBef>
                <a:spcPts val="426"/>
              </a:spcBef>
              <a:spcAft>
                <a:spcPts val="0"/>
              </a:spcAft>
              <a:buClr>
                <a:schemeClr val="dk1"/>
              </a:buClr>
              <a:buSzPts val="4267"/>
              <a:buFont typeface="Arial"/>
              <a:buChar char="•"/>
              <a:defRPr sz="2133" b="0" i="0" u="none" strike="noStrike" cap="none">
                <a:solidFill>
                  <a:schemeClr val="dk1"/>
                </a:solidFill>
                <a:latin typeface="Arial"/>
                <a:ea typeface="Arial"/>
                <a:cs typeface="Arial"/>
                <a:sym typeface="Arial"/>
              </a:defRPr>
            </a:lvl7pPr>
            <a:lvl8pPr marL="1828434" marR="0" lvl="7" indent="-249727" algn="l" rtl="0">
              <a:spcBef>
                <a:spcPts val="426"/>
              </a:spcBef>
              <a:spcAft>
                <a:spcPts val="0"/>
              </a:spcAft>
              <a:buClr>
                <a:schemeClr val="dk1"/>
              </a:buClr>
              <a:buSzPts val="4267"/>
              <a:buFont typeface="Arial"/>
              <a:buChar char="•"/>
              <a:defRPr sz="2133" b="0" i="0" u="none" strike="noStrike" cap="none">
                <a:solidFill>
                  <a:schemeClr val="dk1"/>
                </a:solidFill>
                <a:latin typeface="Arial"/>
                <a:ea typeface="Arial"/>
                <a:cs typeface="Arial"/>
                <a:sym typeface="Arial"/>
              </a:defRPr>
            </a:lvl8pPr>
            <a:lvl9pPr marL="2056989" marR="0" lvl="8" indent="-249727" algn="l" rtl="0">
              <a:spcBef>
                <a:spcPts val="426"/>
              </a:spcBef>
              <a:spcAft>
                <a:spcPts val="0"/>
              </a:spcAft>
              <a:buClr>
                <a:schemeClr val="dk1"/>
              </a:buClr>
              <a:buSzPts val="4267"/>
              <a:buFont typeface="Arial"/>
              <a:buChar char="•"/>
              <a:defRPr sz="2133" b="0" i="0" u="none" strike="noStrike" cap="none">
                <a:solidFill>
                  <a:schemeClr val="dk1"/>
                </a:solidFill>
                <a:latin typeface="Arial"/>
                <a:ea typeface="Arial"/>
                <a:cs typeface="Arial"/>
                <a:sym typeface="Arial"/>
              </a:defRPr>
            </a:lvl9pPr>
          </a:lstStyle>
          <a:p>
            <a:endParaRPr/>
          </a:p>
        </p:txBody>
      </p:sp>
      <p:sp>
        <p:nvSpPr>
          <p:cNvPr id="32" name="Google Shape;32;p80"/>
          <p:cNvSpPr txBox="1">
            <a:spLocks noGrp="1"/>
          </p:cNvSpPr>
          <p:nvPr>
            <p:ph type="body" idx="2"/>
          </p:nvPr>
        </p:nvSpPr>
        <p:spPr>
          <a:xfrm>
            <a:off x="336111" y="1304764"/>
            <a:ext cx="11519780" cy="4914488"/>
          </a:xfrm>
          <a:prstGeom prst="rect">
            <a:avLst/>
          </a:prstGeom>
          <a:noFill/>
          <a:ln>
            <a:noFill/>
          </a:ln>
        </p:spPr>
        <p:txBody>
          <a:bodyPr spcFirstLastPara="1" wrap="square" lIns="34250" tIns="17125" rIns="34250" bIns="17125" anchor="t" anchorCtr="0">
            <a:noAutofit/>
          </a:bodyPr>
          <a:lstStyle>
            <a:lvl1pPr marL="228554" marR="0" lvl="0" indent="-203159" algn="l" rtl="0">
              <a:spcBef>
                <a:spcPts val="280"/>
              </a:spcBef>
              <a:spcAft>
                <a:spcPts val="0"/>
              </a:spcAft>
              <a:buClr>
                <a:schemeClr val="dk1"/>
              </a:buClr>
              <a:buSzPts val="2800"/>
              <a:buFont typeface="Arial"/>
              <a:buChar char="•"/>
              <a:defRPr sz="1400" b="0" i="0" u="none" strike="noStrike" cap="none">
                <a:solidFill>
                  <a:schemeClr val="dk1"/>
                </a:solidFill>
                <a:latin typeface="Arial"/>
                <a:ea typeface="Arial"/>
                <a:cs typeface="Arial"/>
                <a:sym typeface="Arial"/>
              </a:defRPr>
            </a:lvl1pPr>
            <a:lvl2pPr marL="457109" marR="0" lvl="1" indent="-203159" algn="l" rtl="0">
              <a:spcBef>
                <a:spcPts val="280"/>
              </a:spcBef>
              <a:spcAft>
                <a:spcPts val="0"/>
              </a:spcAft>
              <a:buClr>
                <a:schemeClr val="dk2"/>
              </a:buClr>
              <a:buSzPts val="2800"/>
              <a:buFont typeface="Arial"/>
              <a:buChar char="–"/>
              <a:defRPr sz="1400" b="0" i="0" u="none" strike="noStrike" cap="none">
                <a:solidFill>
                  <a:schemeClr val="dk2"/>
                </a:solidFill>
                <a:latin typeface="Arial"/>
                <a:ea typeface="Arial"/>
                <a:cs typeface="Arial"/>
                <a:sym typeface="Arial"/>
              </a:defRPr>
            </a:lvl2pPr>
            <a:lvl3pPr marL="685663" marR="0" lvl="2" indent="-190462" algn="l" rtl="0">
              <a:lnSpc>
                <a:spcPct val="100000"/>
              </a:lnSpc>
              <a:spcBef>
                <a:spcPts val="240"/>
              </a:spcBef>
              <a:spcAft>
                <a:spcPts val="0"/>
              </a:spcAft>
              <a:buClr>
                <a:schemeClr val="dk1"/>
              </a:buClr>
              <a:buSzPts val="2400"/>
              <a:buFont typeface="Arial"/>
              <a:buChar char="•"/>
              <a:defRPr sz="1200" b="0" i="0" u="none" strike="noStrike" cap="none">
                <a:solidFill>
                  <a:schemeClr val="dk1"/>
                </a:solidFill>
                <a:latin typeface="Arial"/>
                <a:ea typeface="Arial"/>
                <a:cs typeface="Arial"/>
                <a:sym typeface="Arial"/>
              </a:defRPr>
            </a:lvl3pPr>
            <a:lvl4pPr marL="914217" marR="0" lvl="3" indent="-190462" algn="l" rtl="0">
              <a:spcBef>
                <a:spcPts val="240"/>
              </a:spcBef>
              <a:spcAft>
                <a:spcPts val="0"/>
              </a:spcAft>
              <a:buClr>
                <a:srgbClr val="888888"/>
              </a:buClr>
              <a:buSzPts val="2400"/>
              <a:buFont typeface="Arial"/>
              <a:buChar char="–"/>
              <a:defRPr sz="1200" b="0" i="0" u="none" strike="noStrike" cap="none">
                <a:solidFill>
                  <a:srgbClr val="888888"/>
                </a:solidFill>
                <a:latin typeface="Arial"/>
                <a:ea typeface="Arial"/>
                <a:cs typeface="Arial"/>
                <a:sym typeface="Arial"/>
              </a:defRPr>
            </a:lvl4pPr>
            <a:lvl5pPr marL="1142771" marR="0" lvl="4" indent="-190462" algn="l" rtl="0">
              <a:spcBef>
                <a:spcPts val="240"/>
              </a:spcBef>
              <a:spcAft>
                <a:spcPts val="0"/>
              </a:spcAft>
              <a:buClr>
                <a:srgbClr val="888888"/>
              </a:buClr>
              <a:buSzPts val="2400"/>
              <a:buFont typeface="Arial"/>
              <a:buChar char="»"/>
              <a:defRPr sz="1200" b="0" i="0" u="none" strike="noStrike" cap="none">
                <a:solidFill>
                  <a:srgbClr val="888888"/>
                </a:solidFill>
                <a:latin typeface="Arial"/>
                <a:ea typeface="Arial"/>
                <a:cs typeface="Arial"/>
                <a:sym typeface="Arial"/>
              </a:defRPr>
            </a:lvl5pPr>
            <a:lvl6pPr marL="1371326" marR="0" lvl="5" indent="-249727" algn="l" rtl="0">
              <a:spcBef>
                <a:spcPts val="426"/>
              </a:spcBef>
              <a:spcAft>
                <a:spcPts val="0"/>
              </a:spcAft>
              <a:buClr>
                <a:schemeClr val="dk1"/>
              </a:buClr>
              <a:buSzPts val="4267"/>
              <a:buFont typeface="Arial"/>
              <a:buChar char="•"/>
              <a:defRPr sz="2133" b="0" i="0" u="none" strike="noStrike" cap="none">
                <a:solidFill>
                  <a:schemeClr val="dk1"/>
                </a:solidFill>
                <a:latin typeface="Arial"/>
                <a:ea typeface="Arial"/>
                <a:cs typeface="Arial"/>
                <a:sym typeface="Arial"/>
              </a:defRPr>
            </a:lvl6pPr>
            <a:lvl7pPr marL="1599880" marR="0" lvl="6" indent="-249727" algn="l" rtl="0">
              <a:spcBef>
                <a:spcPts val="426"/>
              </a:spcBef>
              <a:spcAft>
                <a:spcPts val="0"/>
              </a:spcAft>
              <a:buClr>
                <a:schemeClr val="dk1"/>
              </a:buClr>
              <a:buSzPts val="4267"/>
              <a:buFont typeface="Arial"/>
              <a:buChar char="•"/>
              <a:defRPr sz="2133" b="0" i="0" u="none" strike="noStrike" cap="none">
                <a:solidFill>
                  <a:schemeClr val="dk1"/>
                </a:solidFill>
                <a:latin typeface="Arial"/>
                <a:ea typeface="Arial"/>
                <a:cs typeface="Arial"/>
                <a:sym typeface="Arial"/>
              </a:defRPr>
            </a:lvl7pPr>
            <a:lvl8pPr marL="1828434" marR="0" lvl="7" indent="-249727" algn="l" rtl="0">
              <a:spcBef>
                <a:spcPts val="426"/>
              </a:spcBef>
              <a:spcAft>
                <a:spcPts val="0"/>
              </a:spcAft>
              <a:buClr>
                <a:schemeClr val="dk1"/>
              </a:buClr>
              <a:buSzPts val="4267"/>
              <a:buFont typeface="Arial"/>
              <a:buChar char="•"/>
              <a:defRPr sz="2133" b="0" i="0" u="none" strike="noStrike" cap="none">
                <a:solidFill>
                  <a:schemeClr val="dk1"/>
                </a:solidFill>
                <a:latin typeface="Arial"/>
                <a:ea typeface="Arial"/>
                <a:cs typeface="Arial"/>
                <a:sym typeface="Arial"/>
              </a:defRPr>
            </a:lvl8pPr>
            <a:lvl9pPr marL="2056989" marR="0" lvl="8" indent="-249727" algn="l" rtl="0">
              <a:spcBef>
                <a:spcPts val="426"/>
              </a:spcBef>
              <a:spcAft>
                <a:spcPts val="0"/>
              </a:spcAft>
              <a:buClr>
                <a:schemeClr val="dk1"/>
              </a:buClr>
              <a:buSzPts val="4267"/>
              <a:buFont typeface="Arial"/>
              <a:buChar char="•"/>
              <a:defRPr sz="2133"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8196967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ub Divider Slide">
    <p:spTree>
      <p:nvGrpSpPr>
        <p:cNvPr id="1" name=""/>
        <p:cNvGrpSpPr/>
        <p:nvPr/>
      </p:nvGrpSpPr>
      <p:grpSpPr>
        <a:xfrm>
          <a:off x="0" y="0"/>
          <a:ext cx="0" cy="0"/>
          <a:chOff x="0" y="0"/>
          <a:chExt cx="0" cy="0"/>
        </a:xfrm>
      </p:grpSpPr>
      <p:pic>
        <p:nvPicPr>
          <p:cNvPr id="6" name="Picture 4" descr="https://www.agility.com/wp-content/uploads/2018/01/News-Tareks-Blog2.jpg"/>
          <p:cNvPicPr>
            <a:picLocks noChangeAspect="1" noChangeArrowheads="1"/>
          </p:cNvPicPr>
          <p:nvPr userDrawn="1"/>
        </p:nvPicPr>
        <p:blipFill>
          <a:blip r:embed="rId2" cstate="print">
            <a:duotone>
              <a:schemeClr val="accent4">
                <a:shade val="45000"/>
                <a:satMod val="135000"/>
              </a:schemeClr>
              <a:prstClr val="white"/>
            </a:duotone>
            <a:lum bright="60000" contrast="-53000"/>
          </a:blip>
          <a:srcRect r="18117"/>
          <a:stretch>
            <a:fillRect/>
          </a:stretch>
        </p:blipFill>
        <p:spPr bwMode="auto">
          <a:xfrm>
            <a:off x="-1" y="0"/>
            <a:ext cx="12192001" cy="6858000"/>
          </a:xfrm>
          <a:prstGeom prst="rect">
            <a:avLst/>
          </a:prstGeom>
          <a:noFill/>
        </p:spPr>
      </p:pic>
      <p:sp>
        <p:nvSpPr>
          <p:cNvPr id="5" name="Title 4"/>
          <p:cNvSpPr>
            <a:spLocks noGrp="1"/>
          </p:cNvSpPr>
          <p:nvPr>
            <p:ph type="title" hasCustomPrompt="1"/>
          </p:nvPr>
        </p:nvSpPr>
        <p:spPr>
          <a:xfrm>
            <a:off x="831274" y="2692373"/>
            <a:ext cx="10529455" cy="470647"/>
          </a:xfrm>
          <a:noFill/>
          <a:ln w="9525" algn="ctr">
            <a:noFill/>
            <a:miter lim="800000"/>
            <a:headEnd/>
            <a:tailEnd/>
          </a:ln>
          <a:effectLst/>
        </p:spPr>
        <p:txBody>
          <a:bodyPr lIns="0" tIns="0" rIns="0" bIns="0" anchor="b"/>
          <a:lstStyle>
            <a:lvl1pPr algn="l" defTabSz="914608" rtl="0" fontAlgn="base">
              <a:lnSpc>
                <a:spcPct val="80000"/>
              </a:lnSpc>
              <a:spcBef>
                <a:spcPct val="0"/>
              </a:spcBef>
              <a:spcAft>
                <a:spcPct val="0"/>
              </a:spcAft>
              <a:defRPr lang="en-US" sz="1800" b="1" kern="1200" baseline="0" dirty="0" smtClean="0">
                <a:solidFill>
                  <a:schemeClr val="bg2"/>
                </a:solidFill>
                <a:latin typeface="+mj-lt"/>
                <a:ea typeface="+mn-ea"/>
                <a:cs typeface="Times New Roman" pitchFamily="18" charset="0"/>
              </a:defRPr>
            </a:lvl1pPr>
          </a:lstStyle>
          <a:p>
            <a:r>
              <a:rPr lang="en-US" dirty="0"/>
              <a:t>Tab Text Goes Here</a:t>
            </a:r>
          </a:p>
        </p:txBody>
      </p:sp>
      <p:sp>
        <p:nvSpPr>
          <p:cNvPr id="3" name="Line 1026"/>
          <p:cNvSpPr>
            <a:spLocks noChangeShapeType="1"/>
          </p:cNvSpPr>
          <p:nvPr/>
        </p:nvSpPr>
        <p:spPr bwMode="black">
          <a:xfrm>
            <a:off x="831273" y="3227294"/>
            <a:ext cx="10508288" cy="0"/>
          </a:xfrm>
          <a:prstGeom prst="line">
            <a:avLst/>
          </a:prstGeom>
          <a:noFill/>
          <a:ln w="9525">
            <a:solidFill>
              <a:schemeClr val="tx2"/>
            </a:solidFill>
            <a:round/>
            <a:headEnd/>
            <a:tailEnd/>
          </a:ln>
          <a:effectLst/>
        </p:spPr>
        <p:txBody>
          <a:bodyPr wrap="none" lIns="82058" tIns="41029" rIns="82058" bIns="41029" anchor="ctr"/>
          <a:lstStyle/>
          <a:p>
            <a:pPr algn="ctr" fontAlgn="base">
              <a:spcBef>
                <a:spcPct val="0"/>
              </a:spcBef>
              <a:spcAft>
                <a:spcPct val="0"/>
              </a:spcAft>
            </a:pPr>
            <a:endParaRPr lang="en-US" sz="1300">
              <a:solidFill>
                <a:srgbClr val="000000"/>
              </a:solidFill>
              <a:cs typeface="Arial" charset="0"/>
            </a:endParaRPr>
          </a:p>
        </p:txBody>
      </p:sp>
      <p:sp>
        <p:nvSpPr>
          <p:cNvPr id="7" name="plhSectionHeader"/>
          <p:cNvSpPr>
            <a:spLocks noGrp="1"/>
          </p:cNvSpPr>
          <p:nvPr>
            <p:ph type="body" sz="quarter" idx="18" hasCustomPrompt="1"/>
          </p:nvPr>
        </p:nvSpPr>
        <p:spPr>
          <a:xfrm>
            <a:off x="6096001" y="825646"/>
            <a:ext cx="5264727" cy="153296"/>
          </a:xfrm>
        </p:spPr>
        <p:txBody>
          <a:bodyPr wrap="none" tIns="32823" rIns="0" bIns="0"/>
          <a:lstStyle>
            <a:lvl1pPr algn="r">
              <a:buNone/>
              <a:defRPr sz="700" b="1">
                <a:solidFill>
                  <a:srgbClr val="7E8083"/>
                </a:solidFill>
                <a:latin typeface="+mn-lt"/>
                <a:cs typeface="Arial" pitchFamily="34" charset="0"/>
              </a:defRPr>
            </a:lvl1pPr>
          </a:lstStyle>
          <a:p>
            <a:pPr lvl="0"/>
            <a:r>
              <a:rPr lang="en-US" dirty="0"/>
              <a:t>Section Header (used to create Tab Pages and Table of Contents)</a:t>
            </a:r>
          </a:p>
        </p:txBody>
      </p:sp>
      <p:sp>
        <p:nvSpPr>
          <p:cNvPr id="9" name="plhFootnote"/>
          <p:cNvSpPr>
            <a:spLocks noGrp="1"/>
          </p:cNvSpPr>
          <p:nvPr>
            <p:ph type="body" sz="quarter" idx="22" hasCustomPrompt="1"/>
          </p:nvPr>
        </p:nvSpPr>
        <p:spPr>
          <a:xfrm>
            <a:off x="2844800" y="6120353"/>
            <a:ext cx="8515928" cy="358469"/>
          </a:xfrm>
        </p:spPr>
        <p:txBody>
          <a:bodyPr wrap="square" tIns="16412" bIns="16412" anchor="b" anchorCtr="0">
            <a:spAutoFit/>
          </a:bodyPr>
          <a:lstStyle>
            <a:lvl1pPr marL="0" indent="0">
              <a:lnSpc>
                <a:spcPct val="100000"/>
              </a:lnSpc>
              <a:spcBef>
                <a:spcPts val="0"/>
              </a:spcBef>
              <a:buNone/>
              <a:defRPr sz="700" i="1">
                <a:solidFill>
                  <a:srgbClr val="4B4B4B"/>
                </a:solidFill>
              </a:defRPr>
            </a:lvl1pPr>
            <a:lvl2pPr marL="156708" indent="-156708">
              <a:lnSpc>
                <a:spcPct val="100000"/>
              </a:lnSpc>
              <a:spcBef>
                <a:spcPts val="0"/>
              </a:spcBef>
              <a:buClrTx/>
              <a:buSzPct val="100000"/>
              <a:buFont typeface="+mj-lt"/>
              <a:buAutoNum type="arabicPeriod"/>
              <a:defRPr sz="700" i="1">
                <a:solidFill>
                  <a:srgbClr val="4B4B4B"/>
                </a:solidFill>
              </a:defRPr>
            </a:lvl2pPr>
            <a:lvl3pPr marL="410291" indent="-205146">
              <a:lnSpc>
                <a:spcPct val="100000"/>
              </a:lnSpc>
              <a:spcBef>
                <a:spcPts val="0"/>
              </a:spcBef>
              <a:buClr>
                <a:schemeClr val="tx1"/>
              </a:buClr>
              <a:buFont typeface="+mj-lt"/>
              <a:buAutoNum type="alphaLcParenR"/>
              <a:defRPr sz="700" i="1"/>
            </a:lvl3pPr>
            <a:lvl4pPr marL="8548" indent="0">
              <a:lnSpc>
                <a:spcPct val="90000"/>
              </a:lnSpc>
              <a:spcBef>
                <a:spcPts val="0"/>
              </a:spcBef>
              <a:buNone/>
              <a:defRPr sz="700" i="1" u="none" strike="noStrike" normalizeH="0" baseline="0">
                <a:solidFill>
                  <a:srgbClr val="4B4B4B"/>
                </a:solidFill>
                <a:latin typeface="+mn-lt"/>
              </a:defRPr>
            </a:lvl4pPr>
            <a:lvl5pPr>
              <a:defRPr sz="700" i="1"/>
            </a:lvl5pPr>
          </a:lstStyle>
          <a:p>
            <a:pPr lvl="3"/>
            <a:r>
              <a:rPr lang="en-US" dirty="0"/>
              <a:t>___________________________</a:t>
            </a:r>
          </a:p>
          <a:p>
            <a:pPr lvl="0"/>
            <a:r>
              <a:rPr lang="en-US" dirty="0"/>
              <a:t>Source:</a:t>
            </a:r>
          </a:p>
          <a:p>
            <a:pPr lvl="1"/>
            <a:r>
              <a:rPr lang="en-US" dirty="0"/>
              <a:t>Footnotes.</a:t>
            </a:r>
          </a:p>
        </p:txBody>
      </p:sp>
      <p:sp>
        <p:nvSpPr>
          <p:cNvPr id="10" name="plhBulletedText"/>
          <p:cNvSpPr>
            <a:spLocks noGrp="1"/>
          </p:cNvSpPr>
          <p:nvPr>
            <p:ph type="body" sz="quarter" idx="20" hasCustomPrompt="1"/>
          </p:nvPr>
        </p:nvSpPr>
        <p:spPr>
          <a:xfrm>
            <a:off x="184729" y="-334581"/>
            <a:ext cx="11822545" cy="265885"/>
          </a:xfrm>
          <a:solidFill>
            <a:srgbClr val="FEDF87"/>
          </a:solidFill>
          <a:ln>
            <a:solidFill>
              <a:srgbClr val="FF0000"/>
            </a:solidFill>
          </a:ln>
        </p:spPr>
        <p:txBody>
          <a:bodyPr lIns="41029" rIns="41029"/>
          <a:lstStyle>
            <a:lvl1pPr algn="ctr">
              <a:buNone/>
              <a:defRPr baseline="0">
                <a:solidFill>
                  <a:srgbClr val="FF0000"/>
                </a:solidFill>
              </a:defRPr>
            </a:lvl1pPr>
            <a:lvl2pPr>
              <a:buNone/>
              <a:defRPr>
                <a:solidFill>
                  <a:srgbClr val="FF0000"/>
                </a:solidFill>
              </a:defRPr>
            </a:lvl2pPr>
            <a:lvl3pPr>
              <a:buNone/>
              <a:defRPr>
                <a:solidFill>
                  <a:srgbClr val="FF0000"/>
                </a:solidFill>
              </a:defRPr>
            </a:lvl3pPr>
            <a:lvl4pPr>
              <a:buNone/>
              <a:defRPr>
                <a:solidFill>
                  <a:srgbClr val="FF0000"/>
                </a:solidFill>
              </a:defRPr>
            </a:lvl4pPr>
            <a:lvl5pPr>
              <a:buNone/>
              <a:defRPr>
                <a:solidFill>
                  <a:srgbClr val="FF0000"/>
                </a:solidFill>
              </a:defRPr>
            </a:lvl5pPr>
          </a:lstStyle>
          <a:p>
            <a:pPr lvl="0"/>
            <a:r>
              <a:rPr lang="en-US" dirty="0" err="1"/>
              <a:t>PresBuilder</a:t>
            </a:r>
            <a:r>
              <a:rPr lang="en-US" dirty="0"/>
              <a:t> Placeholder – Delete this box if you see it on a slide, but DO NOT REMOVE this box from the slide layout. </a:t>
            </a:r>
          </a:p>
        </p:txBody>
      </p:sp>
      <p:sp>
        <p:nvSpPr>
          <p:cNvPr id="15" name="Slide Number Placeholder 14"/>
          <p:cNvSpPr>
            <a:spLocks noGrp="1"/>
          </p:cNvSpPr>
          <p:nvPr>
            <p:ph type="sldNum" sz="quarter" idx="23"/>
          </p:nvPr>
        </p:nvSpPr>
        <p:spPr/>
        <p:txBody>
          <a:bodyPr lIns="82058" tIns="41029" rIns="82058" bIns="41029"/>
          <a:lstStyle>
            <a:lvl1pPr algn="r" rtl="0" fontAlgn="base">
              <a:spcBef>
                <a:spcPct val="0"/>
              </a:spcBef>
              <a:spcAft>
                <a:spcPct val="0"/>
              </a:spcAft>
              <a:defRPr lang="en-US" sz="900" kern="1200" smtClean="0">
                <a:solidFill>
                  <a:srgbClr val="4B4B4B"/>
                </a:solidFill>
                <a:latin typeface="+mn-lt"/>
                <a:ea typeface="+mn-ea"/>
                <a:cs typeface="Arial" charset="0"/>
              </a:defRPr>
            </a:lvl1pPr>
          </a:lstStyle>
          <a:p>
            <a:fld id="{E2ACF161-3639-4DB2-AA3B-4A41135AF63F}" type="slidenum">
              <a:rPr/>
              <a:pPr/>
              <a:t>‹#›</a:t>
            </a:fld>
            <a:endParaRPr/>
          </a:p>
        </p:txBody>
      </p:sp>
    </p:spTree>
    <p:extLst>
      <p:ext uri="{BB962C8B-B14F-4D97-AF65-F5344CB8AC3E}">
        <p14:creationId xmlns:p14="http://schemas.microsoft.com/office/powerpoint/2010/main" val="2421223312"/>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ab Slide">
    <p:spTree>
      <p:nvGrpSpPr>
        <p:cNvPr id="1" name=""/>
        <p:cNvGrpSpPr/>
        <p:nvPr/>
      </p:nvGrpSpPr>
      <p:grpSpPr>
        <a:xfrm>
          <a:off x="0" y="0"/>
          <a:ext cx="0" cy="0"/>
          <a:chOff x="0" y="0"/>
          <a:chExt cx="0" cy="0"/>
        </a:xfrm>
      </p:grpSpPr>
      <p:pic>
        <p:nvPicPr>
          <p:cNvPr id="7" name="Picture 4" descr="https://www.agility.com/wp-content/uploads/2018/01/News-Tareks-Blog2.jpg"/>
          <p:cNvPicPr>
            <a:picLocks noChangeAspect="1" noChangeArrowheads="1"/>
          </p:cNvPicPr>
          <p:nvPr userDrawn="1"/>
        </p:nvPicPr>
        <p:blipFill>
          <a:blip r:embed="rId2" cstate="print">
            <a:duotone>
              <a:schemeClr val="accent4">
                <a:shade val="45000"/>
                <a:satMod val="135000"/>
              </a:schemeClr>
              <a:prstClr val="white"/>
            </a:duotone>
            <a:lum bright="40000" contrast="-30000"/>
          </a:blip>
          <a:srcRect r="18117"/>
          <a:stretch>
            <a:fillRect/>
          </a:stretch>
        </p:blipFill>
        <p:spPr bwMode="auto">
          <a:xfrm>
            <a:off x="-1" y="0"/>
            <a:ext cx="12192001" cy="6858000"/>
          </a:xfrm>
          <a:prstGeom prst="rect">
            <a:avLst/>
          </a:prstGeom>
          <a:noFill/>
        </p:spPr>
      </p:pic>
      <p:sp>
        <p:nvSpPr>
          <p:cNvPr id="5" name="Title 4"/>
          <p:cNvSpPr>
            <a:spLocks noGrp="1"/>
          </p:cNvSpPr>
          <p:nvPr>
            <p:ph type="title" hasCustomPrompt="1"/>
          </p:nvPr>
        </p:nvSpPr>
        <p:spPr>
          <a:xfrm>
            <a:off x="831274" y="2692373"/>
            <a:ext cx="10529455" cy="470647"/>
          </a:xfrm>
          <a:noFill/>
          <a:ln w="9525" algn="ctr">
            <a:noFill/>
            <a:miter lim="800000"/>
            <a:headEnd/>
            <a:tailEnd/>
          </a:ln>
          <a:effectLst/>
        </p:spPr>
        <p:txBody>
          <a:bodyPr lIns="0" tIns="0" rIns="0" bIns="0" anchor="b"/>
          <a:lstStyle>
            <a:lvl1pPr algn="l" defTabSz="914608" rtl="0" fontAlgn="base">
              <a:lnSpc>
                <a:spcPct val="80000"/>
              </a:lnSpc>
              <a:spcBef>
                <a:spcPct val="0"/>
              </a:spcBef>
              <a:spcAft>
                <a:spcPct val="0"/>
              </a:spcAft>
              <a:defRPr lang="en-US" sz="1800" b="1" kern="1200" baseline="0" dirty="0" smtClean="0">
                <a:solidFill>
                  <a:schemeClr val="bg2"/>
                </a:solidFill>
                <a:latin typeface="+mj-lt"/>
                <a:ea typeface="+mn-ea"/>
                <a:cs typeface="Times New Roman" pitchFamily="18" charset="0"/>
              </a:defRPr>
            </a:lvl1pPr>
          </a:lstStyle>
          <a:p>
            <a:r>
              <a:rPr lang="en-US" dirty="0"/>
              <a:t>Tab Text Goes Here</a:t>
            </a:r>
          </a:p>
        </p:txBody>
      </p:sp>
      <p:sp>
        <p:nvSpPr>
          <p:cNvPr id="3" name="Line 1026"/>
          <p:cNvSpPr>
            <a:spLocks noChangeShapeType="1"/>
          </p:cNvSpPr>
          <p:nvPr/>
        </p:nvSpPr>
        <p:spPr bwMode="black">
          <a:xfrm>
            <a:off x="831273" y="3227294"/>
            <a:ext cx="10508288" cy="0"/>
          </a:xfrm>
          <a:prstGeom prst="line">
            <a:avLst/>
          </a:prstGeom>
          <a:noFill/>
          <a:ln w="9525">
            <a:solidFill>
              <a:schemeClr val="tx2"/>
            </a:solidFill>
            <a:round/>
            <a:headEnd/>
            <a:tailEnd/>
          </a:ln>
          <a:effectLst/>
        </p:spPr>
        <p:txBody>
          <a:bodyPr wrap="none" lIns="82058" tIns="41029" rIns="82058" bIns="41029" anchor="ctr"/>
          <a:lstStyle/>
          <a:p>
            <a:pPr algn="ctr" fontAlgn="base">
              <a:spcBef>
                <a:spcPct val="0"/>
              </a:spcBef>
              <a:spcAft>
                <a:spcPct val="0"/>
              </a:spcAft>
            </a:pPr>
            <a:endParaRPr lang="en-US" sz="1300">
              <a:solidFill>
                <a:srgbClr val="000000"/>
              </a:solidFill>
              <a:cs typeface="Arial" charset="0"/>
            </a:endParaRPr>
          </a:p>
        </p:txBody>
      </p:sp>
    </p:spTree>
    <p:extLst>
      <p:ext uri="{BB962C8B-B14F-4D97-AF65-F5344CB8AC3E}">
        <p14:creationId xmlns:p14="http://schemas.microsoft.com/office/powerpoint/2010/main" val="2711176308"/>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lstStyle/>
          <a:p>
            <a:r>
              <a:rPr lang="en-US" dirty="0"/>
              <a:t>Click to edit Master title style</a:t>
            </a:r>
          </a:p>
        </p:txBody>
      </p:sp>
      <p:sp>
        <p:nvSpPr>
          <p:cNvPr id="4" name="plhSectionHeader"/>
          <p:cNvSpPr>
            <a:spLocks noGrp="1"/>
          </p:cNvSpPr>
          <p:nvPr>
            <p:ph type="body" sz="quarter" idx="18" hasCustomPrompt="1"/>
          </p:nvPr>
        </p:nvSpPr>
        <p:spPr>
          <a:xfrm>
            <a:off x="6096001" y="825646"/>
            <a:ext cx="5264727" cy="153296"/>
          </a:xfrm>
        </p:spPr>
        <p:txBody>
          <a:bodyPr wrap="none" tIns="32823" rIns="0" bIns="0"/>
          <a:lstStyle>
            <a:lvl1pPr algn="r">
              <a:buNone/>
              <a:defRPr sz="700" b="1">
                <a:solidFill>
                  <a:srgbClr val="7E8083"/>
                </a:solidFill>
                <a:latin typeface="+mn-lt"/>
                <a:cs typeface="Arial" pitchFamily="34" charset="0"/>
              </a:defRPr>
            </a:lvl1pPr>
          </a:lstStyle>
          <a:p>
            <a:pPr lvl="0"/>
            <a:r>
              <a:rPr lang="en-US" dirty="0"/>
              <a:t>Section Header (used to create Tab Pages and Table of Contents)</a:t>
            </a:r>
          </a:p>
        </p:txBody>
      </p:sp>
      <p:sp>
        <p:nvSpPr>
          <p:cNvPr id="5" name="plhFootnote"/>
          <p:cNvSpPr>
            <a:spLocks noGrp="1"/>
          </p:cNvSpPr>
          <p:nvPr>
            <p:ph type="body" sz="quarter" idx="22" hasCustomPrompt="1"/>
          </p:nvPr>
        </p:nvSpPr>
        <p:spPr>
          <a:xfrm>
            <a:off x="2844800" y="6120353"/>
            <a:ext cx="8515928" cy="358469"/>
          </a:xfrm>
        </p:spPr>
        <p:txBody>
          <a:bodyPr wrap="square" tIns="16412" bIns="16412" anchor="b" anchorCtr="0">
            <a:spAutoFit/>
          </a:bodyPr>
          <a:lstStyle>
            <a:lvl1pPr marL="0" indent="0">
              <a:lnSpc>
                <a:spcPct val="100000"/>
              </a:lnSpc>
              <a:spcBef>
                <a:spcPts val="0"/>
              </a:spcBef>
              <a:buNone/>
              <a:defRPr sz="700" i="1">
                <a:solidFill>
                  <a:srgbClr val="4B4B4B"/>
                </a:solidFill>
              </a:defRPr>
            </a:lvl1pPr>
            <a:lvl2pPr marL="156708" indent="-156708">
              <a:lnSpc>
                <a:spcPct val="100000"/>
              </a:lnSpc>
              <a:spcBef>
                <a:spcPts val="0"/>
              </a:spcBef>
              <a:buClrTx/>
              <a:buSzPct val="100000"/>
              <a:buFont typeface="+mj-lt"/>
              <a:buAutoNum type="arabicPeriod"/>
              <a:defRPr sz="700" i="1">
                <a:solidFill>
                  <a:srgbClr val="4B4B4B"/>
                </a:solidFill>
              </a:defRPr>
            </a:lvl2pPr>
            <a:lvl3pPr marL="410291" indent="-205146">
              <a:lnSpc>
                <a:spcPct val="100000"/>
              </a:lnSpc>
              <a:spcBef>
                <a:spcPts val="0"/>
              </a:spcBef>
              <a:buClr>
                <a:schemeClr val="tx1"/>
              </a:buClr>
              <a:buFont typeface="+mj-lt"/>
              <a:buAutoNum type="alphaLcParenR"/>
              <a:defRPr sz="700" i="1"/>
            </a:lvl3pPr>
            <a:lvl4pPr marL="8548" indent="0">
              <a:lnSpc>
                <a:spcPct val="90000"/>
              </a:lnSpc>
              <a:spcBef>
                <a:spcPts val="0"/>
              </a:spcBef>
              <a:buNone/>
              <a:defRPr sz="700" i="1" u="none" strike="noStrike" normalizeH="0" baseline="0">
                <a:solidFill>
                  <a:srgbClr val="4B4B4B"/>
                </a:solidFill>
                <a:latin typeface="+mn-lt"/>
              </a:defRPr>
            </a:lvl4pPr>
            <a:lvl5pPr>
              <a:defRPr sz="700" i="1"/>
            </a:lvl5pPr>
          </a:lstStyle>
          <a:p>
            <a:pPr lvl="3"/>
            <a:r>
              <a:rPr lang="en-US" dirty="0"/>
              <a:t>___________________________</a:t>
            </a:r>
          </a:p>
          <a:p>
            <a:pPr lvl="0"/>
            <a:r>
              <a:rPr lang="en-US" dirty="0"/>
              <a:t>Source:</a:t>
            </a:r>
          </a:p>
          <a:p>
            <a:pPr lvl="1"/>
            <a:r>
              <a:rPr lang="en-US" dirty="0"/>
              <a:t>Footnotes.</a:t>
            </a:r>
          </a:p>
        </p:txBody>
      </p:sp>
      <p:sp>
        <p:nvSpPr>
          <p:cNvPr id="6" name="plhBulletedText"/>
          <p:cNvSpPr>
            <a:spLocks noGrp="1"/>
          </p:cNvSpPr>
          <p:nvPr>
            <p:ph type="body" sz="quarter" idx="20" hasCustomPrompt="1"/>
          </p:nvPr>
        </p:nvSpPr>
        <p:spPr>
          <a:xfrm>
            <a:off x="184729" y="-334581"/>
            <a:ext cx="11822545" cy="265885"/>
          </a:xfrm>
          <a:solidFill>
            <a:srgbClr val="FEDF87"/>
          </a:solidFill>
          <a:ln>
            <a:solidFill>
              <a:srgbClr val="FF0000"/>
            </a:solidFill>
          </a:ln>
        </p:spPr>
        <p:txBody>
          <a:bodyPr lIns="41029" rIns="41029"/>
          <a:lstStyle>
            <a:lvl1pPr algn="ctr">
              <a:buNone/>
              <a:defRPr baseline="0">
                <a:solidFill>
                  <a:srgbClr val="FF0000"/>
                </a:solidFill>
              </a:defRPr>
            </a:lvl1pPr>
            <a:lvl2pPr>
              <a:buNone/>
              <a:defRPr>
                <a:solidFill>
                  <a:srgbClr val="FF0000"/>
                </a:solidFill>
              </a:defRPr>
            </a:lvl2pPr>
            <a:lvl3pPr>
              <a:buNone/>
              <a:defRPr>
                <a:solidFill>
                  <a:srgbClr val="FF0000"/>
                </a:solidFill>
              </a:defRPr>
            </a:lvl3pPr>
            <a:lvl4pPr>
              <a:buNone/>
              <a:defRPr>
                <a:solidFill>
                  <a:srgbClr val="FF0000"/>
                </a:solidFill>
              </a:defRPr>
            </a:lvl4pPr>
            <a:lvl5pPr>
              <a:buNone/>
              <a:defRPr>
                <a:solidFill>
                  <a:srgbClr val="FF0000"/>
                </a:solidFill>
              </a:defRPr>
            </a:lvl5pPr>
          </a:lstStyle>
          <a:p>
            <a:pPr lvl="0"/>
            <a:r>
              <a:rPr lang="en-US" dirty="0" err="1"/>
              <a:t>PresBuilder</a:t>
            </a:r>
            <a:r>
              <a:rPr lang="en-US" dirty="0"/>
              <a:t> Placeholder – Delete this box if you see it on a slide, but DO NOT REMOVE this box from the slide layout. </a:t>
            </a:r>
          </a:p>
        </p:txBody>
      </p:sp>
      <p:sp>
        <p:nvSpPr>
          <p:cNvPr id="11" name="Slide Number Placeholder 10"/>
          <p:cNvSpPr>
            <a:spLocks noGrp="1"/>
          </p:cNvSpPr>
          <p:nvPr>
            <p:ph type="sldNum" sz="quarter" idx="23"/>
          </p:nvPr>
        </p:nvSpPr>
        <p:spPr/>
        <p:txBody>
          <a:bodyPr lIns="82058" tIns="41029" rIns="82058" bIns="41029"/>
          <a:lstStyle>
            <a:lvl1pPr algn="r" rtl="0" fontAlgn="base">
              <a:spcBef>
                <a:spcPct val="0"/>
              </a:spcBef>
              <a:spcAft>
                <a:spcPct val="0"/>
              </a:spcAft>
              <a:defRPr lang="en-US" sz="900" kern="1200" smtClean="0">
                <a:solidFill>
                  <a:srgbClr val="4B4B4B"/>
                </a:solidFill>
                <a:latin typeface="+mn-lt"/>
                <a:ea typeface="+mn-ea"/>
                <a:cs typeface="Arial" charset="0"/>
              </a:defRPr>
            </a:lvl1pPr>
          </a:lstStyle>
          <a:p>
            <a:fld id="{645EB43A-5775-4200-8846-86C8FD92F8B7}" type="slidenum">
              <a:rPr/>
              <a:pPr/>
              <a:t>‹#›</a:t>
            </a:fld>
            <a:endParaRPr/>
          </a:p>
        </p:txBody>
      </p:sp>
    </p:spTree>
    <p:extLst>
      <p:ext uri="{BB962C8B-B14F-4D97-AF65-F5344CB8AC3E}">
        <p14:creationId xmlns:p14="http://schemas.microsoft.com/office/powerpoint/2010/main" val="982671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itle Slide 1">
    <p:spTree>
      <p:nvGrpSpPr>
        <p:cNvPr id="1" name=""/>
        <p:cNvGrpSpPr/>
        <p:nvPr/>
      </p:nvGrpSpPr>
      <p:grpSpPr>
        <a:xfrm>
          <a:off x="0" y="0"/>
          <a:ext cx="0" cy="0"/>
          <a:chOff x="0" y="0"/>
          <a:chExt cx="0" cy="0"/>
        </a:xfrm>
      </p:grpSpPr>
      <p:sp>
        <p:nvSpPr>
          <p:cNvPr id="6343" name="Rectangle 2"/>
          <p:cNvSpPr>
            <a:spLocks noGrp="1" noChangeArrowheads="1"/>
          </p:cNvSpPr>
          <p:nvPr>
            <p:ph type="ctrTitle"/>
          </p:nvPr>
        </p:nvSpPr>
        <p:spPr>
          <a:xfrm>
            <a:off x="1507488" y="2465776"/>
            <a:ext cx="6761019" cy="446276"/>
          </a:xfrm>
          <a:ln algn="ctr"/>
        </p:spPr>
        <p:txBody>
          <a:bodyPr wrap="square" tIns="0" bIns="0" anchor="b">
            <a:spAutoFit/>
          </a:bodyPr>
          <a:lstStyle>
            <a:lvl1pPr>
              <a:lnSpc>
                <a:spcPct val="100000"/>
              </a:lnSpc>
              <a:defRPr sz="2900">
                <a:solidFill>
                  <a:schemeClr val="accent1"/>
                </a:solidFill>
                <a:latin typeface="+mj-lt"/>
              </a:defRPr>
            </a:lvl1pPr>
          </a:lstStyle>
          <a:p>
            <a:r>
              <a:rPr lang="en-US"/>
              <a:t>Click to edit Master title style</a:t>
            </a:r>
            <a:endParaRPr lang="en-US" dirty="0"/>
          </a:p>
        </p:txBody>
      </p:sp>
      <p:sp>
        <p:nvSpPr>
          <p:cNvPr id="6344" name="Rectangle 3"/>
          <p:cNvSpPr>
            <a:spLocks noGrp="1" noChangeArrowheads="1"/>
          </p:cNvSpPr>
          <p:nvPr>
            <p:ph type="subTitle" idx="1"/>
          </p:nvPr>
        </p:nvSpPr>
        <p:spPr>
          <a:xfrm>
            <a:off x="1507489" y="2960238"/>
            <a:ext cx="6761019" cy="276999"/>
          </a:xfrm>
        </p:spPr>
        <p:txBody>
          <a:bodyPr wrap="square" lIns="16412" tIns="0" rIns="0" bIns="0">
            <a:spAutoFit/>
          </a:bodyPr>
          <a:lstStyle>
            <a:lvl1pPr marL="0" indent="0">
              <a:lnSpc>
                <a:spcPct val="100000"/>
              </a:lnSpc>
              <a:spcBef>
                <a:spcPts val="808"/>
              </a:spcBef>
              <a:buClr>
                <a:schemeClr val="tx2"/>
              </a:buClr>
              <a:buSzTx/>
              <a:buFont typeface="Wingdings" pitchFamily="2" charset="2"/>
              <a:buNone/>
              <a:defRPr sz="1800">
                <a:solidFill>
                  <a:schemeClr val="tx2"/>
                </a:solidFill>
                <a:latin typeface="+mj-lt"/>
              </a:defRPr>
            </a:lvl1pPr>
          </a:lstStyle>
          <a:p>
            <a:r>
              <a:rPr lang="en-US" dirty="0"/>
              <a:t>Click to edit Master subtitle style</a:t>
            </a:r>
          </a:p>
        </p:txBody>
      </p:sp>
      <p:sp>
        <p:nvSpPr>
          <p:cNvPr id="12" name="Text Placeholder 11"/>
          <p:cNvSpPr>
            <a:spLocks noGrp="1"/>
          </p:cNvSpPr>
          <p:nvPr>
            <p:ph type="body" sz="quarter" idx="10" hasCustomPrompt="1"/>
          </p:nvPr>
        </p:nvSpPr>
        <p:spPr>
          <a:xfrm>
            <a:off x="1507488" y="4248374"/>
            <a:ext cx="4416136" cy="458096"/>
          </a:xfrm>
        </p:spPr>
        <p:txBody>
          <a:bodyPr lIns="16412" tIns="0" rIns="0" bIns="0"/>
          <a:lstStyle>
            <a:lvl1pPr>
              <a:lnSpc>
                <a:spcPct val="110000"/>
              </a:lnSpc>
              <a:spcBef>
                <a:spcPts val="63"/>
              </a:spcBef>
              <a:buNone/>
              <a:defRPr baseline="0"/>
            </a:lvl1pPr>
          </a:lstStyle>
          <a:p>
            <a:pPr lvl="0"/>
            <a:r>
              <a:rPr lang="en-US" dirty="0"/>
              <a:t>Date</a:t>
            </a:r>
          </a:p>
          <a:p>
            <a:pPr lvl="0"/>
            <a:r>
              <a:rPr lang="en-US" dirty="0"/>
              <a:t>Speaker Name</a:t>
            </a:r>
          </a:p>
        </p:txBody>
      </p:sp>
      <p:grpSp>
        <p:nvGrpSpPr>
          <p:cNvPr id="2" name="Group 201"/>
          <p:cNvGrpSpPr>
            <a:grpSpLocks/>
          </p:cNvGrpSpPr>
          <p:nvPr/>
        </p:nvGrpSpPr>
        <p:grpSpPr bwMode="auto">
          <a:xfrm>
            <a:off x="1220321" y="1888191"/>
            <a:ext cx="7262091" cy="1984842"/>
            <a:chOff x="1288" y="1521"/>
            <a:chExt cx="3774" cy="1417"/>
          </a:xfrm>
        </p:grpSpPr>
        <p:cxnSp>
          <p:nvCxnSpPr>
            <p:cNvPr id="6" name="Straight Connector 11"/>
            <p:cNvCxnSpPr>
              <a:cxnSpLocks noChangeShapeType="1"/>
            </p:cNvCxnSpPr>
            <p:nvPr/>
          </p:nvCxnSpPr>
          <p:spPr bwMode="auto">
            <a:xfrm rot="16200000" flipH="1">
              <a:off x="579" y="2230"/>
              <a:ext cx="1417" cy="0"/>
            </a:xfrm>
            <a:prstGeom prst="line">
              <a:avLst/>
            </a:prstGeom>
            <a:noFill/>
            <a:ln w="76200" cap="rnd" algn="ctr">
              <a:solidFill>
                <a:srgbClr val="00AEEF"/>
              </a:solidFill>
              <a:round/>
              <a:headEnd/>
              <a:tailEnd/>
            </a:ln>
          </p:spPr>
        </p:cxnSp>
        <p:cxnSp>
          <p:nvCxnSpPr>
            <p:cNvPr id="7" name="Straight Connector 12"/>
            <p:cNvCxnSpPr>
              <a:cxnSpLocks noChangeShapeType="1"/>
            </p:cNvCxnSpPr>
            <p:nvPr/>
          </p:nvCxnSpPr>
          <p:spPr bwMode="auto">
            <a:xfrm rot="16200000" flipH="1">
              <a:off x="4353" y="2230"/>
              <a:ext cx="1417" cy="0"/>
            </a:xfrm>
            <a:prstGeom prst="line">
              <a:avLst/>
            </a:prstGeom>
            <a:noFill/>
            <a:ln w="76200" cap="rnd" algn="ctr">
              <a:solidFill>
                <a:srgbClr val="00AEEF"/>
              </a:solidFill>
              <a:round/>
              <a:headEnd/>
              <a:tailEnd/>
            </a:ln>
          </p:spPr>
        </p:cxnSp>
      </p:grpSp>
      <p:sp>
        <p:nvSpPr>
          <p:cNvPr id="9" name="shpStamp" hidden="1"/>
          <p:cNvSpPr txBox="1">
            <a:spLocks noChangeArrowheads="1"/>
          </p:cNvSpPr>
          <p:nvPr userDrawn="1">
            <p:custDataLst>
              <p:tags r:id="rId1"/>
            </p:custDataLst>
          </p:nvPr>
        </p:nvSpPr>
        <p:spPr bwMode="ltGray">
          <a:xfrm>
            <a:off x="10108048" y="147659"/>
            <a:ext cx="1252681" cy="322169"/>
          </a:xfrm>
          <a:prstGeom prst="rect">
            <a:avLst/>
          </a:prstGeom>
          <a:noFill/>
          <a:ln w="9525" algn="ctr">
            <a:noFill/>
            <a:miter lim="800000"/>
            <a:headEnd/>
            <a:tailEnd/>
          </a:ln>
          <a:effectLst/>
        </p:spPr>
        <p:txBody>
          <a:bodyPr wrap="none" lIns="0" tIns="0" rIns="0" bIns="0" anchor="t"/>
          <a:lstStyle/>
          <a:p>
            <a:pPr algn="r" fontAlgn="base">
              <a:spcBef>
                <a:spcPct val="0"/>
              </a:spcBef>
              <a:spcAft>
                <a:spcPct val="0"/>
              </a:spcAft>
            </a:pPr>
            <a:r>
              <a:rPr lang="en-US" sz="1300" dirty="0">
                <a:solidFill>
                  <a:srgbClr val="FF0000"/>
                </a:solidFill>
                <a:cs typeface="Arial" charset="0"/>
              </a:rPr>
              <a:t>STAMP</a:t>
            </a:r>
          </a:p>
        </p:txBody>
      </p:sp>
      <p:pic>
        <p:nvPicPr>
          <p:cNvPr id="11" name="BarclaysLogo" descr="Standard_Cover.bmp"/>
          <p:cNvPicPr>
            <a:picLocks noChangeAspect="1"/>
          </p:cNvPicPr>
          <p:nvPr userDrawn="1"/>
        </p:nvPicPr>
        <p:blipFill>
          <a:blip r:embed="rId4" cstate="print"/>
          <a:stretch>
            <a:fillRect/>
          </a:stretch>
        </p:blipFill>
        <p:spPr>
          <a:xfrm>
            <a:off x="1108364" y="829236"/>
            <a:ext cx="2888896" cy="392621"/>
          </a:xfrm>
          <a:prstGeom prst="rect">
            <a:avLst/>
          </a:prstGeom>
        </p:spPr>
      </p:pic>
      <p:sp>
        <p:nvSpPr>
          <p:cNvPr id="10" name="ClientLogo" hidden="1"/>
          <p:cNvSpPr>
            <a:spLocks noChangeArrowheads="1"/>
          </p:cNvSpPr>
          <p:nvPr userDrawn="1">
            <p:custDataLst>
              <p:tags r:id="rId2"/>
            </p:custDataLst>
          </p:nvPr>
        </p:nvSpPr>
        <p:spPr bwMode="auto">
          <a:xfrm>
            <a:off x="8027873" y="892269"/>
            <a:ext cx="3325091" cy="806824"/>
          </a:xfrm>
          <a:prstGeom prst="rect">
            <a:avLst/>
          </a:prstGeom>
          <a:solidFill>
            <a:srgbClr val="FEDF87"/>
          </a:solidFill>
          <a:ln w="12700">
            <a:solidFill>
              <a:srgbClr val="FF0000"/>
            </a:solidFill>
            <a:prstDash val="solid"/>
            <a:miter lim="800000"/>
            <a:headEnd/>
            <a:tailEnd/>
          </a:ln>
          <a:effectLst/>
        </p:spPr>
        <p:txBody>
          <a:bodyPr wrap="square" lIns="0" tIns="49235" rIns="32823" bIns="0" anchor="t"/>
          <a:lstStyle/>
          <a:p>
            <a:pPr algn="ctr" fontAlgn="base">
              <a:spcBef>
                <a:spcPct val="0"/>
              </a:spcBef>
              <a:spcAft>
                <a:spcPct val="0"/>
              </a:spcAft>
            </a:pPr>
            <a:r>
              <a:rPr lang="en-US" sz="1100" b="1" dirty="0">
                <a:solidFill>
                  <a:srgbClr val="FF0000"/>
                </a:solidFill>
                <a:cs typeface="Arial" charset="0"/>
              </a:rPr>
              <a:t>PB Cover Logo Placeholder </a:t>
            </a:r>
            <a:br>
              <a:rPr lang="en-US" sz="1100" dirty="0">
                <a:solidFill>
                  <a:srgbClr val="FF0000"/>
                </a:solidFill>
                <a:cs typeface="Arial" charset="0"/>
              </a:rPr>
            </a:br>
            <a:r>
              <a:rPr lang="en-US" sz="1100" dirty="0">
                <a:solidFill>
                  <a:srgbClr val="FF0000"/>
                </a:solidFill>
                <a:cs typeface="Arial" charset="0"/>
              </a:rPr>
              <a:t>Delete this box if you see it on a slide, but DO NOT REMOVE this box from the slide layout. </a:t>
            </a:r>
          </a:p>
        </p:txBody>
      </p:sp>
    </p:spTree>
    <p:extLst>
      <p:ext uri="{BB962C8B-B14F-4D97-AF65-F5344CB8AC3E}">
        <p14:creationId xmlns:p14="http://schemas.microsoft.com/office/powerpoint/2010/main" val="25483822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Slide 2">
    <p:spTree>
      <p:nvGrpSpPr>
        <p:cNvPr id="1" name=""/>
        <p:cNvGrpSpPr/>
        <p:nvPr/>
      </p:nvGrpSpPr>
      <p:grpSpPr>
        <a:xfrm>
          <a:off x="0" y="0"/>
          <a:ext cx="0" cy="0"/>
          <a:chOff x="0" y="0"/>
          <a:chExt cx="0" cy="0"/>
        </a:xfrm>
      </p:grpSpPr>
      <p:sp>
        <p:nvSpPr>
          <p:cNvPr id="6343" name="Rectangle 2"/>
          <p:cNvSpPr>
            <a:spLocks noGrp="1" noChangeArrowheads="1"/>
          </p:cNvSpPr>
          <p:nvPr>
            <p:ph type="ctrTitle"/>
          </p:nvPr>
        </p:nvSpPr>
        <p:spPr>
          <a:xfrm>
            <a:off x="1252835" y="1989526"/>
            <a:ext cx="6888360" cy="446276"/>
          </a:xfrm>
          <a:ln algn="ctr"/>
        </p:spPr>
        <p:txBody>
          <a:bodyPr wrap="square" tIns="0" bIns="0" anchor="b">
            <a:spAutoFit/>
          </a:bodyPr>
          <a:lstStyle>
            <a:lvl1pPr>
              <a:lnSpc>
                <a:spcPct val="100000"/>
              </a:lnSpc>
              <a:defRPr sz="2900">
                <a:solidFill>
                  <a:schemeClr val="accent1"/>
                </a:solidFill>
                <a:latin typeface="+mj-lt"/>
              </a:defRPr>
            </a:lvl1pPr>
          </a:lstStyle>
          <a:p>
            <a:r>
              <a:rPr lang="en-US"/>
              <a:t>Click to edit Master title style</a:t>
            </a:r>
            <a:endParaRPr lang="en-US" dirty="0"/>
          </a:p>
        </p:txBody>
      </p:sp>
      <p:sp>
        <p:nvSpPr>
          <p:cNvPr id="6344" name="Rectangle 3"/>
          <p:cNvSpPr>
            <a:spLocks noGrp="1" noChangeArrowheads="1"/>
          </p:cNvSpPr>
          <p:nvPr>
            <p:ph type="subTitle" idx="1"/>
          </p:nvPr>
        </p:nvSpPr>
        <p:spPr>
          <a:xfrm>
            <a:off x="1252835" y="2483988"/>
            <a:ext cx="6875176" cy="276999"/>
          </a:xfrm>
        </p:spPr>
        <p:txBody>
          <a:bodyPr wrap="square" lIns="16412" tIns="0" rIns="0" bIns="0">
            <a:spAutoFit/>
          </a:bodyPr>
          <a:lstStyle>
            <a:lvl1pPr marL="0" indent="0">
              <a:lnSpc>
                <a:spcPct val="100000"/>
              </a:lnSpc>
              <a:spcBef>
                <a:spcPts val="808"/>
              </a:spcBef>
              <a:buClr>
                <a:schemeClr val="tx2"/>
              </a:buClr>
              <a:buSzTx/>
              <a:buFont typeface="Wingdings" pitchFamily="2" charset="2"/>
              <a:buNone/>
              <a:defRPr sz="1800">
                <a:solidFill>
                  <a:schemeClr val="tx2"/>
                </a:solidFill>
                <a:latin typeface="+mj-lt"/>
              </a:defRPr>
            </a:lvl1pPr>
          </a:lstStyle>
          <a:p>
            <a:r>
              <a:rPr lang="en-US"/>
              <a:t>Click to edit Master subtitle style</a:t>
            </a:r>
            <a:endParaRPr lang="en-US" dirty="0"/>
          </a:p>
        </p:txBody>
      </p:sp>
      <p:sp>
        <p:nvSpPr>
          <p:cNvPr id="12" name="Text Placeholder 11"/>
          <p:cNvSpPr>
            <a:spLocks noGrp="1"/>
          </p:cNvSpPr>
          <p:nvPr>
            <p:ph type="body" sz="quarter" idx="10" hasCustomPrompt="1"/>
          </p:nvPr>
        </p:nvSpPr>
        <p:spPr>
          <a:xfrm>
            <a:off x="1252833" y="3772125"/>
            <a:ext cx="4416136" cy="463699"/>
          </a:xfrm>
        </p:spPr>
        <p:txBody>
          <a:bodyPr lIns="16412" tIns="0" rIns="0" bIns="0"/>
          <a:lstStyle>
            <a:lvl1pPr>
              <a:lnSpc>
                <a:spcPct val="110000"/>
              </a:lnSpc>
              <a:spcBef>
                <a:spcPts val="63"/>
              </a:spcBef>
              <a:buNone/>
              <a:defRPr baseline="0"/>
            </a:lvl1pPr>
          </a:lstStyle>
          <a:p>
            <a:pPr lvl="0"/>
            <a:r>
              <a:rPr lang="en-US" dirty="0"/>
              <a:t>Date</a:t>
            </a:r>
          </a:p>
          <a:p>
            <a:pPr lvl="0"/>
            <a:r>
              <a:rPr lang="en-US" dirty="0"/>
              <a:t>Speaker Name</a:t>
            </a:r>
          </a:p>
        </p:txBody>
      </p:sp>
      <p:grpSp>
        <p:nvGrpSpPr>
          <p:cNvPr id="2" name="Group 201"/>
          <p:cNvGrpSpPr>
            <a:grpSpLocks/>
          </p:cNvGrpSpPr>
          <p:nvPr userDrawn="1"/>
        </p:nvGrpSpPr>
        <p:grpSpPr bwMode="auto">
          <a:xfrm>
            <a:off x="1029194" y="1411941"/>
            <a:ext cx="7535333" cy="1984842"/>
            <a:chOff x="1288" y="1521"/>
            <a:chExt cx="3916" cy="1417"/>
          </a:xfrm>
        </p:grpSpPr>
        <p:cxnSp>
          <p:nvCxnSpPr>
            <p:cNvPr id="6" name="Straight Connector 11"/>
            <p:cNvCxnSpPr>
              <a:cxnSpLocks noChangeShapeType="1"/>
            </p:cNvCxnSpPr>
            <p:nvPr/>
          </p:nvCxnSpPr>
          <p:spPr bwMode="auto">
            <a:xfrm rot="16200000" flipH="1">
              <a:off x="579" y="2230"/>
              <a:ext cx="1417" cy="0"/>
            </a:xfrm>
            <a:prstGeom prst="line">
              <a:avLst/>
            </a:prstGeom>
            <a:noFill/>
            <a:ln w="76200" cap="rnd" algn="ctr">
              <a:solidFill>
                <a:srgbClr val="00AEEF"/>
              </a:solidFill>
              <a:round/>
              <a:headEnd/>
              <a:tailEnd/>
            </a:ln>
          </p:spPr>
        </p:cxnSp>
        <p:cxnSp>
          <p:nvCxnSpPr>
            <p:cNvPr id="7" name="Straight Connector 12"/>
            <p:cNvCxnSpPr>
              <a:cxnSpLocks noChangeShapeType="1"/>
            </p:cNvCxnSpPr>
            <p:nvPr/>
          </p:nvCxnSpPr>
          <p:spPr bwMode="auto">
            <a:xfrm rot="16200000" flipH="1">
              <a:off x="4495" y="2230"/>
              <a:ext cx="1417" cy="0"/>
            </a:xfrm>
            <a:prstGeom prst="line">
              <a:avLst/>
            </a:prstGeom>
            <a:noFill/>
            <a:ln w="76200" cap="rnd" algn="ctr">
              <a:solidFill>
                <a:srgbClr val="00AEEF"/>
              </a:solidFill>
              <a:round/>
              <a:headEnd/>
              <a:tailEnd/>
            </a:ln>
          </p:spPr>
        </p:cxnSp>
      </p:grpSp>
      <p:sp>
        <p:nvSpPr>
          <p:cNvPr id="9" name="shpStamp" hidden="1"/>
          <p:cNvSpPr txBox="1">
            <a:spLocks noChangeArrowheads="1"/>
          </p:cNvSpPr>
          <p:nvPr userDrawn="1">
            <p:custDataLst>
              <p:tags r:id="rId1"/>
            </p:custDataLst>
          </p:nvPr>
        </p:nvSpPr>
        <p:spPr bwMode="ltGray">
          <a:xfrm>
            <a:off x="10108048" y="147659"/>
            <a:ext cx="1252681" cy="322169"/>
          </a:xfrm>
          <a:prstGeom prst="rect">
            <a:avLst/>
          </a:prstGeom>
          <a:noFill/>
          <a:ln w="9525" algn="ctr">
            <a:noFill/>
            <a:miter lim="800000"/>
            <a:headEnd/>
            <a:tailEnd/>
          </a:ln>
          <a:effectLst/>
        </p:spPr>
        <p:txBody>
          <a:bodyPr wrap="none" lIns="0" tIns="0" rIns="0" bIns="0" anchor="t"/>
          <a:lstStyle/>
          <a:p>
            <a:pPr algn="r" fontAlgn="base">
              <a:spcBef>
                <a:spcPct val="0"/>
              </a:spcBef>
              <a:spcAft>
                <a:spcPct val="0"/>
              </a:spcAft>
            </a:pPr>
            <a:r>
              <a:rPr lang="en-US" sz="1300" dirty="0">
                <a:solidFill>
                  <a:srgbClr val="FF0000"/>
                </a:solidFill>
                <a:cs typeface="Arial" charset="0"/>
              </a:rPr>
              <a:t>STAMP</a:t>
            </a:r>
          </a:p>
        </p:txBody>
      </p:sp>
      <p:pic>
        <p:nvPicPr>
          <p:cNvPr id="11" name="BarclaysLogo" descr="Standard_Cover.bmp"/>
          <p:cNvPicPr>
            <a:picLocks noChangeAspect="1"/>
          </p:cNvPicPr>
          <p:nvPr userDrawn="1"/>
        </p:nvPicPr>
        <p:blipFill>
          <a:blip r:embed="rId3" cstate="print"/>
          <a:stretch>
            <a:fillRect/>
          </a:stretch>
        </p:blipFill>
        <p:spPr>
          <a:xfrm>
            <a:off x="8728365" y="2210585"/>
            <a:ext cx="2108895" cy="286614"/>
          </a:xfrm>
          <a:prstGeom prst="rect">
            <a:avLst/>
          </a:prstGeom>
        </p:spPr>
      </p:pic>
    </p:spTree>
    <p:extLst>
      <p:ext uri="{BB962C8B-B14F-4D97-AF65-F5344CB8AC3E}">
        <p14:creationId xmlns:p14="http://schemas.microsoft.com/office/powerpoint/2010/main" val="11993917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C">
    <p:spTree>
      <p:nvGrpSpPr>
        <p:cNvPr id="1" name=""/>
        <p:cNvGrpSpPr/>
        <p:nvPr/>
      </p:nvGrpSpPr>
      <p:grpSpPr>
        <a:xfrm>
          <a:off x="0" y="0"/>
          <a:ext cx="0" cy="0"/>
          <a:chOff x="0" y="0"/>
          <a:chExt cx="0" cy="0"/>
        </a:xfrm>
      </p:grpSpPr>
      <p:sp>
        <p:nvSpPr>
          <p:cNvPr id="2" name="plhTOCTitle"/>
          <p:cNvSpPr>
            <a:spLocks noGrp="1"/>
          </p:cNvSpPr>
          <p:nvPr>
            <p:ph type="title"/>
          </p:nvPr>
        </p:nvSpPr>
        <p:spPr/>
        <p:txBody>
          <a:bodyPr/>
          <a:lstStyle/>
          <a:p>
            <a:r>
              <a:rPr lang="en-US"/>
              <a:t>Click to edit Master title style</a:t>
            </a:r>
            <a:endParaRPr lang="en-US" dirty="0"/>
          </a:p>
        </p:txBody>
      </p:sp>
      <p:sp>
        <p:nvSpPr>
          <p:cNvPr id="5" name="plhTOCBody"/>
          <p:cNvSpPr>
            <a:spLocks noGrp="1"/>
          </p:cNvSpPr>
          <p:nvPr>
            <p:ph type="body" sz="quarter" idx="10" hasCustomPrompt="1"/>
          </p:nvPr>
        </p:nvSpPr>
        <p:spPr/>
        <p:txBody>
          <a:bodyPr/>
          <a:lstStyle>
            <a:lvl1pPr marL="615437" indent="-615437">
              <a:lnSpc>
                <a:spcPct val="155000"/>
              </a:lnSpc>
              <a:spcBef>
                <a:spcPts val="0"/>
              </a:spcBef>
              <a:buFont typeface="+mj-lt"/>
              <a:buAutoNum type="arabicPeriod"/>
              <a:tabLst>
                <a:tab pos="7739974" algn="r"/>
              </a:tabLst>
              <a:defRPr/>
            </a:lvl1pPr>
            <a:lvl2pPr marL="1230874" indent="-615437">
              <a:lnSpc>
                <a:spcPct val="155000"/>
              </a:lnSpc>
              <a:spcBef>
                <a:spcPts val="0"/>
              </a:spcBef>
              <a:buSzPct val="100000"/>
              <a:buFont typeface="+mj-lt"/>
              <a:buAutoNum type="alphaUcPeriod"/>
              <a:tabLst>
                <a:tab pos="7739974" algn="r"/>
              </a:tabLst>
              <a:defRPr/>
            </a:lvl2pPr>
            <a:lvl3pPr marL="1846311" indent="-615437">
              <a:lnSpc>
                <a:spcPct val="155000"/>
              </a:lnSpc>
              <a:spcBef>
                <a:spcPts val="0"/>
              </a:spcBef>
              <a:buFont typeface="+mj-lt"/>
              <a:buAutoNum type="romanLcPeriod"/>
              <a:tabLst>
                <a:tab pos="7739974" algn="r"/>
              </a:tabLst>
              <a:defRPr baseline="0"/>
            </a:lvl3pPr>
            <a:lvl4pPr marL="1230874" indent="-615437">
              <a:lnSpc>
                <a:spcPct val="155000"/>
              </a:lnSpc>
              <a:spcBef>
                <a:spcPts val="0"/>
              </a:spcBef>
              <a:buNone/>
              <a:tabLst>
                <a:tab pos="7739974" algn="r"/>
              </a:tabLst>
              <a:defRPr/>
            </a:lvl4pPr>
            <a:lvl5pPr marL="1230874" indent="-615437">
              <a:lnSpc>
                <a:spcPct val="155000"/>
              </a:lnSpc>
              <a:spcBef>
                <a:spcPts val="0"/>
              </a:spcBef>
              <a:buFont typeface="+mj-lt"/>
              <a:buAutoNum type="alphaUcPeriod"/>
              <a:tabLst>
                <a:tab pos="7739974" algn="r"/>
              </a:tabLst>
              <a:defRPr/>
            </a:lvl5pPr>
            <a:lvl6pPr marL="1846311" indent="-615437">
              <a:lnSpc>
                <a:spcPct val="155000"/>
              </a:lnSpc>
              <a:spcBef>
                <a:spcPts val="0"/>
              </a:spcBef>
              <a:buSzPct val="100000"/>
              <a:buFont typeface="+mj-lt"/>
              <a:buAutoNum type="romanLcPeriod"/>
              <a:tabLst>
                <a:tab pos="7739974" algn="r"/>
              </a:tabLst>
              <a:defRPr baseline="0"/>
            </a:lvl6pPr>
            <a:lvl7pPr marL="0" indent="0">
              <a:buNone/>
              <a:defRPr/>
            </a:lvl7pPr>
          </a:lstStyle>
          <a:p>
            <a:pPr lvl="0"/>
            <a:r>
              <a:rPr lang="en-US" dirty="0"/>
              <a:t>Primary Sections</a:t>
            </a:r>
          </a:p>
          <a:p>
            <a:pPr lvl="1"/>
            <a:r>
              <a:rPr lang="en-US" dirty="0"/>
              <a:t>Sub-Sections</a:t>
            </a:r>
          </a:p>
          <a:p>
            <a:pPr lvl="2"/>
            <a:r>
              <a:rPr lang="en-US" dirty="0"/>
              <a:t>Tertiary Sections</a:t>
            </a:r>
          </a:p>
          <a:p>
            <a:pPr lvl="6"/>
            <a:r>
              <a:rPr lang="en-US" dirty="0"/>
              <a:t>________________________________________________________________________________________</a:t>
            </a:r>
          </a:p>
          <a:p>
            <a:pPr lvl="3"/>
            <a:r>
              <a:rPr lang="en-US" dirty="0"/>
              <a:t>Appendices</a:t>
            </a:r>
          </a:p>
          <a:p>
            <a:pPr lvl="4"/>
            <a:r>
              <a:rPr lang="en-US" dirty="0"/>
              <a:t>Appendices Sections</a:t>
            </a:r>
          </a:p>
          <a:p>
            <a:pPr lvl="5"/>
            <a:r>
              <a:rPr lang="en-US" dirty="0"/>
              <a:t>Appendices Sub-Sections</a:t>
            </a:r>
          </a:p>
          <a:p>
            <a:pPr lvl="5"/>
            <a:endParaRPr lang="en-US" dirty="0"/>
          </a:p>
        </p:txBody>
      </p:sp>
    </p:spTree>
    <p:extLst>
      <p:ext uri="{BB962C8B-B14F-4D97-AF65-F5344CB8AC3E}">
        <p14:creationId xmlns:p14="http://schemas.microsoft.com/office/powerpoint/2010/main" val="20741700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itle Slide 3">
    <p:spTree>
      <p:nvGrpSpPr>
        <p:cNvPr id="1" name=""/>
        <p:cNvGrpSpPr/>
        <p:nvPr/>
      </p:nvGrpSpPr>
      <p:grpSpPr>
        <a:xfrm>
          <a:off x="0" y="0"/>
          <a:ext cx="0" cy="0"/>
          <a:chOff x="0" y="0"/>
          <a:chExt cx="0" cy="0"/>
        </a:xfrm>
      </p:grpSpPr>
      <p:sp>
        <p:nvSpPr>
          <p:cNvPr id="6343" name="Rectangle 2"/>
          <p:cNvSpPr>
            <a:spLocks noGrp="1" noChangeArrowheads="1"/>
          </p:cNvSpPr>
          <p:nvPr>
            <p:ph type="ctrTitle"/>
          </p:nvPr>
        </p:nvSpPr>
        <p:spPr>
          <a:xfrm>
            <a:off x="1255475" y="3766495"/>
            <a:ext cx="6888360" cy="446276"/>
          </a:xfrm>
          <a:ln algn="ctr"/>
        </p:spPr>
        <p:txBody>
          <a:bodyPr wrap="square" tIns="0" bIns="0" anchor="b">
            <a:spAutoFit/>
          </a:bodyPr>
          <a:lstStyle>
            <a:lvl1pPr>
              <a:lnSpc>
                <a:spcPct val="100000"/>
              </a:lnSpc>
              <a:defRPr sz="2900">
                <a:solidFill>
                  <a:schemeClr val="accent1"/>
                </a:solidFill>
                <a:latin typeface="+mj-lt"/>
              </a:defRPr>
            </a:lvl1pPr>
          </a:lstStyle>
          <a:p>
            <a:r>
              <a:rPr lang="en-US"/>
              <a:t>Click to edit Master title style</a:t>
            </a:r>
            <a:endParaRPr lang="en-US" dirty="0"/>
          </a:p>
        </p:txBody>
      </p:sp>
      <p:sp>
        <p:nvSpPr>
          <p:cNvPr id="6344" name="Rectangle 3"/>
          <p:cNvSpPr>
            <a:spLocks noGrp="1" noChangeArrowheads="1"/>
          </p:cNvSpPr>
          <p:nvPr>
            <p:ph type="subTitle" idx="1"/>
          </p:nvPr>
        </p:nvSpPr>
        <p:spPr>
          <a:xfrm>
            <a:off x="1255475" y="4260957"/>
            <a:ext cx="6875176" cy="276999"/>
          </a:xfrm>
        </p:spPr>
        <p:txBody>
          <a:bodyPr wrap="square" lIns="16412" tIns="0" rIns="0" bIns="0">
            <a:spAutoFit/>
          </a:bodyPr>
          <a:lstStyle>
            <a:lvl1pPr marL="0" indent="0">
              <a:lnSpc>
                <a:spcPct val="100000"/>
              </a:lnSpc>
              <a:spcBef>
                <a:spcPts val="808"/>
              </a:spcBef>
              <a:buClr>
                <a:schemeClr val="tx2"/>
              </a:buClr>
              <a:buSzTx/>
              <a:buFont typeface="Wingdings" pitchFamily="2" charset="2"/>
              <a:buNone/>
              <a:defRPr sz="1800">
                <a:solidFill>
                  <a:schemeClr val="tx2"/>
                </a:solidFill>
                <a:latin typeface="+mj-lt"/>
              </a:defRPr>
            </a:lvl1pPr>
          </a:lstStyle>
          <a:p>
            <a:r>
              <a:rPr lang="en-US" dirty="0"/>
              <a:t>Click to edit Master subtitle style</a:t>
            </a:r>
          </a:p>
        </p:txBody>
      </p:sp>
      <p:sp>
        <p:nvSpPr>
          <p:cNvPr id="12" name="Text Placeholder 11"/>
          <p:cNvSpPr>
            <a:spLocks noGrp="1"/>
          </p:cNvSpPr>
          <p:nvPr>
            <p:ph type="body" sz="quarter" idx="10" hasCustomPrompt="1"/>
          </p:nvPr>
        </p:nvSpPr>
        <p:spPr>
          <a:xfrm>
            <a:off x="1255473" y="4631191"/>
            <a:ext cx="4416136" cy="411457"/>
          </a:xfrm>
        </p:spPr>
        <p:txBody>
          <a:bodyPr lIns="16412" tIns="0" rIns="0" bIns="0"/>
          <a:lstStyle>
            <a:lvl1pPr>
              <a:lnSpc>
                <a:spcPct val="110000"/>
              </a:lnSpc>
              <a:spcBef>
                <a:spcPts val="63"/>
              </a:spcBef>
              <a:buNone/>
              <a:defRPr baseline="0"/>
            </a:lvl1pPr>
          </a:lstStyle>
          <a:p>
            <a:pPr lvl="0"/>
            <a:r>
              <a:rPr lang="en-US" dirty="0"/>
              <a:t>Date</a:t>
            </a:r>
          </a:p>
          <a:p>
            <a:pPr lvl="0"/>
            <a:r>
              <a:rPr lang="en-US" dirty="0"/>
              <a:t>Speaker Name</a:t>
            </a:r>
          </a:p>
        </p:txBody>
      </p:sp>
      <p:pic>
        <p:nvPicPr>
          <p:cNvPr id="10" name="Picture 9"/>
          <p:cNvPicPr>
            <a:picLocks noChangeAspect="1" noChangeArrowheads="1"/>
          </p:cNvPicPr>
          <p:nvPr userDrawn="1"/>
        </p:nvPicPr>
        <p:blipFill>
          <a:blip r:embed="rId3" cstate="print"/>
          <a:srcRect/>
          <a:stretch>
            <a:fillRect/>
          </a:stretch>
        </p:blipFill>
        <p:spPr bwMode="auto">
          <a:xfrm>
            <a:off x="1016001" y="1562527"/>
            <a:ext cx="7571847" cy="1679831"/>
          </a:xfrm>
          <a:prstGeom prst="rect">
            <a:avLst/>
          </a:prstGeom>
          <a:noFill/>
          <a:ln w="9525">
            <a:noFill/>
            <a:miter lim="800000"/>
            <a:headEnd/>
            <a:tailEnd/>
          </a:ln>
          <a:effectLst/>
        </p:spPr>
      </p:pic>
      <p:grpSp>
        <p:nvGrpSpPr>
          <p:cNvPr id="2" name="Group 201"/>
          <p:cNvGrpSpPr>
            <a:grpSpLocks/>
          </p:cNvGrpSpPr>
          <p:nvPr userDrawn="1"/>
        </p:nvGrpSpPr>
        <p:grpSpPr bwMode="auto">
          <a:xfrm>
            <a:off x="1031834" y="1410020"/>
            <a:ext cx="7535333" cy="1984842"/>
            <a:chOff x="1288" y="1521"/>
            <a:chExt cx="3916" cy="1417"/>
          </a:xfrm>
        </p:grpSpPr>
        <p:cxnSp>
          <p:nvCxnSpPr>
            <p:cNvPr id="6" name="Straight Connector 11"/>
            <p:cNvCxnSpPr>
              <a:cxnSpLocks noChangeShapeType="1"/>
            </p:cNvCxnSpPr>
            <p:nvPr/>
          </p:nvCxnSpPr>
          <p:spPr bwMode="auto">
            <a:xfrm rot="16200000" flipH="1">
              <a:off x="579" y="2230"/>
              <a:ext cx="1417" cy="0"/>
            </a:xfrm>
            <a:prstGeom prst="line">
              <a:avLst/>
            </a:prstGeom>
            <a:noFill/>
            <a:ln w="76200" cap="rnd" algn="ctr">
              <a:solidFill>
                <a:srgbClr val="00AEEF"/>
              </a:solidFill>
              <a:round/>
              <a:headEnd/>
              <a:tailEnd/>
            </a:ln>
          </p:spPr>
        </p:cxnSp>
        <p:cxnSp>
          <p:nvCxnSpPr>
            <p:cNvPr id="7" name="Straight Connector 12"/>
            <p:cNvCxnSpPr>
              <a:cxnSpLocks noChangeShapeType="1"/>
            </p:cNvCxnSpPr>
            <p:nvPr/>
          </p:nvCxnSpPr>
          <p:spPr bwMode="auto">
            <a:xfrm rot="16200000" flipH="1">
              <a:off x="4495" y="2230"/>
              <a:ext cx="1417" cy="0"/>
            </a:xfrm>
            <a:prstGeom prst="line">
              <a:avLst/>
            </a:prstGeom>
            <a:noFill/>
            <a:ln w="76200" cap="rnd" algn="ctr">
              <a:solidFill>
                <a:srgbClr val="00AEEF"/>
              </a:solidFill>
              <a:round/>
              <a:headEnd/>
              <a:tailEnd/>
            </a:ln>
          </p:spPr>
        </p:cxnSp>
      </p:grpSp>
      <p:sp>
        <p:nvSpPr>
          <p:cNvPr id="11" name="shpStamp" hidden="1"/>
          <p:cNvSpPr txBox="1">
            <a:spLocks noChangeArrowheads="1"/>
          </p:cNvSpPr>
          <p:nvPr userDrawn="1">
            <p:custDataLst>
              <p:tags r:id="rId1"/>
            </p:custDataLst>
          </p:nvPr>
        </p:nvSpPr>
        <p:spPr bwMode="ltGray">
          <a:xfrm>
            <a:off x="10108048" y="147659"/>
            <a:ext cx="1252681" cy="322169"/>
          </a:xfrm>
          <a:prstGeom prst="rect">
            <a:avLst/>
          </a:prstGeom>
          <a:noFill/>
          <a:ln w="9525" algn="ctr">
            <a:noFill/>
            <a:miter lim="800000"/>
            <a:headEnd/>
            <a:tailEnd/>
          </a:ln>
          <a:effectLst/>
        </p:spPr>
        <p:txBody>
          <a:bodyPr wrap="none" lIns="0" tIns="0" rIns="0" bIns="0" anchor="t"/>
          <a:lstStyle/>
          <a:p>
            <a:pPr algn="r" fontAlgn="base">
              <a:spcBef>
                <a:spcPct val="0"/>
              </a:spcBef>
              <a:spcAft>
                <a:spcPct val="0"/>
              </a:spcAft>
            </a:pPr>
            <a:r>
              <a:rPr lang="en-US" sz="1300" dirty="0">
                <a:solidFill>
                  <a:srgbClr val="FF0000"/>
                </a:solidFill>
                <a:cs typeface="Arial" charset="0"/>
              </a:rPr>
              <a:t>STAMP</a:t>
            </a:r>
          </a:p>
        </p:txBody>
      </p:sp>
      <p:pic>
        <p:nvPicPr>
          <p:cNvPr id="14" name="BarclaysLogo" descr="Standard_Cover.bmp"/>
          <p:cNvPicPr>
            <a:picLocks noChangeAspect="1"/>
          </p:cNvPicPr>
          <p:nvPr userDrawn="1"/>
        </p:nvPicPr>
        <p:blipFill>
          <a:blip r:embed="rId4" cstate="print"/>
          <a:stretch>
            <a:fillRect/>
          </a:stretch>
        </p:blipFill>
        <p:spPr>
          <a:xfrm>
            <a:off x="8728365" y="2210585"/>
            <a:ext cx="2108895" cy="286614"/>
          </a:xfrm>
          <a:prstGeom prst="rect">
            <a:avLst/>
          </a:prstGeom>
        </p:spPr>
      </p:pic>
    </p:spTree>
    <p:extLst>
      <p:ext uri="{BB962C8B-B14F-4D97-AF65-F5344CB8AC3E}">
        <p14:creationId xmlns:p14="http://schemas.microsoft.com/office/powerpoint/2010/main" val="7445244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plhTitle"/>
          <p:cNvSpPr>
            <a:spLocks noGrp="1"/>
          </p:cNvSpPr>
          <p:nvPr>
            <p:ph type="title"/>
          </p:nvPr>
        </p:nvSpPr>
        <p:spPr>
          <a:xfrm>
            <a:off x="507998" y="337075"/>
            <a:ext cx="11176001" cy="470647"/>
          </a:xfrm>
        </p:spPr>
        <p:txBody>
          <a:bodyPr lIns="0" rIns="0"/>
          <a:lstStyle>
            <a:lvl1pPr>
              <a:defRPr sz="2400">
                <a:latin typeface="+mj-lt"/>
                <a:cs typeface="Calibri" pitchFamily="34" charset="0"/>
              </a:defRPr>
            </a:lvl1pPr>
          </a:lstStyle>
          <a:p>
            <a:r>
              <a:rPr lang="en-US" dirty="0"/>
              <a:t>Click to edit Master title style</a:t>
            </a:r>
          </a:p>
        </p:txBody>
      </p:sp>
      <p:sp>
        <p:nvSpPr>
          <p:cNvPr id="12" name="plhSubheader"/>
          <p:cNvSpPr>
            <a:spLocks noGrp="1"/>
          </p:cNvSpPr>
          <p:nvPr>
            <p:ph type="body" sz="quarter" idx="13" hasCustomPrompt="1"/>
          </p:nvPr>
        </p:nvSpPr>
        <p:spPr>
          <a:xfrm>
            <a:off x="508000" y="819150"/>
            <a:ext cx="11176001" cy="336176"/>
          </a:xfrm>
          <a:noFill/>
          <a:ln w="9525">
            <a:noFill/>
            <a:miter lim="800000"/>
            <a:headEnd/>
            <a:tailEnd/>
          </a:ln>
          <a:effectLst/>
        </p:spPr>
        <p:txBody>
          <a:bodyPr lIns="0" tIns="0" rIns="0" bIns="0"/>
          <a:lstStyle>
            <a:lvl1pPr marL="0" indent="0" algn="l" rtl="0" fontAlgn="base">
              <a:spcBef>
                <a:spcPct val="0"/>
              </a:spcBef>
              <a:spcAft>
                <a:spcPct val="0"/>
              </a:spcAft>
              <a:buNone/>
              <a:defRPr lang="en-US" sz="1400" b="1" kern="1200" dirty="0" smtClean="0">
                <a:solidFill>
                  <a:srgbClr val="7E8083"/>
                </a:solidFill>
                <a:latin typeface="+mj-lt"/>
                <a:ea typeface="+mn-ea"/>
                <a:cs typeface="Calibri" pitchFamily="34" charset="0"/>
              </a:defRPr>
            </a:lvl1pPr>
            <a:lvl2pPr algn="l" rtl="0" fontAlgn="base">
              <a:spcBef>
                <a:spcPct val="0"/>
              </a:spcBef>
              <a:spcAft>
                <a:spcPct val="0"/>
              </a:spcAft>
              <a:buNone/>
              <a:defRPr lang="en-US" sz="1400" b="1" kern="1200" dirty="0" smtClean="0">
                <a:solidFill>
                  <a:schemeClr val="tx1"/>
                </a:solidFill>
                <a:latin typeface="Arial" charset="0"/>
                <a:ea typeface="+mn-ea"/>
                <a:cs typeface="Arial" charset="0"/>
              </a:defRPr>
            </a:lvl2pPr>
            <a:lvl3pPr algn="l" rtl="0" fontAlgn="base">
              <a:spcBef>
                <a:spcPct val="0"/>
              </a:spcBef>
              <a:spcAft>
                <a:spcPct val="0"/>
              </a:spcAft>
              <a:buNone/>
              <a:defRPr lang="en-US" sz="1400" b="1" kern="1200" dirty="0" smtClean="0">
                <a:solidFill>
                  <a:schemeClr val="tx1"/>
                </a:solidFill>
                <a:latin typeface="Arial" charset="0"/>
                <a:ea typeface="+mn-ea"/>
                <a:cs typeface="Arial" charset="0"/>
              </a:defRPr>
            </a:lvl3pPr>
            <a:lvl4pPr algn="l" rtl="0" fontAlgn="base">
              <a:spcBef>
                <a:spcPct val="0"/>
              </a:spcBef>
              <a:spcAft>
                <a:spcPct val="0"/>
              </a:spcAft>
              <a:buNone/>
              <a:defRPr lang="en-US" sz="1400" b="1" kern="1200" dirty="0" smtClean="0">
                <a:solidFill>
                  <a:schemeClr val="tx1"/>
                </a:solidFill>
                <a:latin typeface="Arial" charset="0"/>
                <a:ea typeface="+mn-ea"/>
                <a:cs typeface="Arial" charset="0"/>
              </a:defRPr>
            </a:lvl4pPr>
            <a:lvl5pPr algn="l" rtl="0" fontAlgn="base">
              <a:spcBef>
                <a:spcPct val="0"/>
              </a:spcBef>
              <a:spcAft>
                <a:spcPct val="0"/>
              </a:spcAft>
              <a:buNone/>
              <a:defRPr lang="en-US" sz="1400" b="1" kern="1200" dirty="0">
                <a:solidFill>
                  <a:schemeClr val="tx1"/>
                </a:solidFill>
                <a:latin typeface="Arial" charset="0"/>
                <a:ea typeface="+mn-ea"/>
                <a:cs typeface="Arial" charset="0"/>
              </a:defRPr>
            </a:lvl5pPr>
          </a:lstStyle>
          <a:p>
            <a:pPr lvl="0"/>
            <a:r>
              <a:rPr lang="en-US" dirty="0"/>
              <a:t>Sub-Header: Enter your optional sub-heading here </a:t>
            </a:r>
          </a:p>
          <a:p>
            <a:pPr lvl="0"/>
            <a:endParaRPr lang="en-US" dirty="0"/>
          </a:p>
        </p:txBody>
      </p:sp>
      <p:sp>
        <p:nvSpPr>
          <p:cNvPr id="7" name="plhBody"/>
          <p:cNvSpPr>
            <a:spLocks noGrp="1"/>
          </p:cNvSpPr>
          <p:nvPr>
            <p:ph type="body" sz="quarter" idx="16"/>
          </p:nvPr>
        </p:nvSpPr>
        <p:spPr>
          <a:xfrm>
            <a:off x="508000" y="1333949"/>
            <a:ext cx="11176001" cy="4582758"/>
          </a:xfrm>
        </p:spPr>
        <p:txBody>
          <a:bodyPr/>
          <a:lstStyle>
            <a:lvl1pPr>
              <a:buClr>
                <a:schemeClr val="bg2"/>
              </a:buClr>
              <a:defRPr sz="1300">
                <a:latin typeface="+mn-lt"/>
                <a:cs typeface="Calibri" pitchFamily="34" charset="0"/>
              </a:defRPr>
            </a:lvl1pPr>
            <a:lvl2pPr>
              <a:buClr>
                <a:schemeClr val="bg2"/>
              </a:buClr>
              <a:defRPr sz="1300">
                <a:latin typeface="+mn-lt"/>
                <a:cs typeface="Calibri" pitchFamily="34" charset="0"/>
              </a:defRPr>
            </a:lvl2pPr>
            <a:lvl3pPr>
              <a:buClr>
                <a:schemeClr val="bg2"/>
              </a:buClr>
              <a:defRPr sz="1300">
                <a:latin typeface="+mn-lt"/>
                <a:cs typeface="Calibri" pitchFamily="34" charset="0"/>
              </a:defRPr>
            </a:lvl3pPr>
            <a:lvl4pPr>
              <a:buClr>
                <a:schemeClr val="bg2"/>
              </a:buClr>
              <a:defRPr sz="1300">
                <a:latin typeface="+mn-lt"/>
                <a:cs typeface="Calibri" pitchFamily="34" charset="0"/>
              </a:defRPr>
            </a:lvl4pPr>
            <a:lvl5pPr>
              <a:buClr>
                <a:schemeClr val="bg2"/>
              </a:buClr>
              <a:defRPr sz="1300">
                <a:latin typeface="+mn-lt"/>
                <a:cs typeface="Calibri" pitchFamily="34" charset="0"/>
              </a:defRPr>
            </a:lvl5pPr>
            <a:lvl6pPr>
              <a:defRPr/>
            </a:lvl6pPr>
            <a:lvl7pPr>
              <a:defRPr/>
            </a:lvl7pPr>
            <a:lvl8pPr>
              <a:defRPr baseline="0"/>
            </a:lvl8pPr>
            <a:lvl9pPr>
              <a:defRPr baseline="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lhSectionHeader"/>
          <p:cNvSpPr>
            <a:spLocks noGrp="1"/>
          </p:cNvSpPr>
          <p:nvPr>
            <p:ph type="body" sz="quarter" idx="18" hasCustomPrompt="1"/>
          </p:nvPr>
        </p:nvSpPr>
        <p:spPr>
          <a:xfrm>
            <a:off x="6096001" y="825646"/>
            <a:ext cx="5264727" cy="153296"/>
          </a:xfrm>
        </p:spPr>
        <p:txBody>
          <a:bodyPr wrap="none" tIns="32823" rIns="0" bIns="0"/>
          <a:lstStyle>
            <a:lvl1pPr algn="r">
              <a:buNone/>
              <a:defRPr sz="700" b="1">
                <a:solidFill>
                  <a:srgbClr val="7E8083"/>
                </a:solidFill>
                <a:latin typeface="+mn-lt"/>
                <a:cs typeface="Arial" pitchFamily="34" charset="0"/>
              </a:defRPr>
            </a:lvl1pPr>
          </a:lstStyle>
          <a:p>
            <a:pPr lvl="0"/>
            <a:r>
              <a:rPr lang="en-US" dirty="0"/>
              <a:t>Section Header (used to create Tab Pages and Table of Contents)</a:t>
            </a:r>
          </a:p>
        </p:txBody>
      </p:sp>
      <p:sp>
        <p:nvSpPr>
          <p:cNvPr id="9" name="plhFootnote"/>
          <p:cNvSpPr>
            <a:spLocks noGrp="1"/>
          </p:cNvSpPr>
          <p:nvPr>
            <p:ph type="body" sz="quarter" idx="22" hasCustomPrompt="1"/>
          </p:nvPr>
        </p:nvSpPr>
        <p:spPr>
          <a:xfrm>
            <a:off x="2844800" y="6120353"/>
            <a:ext cx="8515928" cy="358469"/>
          </a:xfrm>
        </p:spPr>
        <p:txBody>
          <a:bodyPr wrap="square" tIns="16412" bIns="16412" anchor="b" anchorCtr="0">
            <a:spAutoFit/>
          </a:bodyPr>
          <a:lstStyle>
            <a:lvl1pPr marL="0" indent="0">
              <a:lnSpc>
                <a:spcPct val="100000"/>
              </a:lnSpc>
              <a:spcBef>
                <a:spcPts val="0"/>
              </a:spcBef>
              <a:buNone/>
              <a:defRPr sz="700" i="1">
                <a:solidFill>
                  <a:srgbClr val="4B4B4B"/>
                </a:solidFill>
              </a:defRPr>
            </a:lvl1pPr>
            <a:lvl2pPr marL="156708" indent="-156708">
              <a:lnSpc>
                <a:spcPct val="100000"/>
              </a:lnSpc>
              <a:spcBef>
                <a:spcPts val="0"/>
              </a:spcBef>
              <a:buClrTx/>
              <a:buSzPct val="100000"/>
              <a:buFont typeface="+mj-lt"/>
              <a:buAutoNum type="arabicPeriod"/>
              <a:defRPr sz="700" i="1">
                <a:solidFill>
                  <a:srgbClr val="4B4B4B"/>
                </a:solidFill>
              </a:defRPr>
            </a:lvl2pPr>
            <a:lvl3pPr marL="410291" indent="-205146">
              <a:lnSpc>
                <a:spcPct val="100000"/>
              </a:lnSpc>
              <a:spcBef>
                <a:spcPts val="0"/>
              </a:spcBef>
              <a:buClr>
                <a:schemeClr val="tx1"/>
              </a:buClr>
              <a:buFont typeface="+mj-lt"/>
              <a:buAutoNum type="alphaLcParenR"/>
              <a:defRPr sz="700" i="1"/>
            </a:lvl3pPr>
            <a:lvl4pPr marL="8548" indent="0">
              <a:lnSpc>
                <a:spcPct val="90000"/>
              </a:lnSpc>
              <a:spcBef>
                <a:spcPts val="0"/>
              </a:spcBef>
              <a:buNone/>
              <a:defRPr sz="700" i="1" u="none" strike="noStrike" normalizeH="0" baseline="0">
                <a:solidFill>
                  <a:srgbClr val="4B4B4B"/>
                </a:solidFill>
                <a:latin typeface="+mn-lt"/>
              </a:defRPr>
            </a:lvl4pPr>
            <a:lvl5pPr>
              <a:defRPr sz="700" i="1"/>
            </a:lvl5pPr>
          </a:lstStyle>
          <a:p>
            <a:pPr lvl="3"/>
            <a:r>
              <a:rPr lang="en-US" dirty="0"/>
              <a:t>___________________________</a:t>
            </a:r>
          </a:p>
          <a:p>
            <a:pPr lvl="0"/>
            <a:r>
              <a:rPr lang="en-US" dirty="0"/>
              <a:t>Source:</a:t>
            </a:r>
          </a:p>
          <a:p>
            <a:pPr lvl="1"/>
            <a:r>
              <a:rPr lang="en-US" dirty="0"/>
              <a:t>Footnotes.</a:t>
            </a:r>
          </a:p>
        </p:txBody>
      </p:sp>
      <p:sp>
        <p:nvSpPr>
          <p:cNvPr id="10" name="plhBulletedText"/>
          <p:cNvSpPr>
            <a:spLocks noGrp="1"/>
          </p:cNvSpPr>
          <p:nvPr>
            <p:ph type="body" sz="quarter" idx="20" hasCustomPrompt="1"/>
          </p:nvPr>
        </p:nvSpPr>
        <p:spPr>
          <a:xfrm>
            <a:off x="184729" y="-334581"/>
            <a:ext cx="11822545" cy="265885"/>
          </a:xfrm>
          <a:solidFill>
            <a:srgbClr val="FEDF87"/>
          </a:solidFill>
          <a:ln>
            <a:solidFill>
              <a:srgbClr val="FF0000"/>
            </a:solidFill>
          </a:ln>
        </p:spPr>
        <p:txBody>
          <a:bodyPr lIns="41029" rIns="41029"/>
          <a:lstStyle>
            <a:lvl1pPr algn="ctr">
              <a:buNone/>
              <a:defRPr baseline="0">
                <a:solidFill>
                  <a:srgbClr val="FF0000"/>
                </a:solidFill>
              </a:defRPr>
            </a:lvl1pPr>
            <a:lvl2pPr>
              <a:buNone/>
              <a:defRPr>
                <a:solidFill>
                  <a:srgbClr val="FF0000"/>
                </a:solidFill>
              </a:defRPr>
            </a:lvl2pPr>
            <a:lvl3pPr>
              <a:buNone/>
              <a:defRPr>
                <a:solidFill>
                  <a:srgbClr val="FF0000"/>
                </a:solidFill>
              </a:defRPr>
            </a:lvl3pPr>
            <a:lvl4pPr>
              <a:buNone/>
              <a:defRPr>
                <a:solidFill>
                  <a:srgbClr val="FF0000"/>
                </a:solidFill>
              </a:defRPr>
            </a:lvl4pPr>
            <a:lvl5pPr>
              <a:buNone/>
              <a:defRPr>
                <a:solidFill>
                  <a:srgbClr val="FF0000"/>
                </a:solidFill>
              </a:defRPr>
            </a:lvl5pPr>
          </a:lstStyle>
          <a:p>
            <a:pPr lvl="0"/>
            <a:r>
              <a:rPr lang="en-US" dirty="0" err="1"/>
              <a:t>PresBuilder</a:t>
            </a:r>
            <a:r>
              <a:rPr lang="en-US" dirty="0"/>
              <a:t> Placeholder – Delete this box if you see it on a slide, but DO NOT REMOVE this box from the slide layout. </a:t>
            </a:r>
          </a:p>
        </p:txBody>
      </p:sp>
      <p:sp>
        <p:nvSpPr>
          <p:cNvPr id="17" name="Slide Number Placeholder 16"/>
          <p:cNvSpPr>
            <a:spLocks noGrp="1"/>
          </p:cNvSpPr>
          <p:nvPr>
            <p:ph type="sldNum" sz="quarter" idx="23"/>
          </p:nvPr>
        </p:nvSpPr>
        <p:spPr/>
        <p:txBody>
          <a:bodyPr lIns="82058" tIns="41029" rIns="82058" bIns="41029"/>
          <a:lstStyle>
            <a:lvl1pPr algn="r" rtl="0" fontAlgn="base">
              <a:spcBef>
                <a:spcPct val="0"/>
              </a:spcBef>
              <a:spcAft>
                <a:spcPct val="0"/>
              </a:spcAft>
              <a:defRPr lang="en-US" sz="900" kern="1200" smtClean="0">
                <a:solidFill>
                  <a:srgbClr val="4B4B4B"/>
                </a:solidFill>
                <a:latin typeface="+mn-lt"/>
                <a:ea typeface="+mn-ea"/>
                <a:cs typeface="Arial" charset="0"/>
              </a:defRPr>
            </a:lvl1pPr>
          </a:lstStyle>
          <a:p>
            <a:fld id="{7BC01EA4-3BC1-4101-9AC2-FD6B853D97D7}" type="slidenum">
              <a:rPr/>
              <a:pPr/>
              <a:t>‹#›</a:t>
            </a:fld>
            <a:endParaRPr/>
          </a:p>
        </p:txBody>
      </p:sp>
    </p:spTree>
    <p:extLst>
      <p:ext uri="{BB962C8B-B14F-4D97-AF65-F5344CB8AC3E}">
        <p14:creationId xmlns:p14="http://schemas.microsoft.com/office/powerpoint/2010/main" val="1232982677"/>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Tab Slide">
    <p:spTree>
      <p:nvGrpSpPr>
        <p:cNvPr id="1" name=""/>
        <p:cNvGrpSpPr/>
        <p:nvPr/>
      </p:nvGrpSpPr>
      <p:grpSpPr>
        <a:xfrm>
          <a:off x="0" y="0"/>
          <a:ext cx="0" cy="0"/>
          <a:chOff x="0" y="0"/>
          <a:chExt cx="0" cy="0"/>
        </a:xfrm>
      </p:grpSpPr>
      <p:pic>
        <p:nvPicPr>
          <p:cNvPr id="7" name="Picture 4" descr="https://www.agility.com/wp-content/uploads/2018/01/News-Tareks-Blog2.jpg"/>
          <p:cNvPicPr>
            <a:picLocks noChangeAspect="1" noChangeArrowheads="1"/>
          </p:cNvPicPr>
          <p:nvPr userDrawn="1"/>
        </p:nvPicPr>
        <p:blipFill>
          <a:blip r:embed="rId2" cstate="print">
            <a:duotone>
              <a:schemeClr val="accent4">
                <a:shade val="45000"/>
                <a:satMod val="135000"/>
              </a:schemeClr>
              <a:prstClr val="white"/>
            </a:duotone>
            <a:lum bright="40000" contrast="-30000"/>
          </a:blip>
          <a:srcRect r="18117"/>
          <a:stretch>
            <a:fillRect/>
          </a:stretch>
        </p:blipFill>
        <p:spPr bwMode="auto">
          <a:xfrm>
            <a:off x="-1" y="0"/>
            <a:ext cx="12192001" cy="6858000"/>
          </a:xfrm>
          <a:prstGeom prst="rect">
            <a:avLst/>
          </a:prstGeom>
          <a:noFill/>
        </p:spPr>
      </p:pic>
      <p:sp>
        <p:nvSpPr>
          <p:cNvPr id="5" name="Title 4"/>
          <p:cNvSpPr>
            <a:spLocks noGrp="1"/>
          </p:cNvSpPr>
          <p:nvPr>
            <p:ph type="title" hasCustomPrompt="1"/>
          </p:nvPr>
        </p:nvSpPr>
        <p:spPr>
          <a:xfrm>
            <a:off x="831274" y="2692373"/>
            <a:ext cx="10529455" cy="470647"/>
          </a:xfrm>
          <a:noFill/>
          <a:ln w="9525" algn="ctr">
            <a:noFill/>
            <a:miter lim="800000"/>
            <a:headEnd/>
            <a:tailEnd/>
          </a:ln>
          <a:effectLst/>
        </p:spPr>
        <p:txBody>
          <a:bodyPr lIns="0" tIns="0" rIns="0" bIns="0" anchor="b"/>
          <a:lstStyle>
            <a:lvl1pPr algn="l" defTabSz="914608" rtl="0" fontAlgn="base">
              <a:lnSpc>
                <a:spcPct val="80000"/>
              </a:lnSpc>
              <a:spcBef>
                <a:spcPct val="0"/>
              </a:spcBef>
              <a:spcAft>
                <a:spcPct val="0"/>
              </a:spcAft>
              <a:defRPr lang="en-US" sz="1800" b="1" kern="1200" baseline="0" dirty="0" smtClean="0">
                <a:solidFill>
                  <a:schemeClr val="bg2"/>
                </a:solidFill>
                <a:latin typeface="+mj-lt"/>
                <a:ea typeface="+mn-ea"/>
                <a:cs typeface="Times New Roman" pitchFamily="18" charset="0"/>
              </a:defRPr>
            </a:lvl1pPr>
          </a:lstStyle>
          <a:p>
            <a:r>
              <a:rPr lang="en-US" dirty="0"/>
              <a:t>Tab Text Goes Here</a:t>
            </a:r>
          </a:p>
        </p:txBody>
      </p:sp>
      <p:sp>
        <p:nvSpPr>
          <p:cNvPr id="3" name="Line 1026"/>
          <p:cNvSpPr>
            <a:spLocks noChangeShapeType="1"/>
          </p:cNvSpPr>
          <p:nvPr/>
        </p:nvSpPr>
        <p:spPr bwMode="black">
          <a:xfrm>
            <a:off x="831273" y="3227294"/>
            <a:ext cx="10508288" cy="0"/>
          </a:xfrm>
          <a:prstGeom prst="line">
            <a:avLst/>
          </a:prstGeom>
          <a:noFill/>
          <a:ln w="9525">
            <a:solidFill>
              <a:schemeClr val="tx2"/>
            </a:solidFill>
            <a:round/>
            <a:headEnd/>
            <a:tailEnd/>
          </a:ln>
          <a:effectLst/>
        </p:spPr>
        <p:txBody>
          <a:bodyPr wrap="none" lIns="82058" tIns="41029" rIns="82058" bIns="41029" anchor="ctr"/>
          <a:lstStyle/>
          <a:p>
            <a:pPr algn="ctr" fontAlgn="base">
              <a:spcBef>
                <a:spcPct val="0"/>
              </a:spcBef>
              <a:spcAft>
                <a:spcPct val="0"/>
              </a:spcAft>
            </a:pPr>
            <a:endParaRPr lang="en-US" sz="1300">
              <a:solidFill>
                <a:srgbClr val="000000"/>
              </a:solidFill>
              <a:cs typeface="Arial" charset="0"/>
            </a:endParaRPr>
          </a:p>
        </p:txBody>
      </p:sp>
    </p:spTree>
    <p:extLst>
      <p:ext uri="{BB962C8B-B14F-4D97-AF65-F5344CB8AC3E}">
        <p14:creationId xmlns:p14="http://schemas.microsoft.com/office/powerpoint/2010/main" val="2208702846"/>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ub Divider Slide">
    <p:spTree>
      <p:nvGrpSpPr>
        <p:cNvPr id="1" name=""/>
        <p:cNvGrpSpPr/>
        <p:nvPr/>
      </p:nvGrpSpPr>
      <p:grpSpPr>
        <a:xfrm>
          <a:off x="0" y="0"/>
          <a:ext cx="0" cy="0"/>
          <a:chOff x="0" y="0"/>
          <a:chExt cx="0" cy="0"/>
        </a:xfrm>
      </p:grpSpPr>
      <p:pic>
        <p:nvPicPr>
          <p:cNvPr id="6" name="Picture 4" descr="https://www.agility.com/wp-content/uploads/2018/01/News-Tareks-Blog2.jpg"/>
          <p:cNvPicPr>
            <a:picLocks noChangeAspect="1" noChangeArrowheads="1"/>
          </p:cNvPicPr>
          <p:nvPr userDrawn="1"/>
        </p:nvPicPr>
        <p:blipFill>
          <a:blip r:embed="rId2" cstate="print">
            <a:duotone>
              <a:schemeClr val="accent4">
                <a:shade val="45000"/>
                <a:satMod val="135000"/>
              </a:schemeClr>
              <a:prstClr val="white"/>
            </a:duotone>
            <a:lum bright="60000" contrast="-53000"/>
          </a:blip>
          <a:srcRect r="18117"/>
          <a:stretch>
            <a:fillRect/>
          </a:stretch>
        </p:blipFill>
        <p:spPr bwMode="auto">
          <a:xfrm>
            <a:off x="-1" y="0"/>
            <a:ext cx="12192001" cy="6858000"/>
          </a:xfrm>
          <a:prstGeom prst="rect">
            <a:avLst/>
          </a:prstGeom>
          <a:noFill/>
        </p:spPr>
      </p:pic>
      <p:sp>
        <p:nvSpPr>
          <p:cNvPr id="5" name="Title 4"/>
          <p:cNvSpPr>
            <a:spLocks noGrp="1"/>
          </p:cNvSpPr>
          <p:nvPr>
            <p:ph type="title" hasCustomPrompt="1"/>
          </p:nvPr>
        </p:nvSpPr>
        <p:spPr>
          <a:xfrm>
            <a:off x="831274" y="2692373"/>
            <a:ext cx="10529455" cy="470647"/>
          </a:xfrm>
          <a:noFill/>
          <a:ln w="9525" algn="ctr">
            <a:noFill/>
            <a:miter lim="800000"/>
            <a:headEnd/>
            <a:tailEnd/>
          </a:ln>
          <a:effectLst/>
        </p:spPr>
        <p:txBody>
          <a:bodyPr lIns="0" tIns="0" rIns="0" bIns="0" anchor="b"/>
          <a:lstStyle>
            <a:lvl1pPr algn="l" defTabSz="914608" rtl="0" fontAlgn="base">
              <a:lnSpc>
                <a:spcPct val="80000"/>
              </a:lnSpc>
              <a:spcBef>
                <a:spcPct val="0"/>
              </a:spcBef>
              <a:spcAft>
                <a:spcPct val="0"/>
              </a:spcAft>
              <a:defRPr lang="en-US" sz="1800" b="1" kern="1200" baseline="0" dirty="0" smtClean="0">
                <a:solidFill>
                  <a:schemeClr val="bg2"/>
                </a:solidFill>
                <a:latin typeface="+mj-lt"/>
                <a:ea typeface="+mn-ea"/>
                <a:cs typeface="Times New Roman" pitchFamily="18" charset="0"/>
              </a:defRPr>
            </a:lvl1pPr>
          </a:lstStyle>
          <a:p>
            <a:r>
              <a:rPr lang="en-US" dirty="0"/>
              <a:t>Tab Text Goes Here</a:t>
            </a:r>
          </a:p>
        </p:txBody>
      </p:sp>
      <p:sp>
        <p:nvSpPr>
          <p:cNvPr id="3" name="Line 1026"/>
          <p:cNvSpPr>
            <a:spLocks noChangeShapeType="1"/>
          </p:cNvSpPr>
          <p:nvPr/>
        </p:nvSpPr>
        <p:spPr bwMode="black">
          <a:xfrm>
            <a:off x="831273" y="3227294"/>
            <a:ext cx="10508288" cy="0"/>
          </a:xfrm>
          <a:prstGeom prst="line">
            <a:avLst/>
          </a:prstGeom>
          <a:noFill/>
          <a:ln w="9525">
            <a:solidFill>
              <a:schemeClr val="tx2"/>
            </a:solidFill>
            <a:round/>
            <a:headEnd/>
            <a:tailEnd/>
          </a:ln>
          <a:effectLst/>
        </p:spPr>
        <p:txBody>
          <a:bodyPr wrap="none" lIns="82058" tIns="41029" rIns="82058" bIns="41029" anchor="ctr"/>
          <a:lstStyle/>
          <a:p>
            <a:pPr algn="ctr" fontAlgn="base">
              <a:spcBef>
                <a:spcPct val="0"/>
              </a:spcBef>
              <a:spcAft>
                <a:spcPct val="0"/>
              </a:spcAft>
            </a:pPr>
            <a:endParaRPr lang="en-US" sz="1300">
              <a:solidFill>
                <a:srgbClr val="000000"/>
              </a:solidFill>
              <a:cs typeface="Arial" charset="0"/>
            </a:endParaRPr>
          </a:p>
        </p:txBody>
      </p:sp>
      <p:sp>
        <p:nvSpPr>
          <p:cNvPr id="7" name="plhSectionHeader"/>
          <p:cNvSpPr>
            <a:spLocks noGrp="1"/>
          </p:cNvSpPr>
          <p:nvPr>
            <p:ph type="body" sz="quarter" idx="18" hasCustomPrompt="1"/>
          </p:nvPr>
        </p:nvSpPr>
        <p:spPr>
          <a:xfrm>
            <a:off x="6096001" y="825646"/>
            <a:ext cx="5264727" cy="153296"/>
          </a:xfrm>
        </p:spPr>
        <p:txBody>
          <a:bodyPr wrap="none" tIns="32823" rIns="0" bIns="0"/>
          <a:lstStyle>
            <a:lvl1pPr algn="r">
              <a:buNone/>
              <a:defRPr sz="700" b="1">
                <a:solidFill>
                  <a:srgbClr val="7E8083"/>
                </a:solidFill>
                <a:latin typeface="+mn-lt"/>
                <a:cs typeface="Arial" pitchFamily="34" charset="0"/>
              </a:defRPr>
            </a:lvl1pPr>
          </a:lstStyle>
          <a:p>
            <a:pPr lvl="0"/>
            <a:r>
              <a:rPr lang="en-US" dirty="0"/>
              <a:t>Section Header (used to create Tab Pages and Table of Contents)</a:t>
            </a:r>
          </a:p>
        </p:txBody>
      </p:sp>
      <p:sp>
        <p:nvSpPr>
          <p:cNvPr id="9" name="plhFootnote"/>
          <p:cNvSpPr>
            <a:spLocks noGrp="1"/>
          </p:cNvSpPr>
          <p:nvPr>
            <p:ph type="body" sz="quarter" idx="22" hasCustomPrompt="1"/>
          </p:nvPr>
        </p:nvSpPr>
        <p:spPr>
          <a:xfrm>
            <a:off x="2844800" y="6120353"/>
            <a:ext cx="8515928" cy="358469"/>
          </a:xfrm>
        </p:spPr>
        <p:txBody>
          <a:bodyPr wrap="square" tIns="16412" bIns="16412" anchor="b" anchorCtr="0">
            <a:spAutoFit/>
          </a:bodyPr>
          <a:lstStyle>
            <a:lvl1pPr marL="0" indent="0">
              <a:lnSpc>
                <a:spcPct val="100000"/>
              </a:lnSpc>
              <a:spcBef>
                <a:spcPts val="0"/>
              </a:spcBef>
              <a:buNone/>
              <a:defRPr sz="700" i="1">
                <a:solidFill>
                  <a:srgbClr val="4B4B4B"/>
                </a:solidFill>
              </a:defRPr>
            </a:lvl1pPr>
            <a:lvl2pPr marL="156708" indent="-156708">
              <a:lnSpc>
                <a:spcPct val="100000"/>
              </a:lnSpc>
              <a:spcBef>
                <a:spcPts val="0"/>
              </a:spcBef>
              <a:buClrTx/>
              <a:buSzPct val="100000"/>
              <a:buFont typeface="+mj-lt"/>
              <a:buAutoNum type="arabicPeriod"/>
              <a:defRPr sz="700" i="1">
                <a:solidFill>
                  <a:srgbClr val="4B4B4B"/>
                </a:solidFill>
              </a:defRPr>
            </a:lvl2pPr>
            <a:lvl3pPr marL="410291" indent="-205146">
              <a:lnSpc>
                <a:spcPct val="100000"/>
              </a:lnSpc>
              <a:spcBef>
                <a:spcPts val="0"/>
              </a:spcBef>
              <a:buClr>
                <a:schemeClr val="tx1"/>
              </a:buClr>
              <a:buFont typeface="+mj-lt"/>
              <a:buAutoNum type="alphaLcParenR"/>
              <a:defRPr sz="700" i="1"/>
            </a:lvl3pPr>
            <a:lvl4pPr marL="8548" indent="0">
              <a:lnSpc>
                <a:spcPct val="90000"/>
              </a:lnSpc>
              <a:spcBef>
                <a:spcPts val="0"/>
              </a:spcBef>
              <a:buNone/>
              <a:defRPr sz="700" i="1" u="none" strike="noStrike" normalizeH="0" baseline="0">
                <a:solidFill>
                  <a:srgbClr val="4B4B4B"/>
                </a:solidFill>
                <a:latin typeface="+mn-lt"/>
              </a:defRPr>
            </a:lvl4pPr>
            <a:lvl5pPr>
              <a:defRPr sz="700" i="1"/>
            </a:lvl5pPr>
          </a:lstStyle>
          <a:p>
            <a:pPr lvl="3"/>
            <a:r>
              <a:rPr lang="en-US" dirty="0"/>
              <a:t>___________________________</a:t>
            </a:r>
          </a:p>
          <a:p>
            <a:pPr lvl="0"/>
            <a:r>
              <a:rPr lang="en-US" dirty="0"/>
              <a:t>Source:</a:t>
            </a:r>
          </a:p>
          <a:p>
            <a:pPr lvl="1"/>
            <a:r>
              <a:rPr lang="en-US" dirty="0"/>
              <a:t>Footnotes.</a:t>
            </a:r>
          </a:p>
        </p:txBody>
      </p:sp>
      <p:sp>
        <p:nvSpPr>
          <p:cNvPr id="10" name="plhBulletedText"/>
          <p:cNvSpPr>
            <a:spLocks noGrp="1"/>
          </p:cNvSpPr>
          <p:nvPr>
            <p:ph type="body" sz="quarter" idx="20" hasCustomPrompt="1"/>
          </p:nvPr>
        </p:nvSpPr>
        <p:spPr>
          <a:xfrm>
            <a:off x="184729" y="-334581"/>
            <a:ext cx="11822545" cy="265885"/>
          </a:xfrm>
          <a:solidFill>
            <a:srgbClr val="FEDF87"/>
          </a:solidFill>
          <a:ln>
            <a:solidFill>
              <a:srgbClr val="FF0000"/>
            </a:solidFill>
          </a:ln>
        </p:spPr>
        <p:txBody>
          <a:bodyPr lIns="41029" rIns="41029"/>
          <a:lstStyle>
            <a:lvl1pPr algn="ctr">
              <a:buNone/>
              <a:defRPr baseline="0">
                <a:solidFill>
                  <a:srgbClr val="FF0000"/>
                </a:solidFill>
              </a:defRPr>
            </a:lvl1pPr>
            <a:lvl2pPr>
              <a:buNone/>
              <a:defRPr>
                <a:solidFill>
                  <a:srgbClr val="FF0000"/>
                </a:solidFill>
              </a:defRPr>
            </a:lvl2pPr>
            <a:lvl3pPr>
              <a:buNone/>
              <a:defRPr>
                <a:solidFill>
                  <a:srgbClr val="FF0000"/>
                </a:solidFill>
              </a:defRPr>
            </a:lvl3pPr>
            <a:lvl4pPr>
              <a:buNone/>
              <a:defRPr>
                <a:solidFill>
                  <a:srgbClr val="FF0000"/>
                </a:solidFill>
              </a:defRPr>
            </a:lvl4pPr>
            <a:lvl5pPr>
              <a:buNone/>
              <a:defRPr>
                <a:solidFill>
                  <a:srgbClr val="FF0000"/>
                </a:solidFill>
              </a:defRPr>
            </a:lvl5pPr>
          </a:lstStyle>
          <a:p>
            <a:pPr lvl="0"/>
            <a:r>
              <a:rPr lang="en-US" dirty="0" err="1"/>
              <a:t>PresBuilder</a:t>
            </a:r>
            <a:r>
              <a:rPr lang="en-US" dirty="0"/>
              <a:t> Placeholder – Delete this box if you see it on a slide, but DO NOT REMOVE this box from the slide layout. </a:t>
            </a:r>
          </a:p>
        </p:txBody>
      </p:sp>
      <p:sp>
        <p:nvSpPr>
          <p:cNvPr id="15" name="Slide Number Placeholder 14"/>
          <p:cNvSpPr>
            <a:spLocks noGrp="1"/>
          </p:cNvSpPr>
          <p:nvPr>
            <p:ph type="sldNum" sz="quarter" idx="23"/>
          </p:nvPr>
        </p:nvSpPr>
        <p:spPr/>
        <p:txBody>
          <a:bodyPr lIns="82058" tIns="41029" rIns="82058" bIns="41029"/>
          <a:lstStyle>
            <a:lvl1pPr algn="r" rtl="0" fontAlgn="base">
              <a:spcBef>
                <a:spcPct val="0"/>
              </a:spcBef>
              <a:spcAft>
                <a:spcPct val="0"/>
              </a:spcAft>
              <a:defRPr lang="en-US" sz="900" kern="1200" smtClean="0">
                <a:solidFill>
                  <a:srgbClr val="4B4B4B"/>
                </a:solidFill>
                <a:latin typeface="+mn-lt"/>
                <a:ea typeface="+mn-ea"/>
                <a:cs typeface="Arial" charset="0"/>
              </a:defRPr>
            </a:lvl1pPr>
          </a:lstStyle>
          <a:p>
            <a:fld id="{E2ACF161-3639-4DB2-AA3B-4A41135AF63F}" type="slidenum">
              <a:rPr/>
              <a:pPr/>
              <a:t>‹#›</a:t>
            </a:fld>
            <a:endParaRPr/>
          </a:p>
        </p:txBody>
      </p:sp>
    </p:spTree>
    <p:extLst>
      <p:ext uri="{BB962C8B-B14F-4D97-AF65-F5344CB8AC3E}">
        <p14:creationId xmlns:p14="http://schemas.microsoft.com/office/powerpoint/2010/main" val="3895464525"/>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lstStyle/>
          <a:p>
            <a:r>
              <a:rPr lang="en-US" dirty="0"/>
              <a:t>Click to edit Master title style</a:t>
            </a:r>
          </a:p>
        </p:txBody>
      </p:sp>
      <p:sp>
        <p:nvSpPr>
          <p:cNvPr id="4" name="plhSectionHeader"/>
          <p:cNvSpPr>
            <a:spLocks noGrp="1"/>
          </p:cNvSpPr>
          <p:nvPr>
            <p:ph type="body" sz="quarter" idx="18" hasCustomPrompt="1"/>
          </p:nvPr>
        </p:nvSpPr>
        <p:spPr>
          <a:xfrm>
            <a:off x="6096001" y="825646"/>
            <a:ext cx="5264727" cy="153296"/>
          </a:xfrm>
        </p:spPr>
        <p:txBody>
          <a:bodyPr wrap="none" tIns="32823" rIns="0" bIns="0"/>
          <a:lstStyle>
            <a:lvl1pPr algn="r">
              <a:buNone/>
              <a:defRPr sz="700" b="1">
                <a:solidFill>
                  <a:srgbClr val="7E8083"/>
                </a:solidFill>
                <a:latin typeface="+mn-lt"/>
                <a:cs typeface="Arial" pitchFamily="34" charset="0"/>
              </a:defRPr>
            </a:lvl1pPr>
          </a:lstStyle>
          <a:p>
            <a:pPr lvl="0"/>
            <a:r>
              <a:rPr lang="en-US" dirty="0"/>
              <a:t>Section Header (used to create Tab Pages and Table of Contents)</a:t>
            </a:r>
          </a:p>
        </p:txBody>
      </p:sp>
      <p:sp>
        <p:nvSpPr>
          <p:cNvPr id="5" name="plhFootnote"/>
          <p:cNvSpPr>
            <a:spLocks noGrp="1"/>
          </p:cNvSpPr>
          <p:nvPr>
            <p:ph type="body" sz="quarter" idx="22" hasCustomPrompt="1"/>
          </p:nvPr>
        </p:nvSpPr>
        <p:spPr>
          <a:xfrm>
            <a:off x="2844800" y="6120353"/>
            <a:ext cx="8515928" cy="358469"/>
          </a:xfrm>
        </p:spPr>
        <p:txBody>
          <a:bodyPr wrap="square" tIns="16412" bIns="16412" anchor="b" anchorCtr="0">
            <a:spAutoFit/>
          </a:bodyPr>
          <a:lstStyle>
            <a:lvl1pPr marL="0" indent="0">
              <a:lnSpc>
                <a:spcPct val="100000"/>
              </a:lnSpc>
              <a:spcBef>
                <a:spcPts val="0"/>
              </a:spcBef>
              <a:buNone/>
              <a:defRPr sz="700" i="1">
                <a:solidFill>
                  <a:srgbClr val="4B4B4B"/>
                </a:solidFill>
              </a:defRPr>
            </a:lvl1pPr>
            <a:lvl2pPr marL="156708" indent="-156708">
              <a:lnSpc>
                <a:spcPct val="100000"/>
              </a:lnSpc>
              <a:spcBef>
                <a:spcPts val="0"/>
              </a:spcBef>
              <a:buClrTx/>
              <a:buSzPct val="100000"/>
              <a:buFont typeface="+mj-lt"/>
              <a:buAutoNum type="arabicPeriod"/>
              <a:defRPr sz="700" i="1">
                <a:solidFill>
                  <a:srgbClr val="4B4B4B"/>
                </a:solidFill>
              </a:defRPr>
            </a:lvl2pPr>
            <a:lvl3pPr marL="410291" indent="-205146">
              <a:lnSpc>
                <a:spcPct val="100000"/>
              </a:lnSpc>
              <a:spcBef>
                <a:spcPts val="0"/>
              </a:spcBef>
              <a:buClr>
                <a:schemeClr val="tx1"/>
              </a:buClr>
              <a:buFont typeface="+mj-lt"/>
              <a:buAutoNum type="alphaLcParenR"/>
              <a:defRPr sz="700" i="1"/>
            </a:lvl3pPr>
            <a:lvl4pPr marL="8548" indent="0">
              <a:lnSpc>
                <a:spcPct val="90000"/>
              </a:lnSpc>
              <a:spcBef>
                <a:spcPts val="0"/>
              </a:spcBef>
              <a:buNone/>
              <a:defRPr sz="700" i="1" u="none" strike="noStrike" normalizeH="0" baseline="0">
                <a:solidFill>
                  <a:srgbClr val="4B4B4B"/>
                </a:solidFill>
                <a:latin typeface="+mn-lt"/>
              </a:defRPr>
            </a:lvl4pPr>
            <a:lvl5pPr>
              <a:defRPr sz="700" i="1"/>
            </a:lvl5pPr>
          </a:lstStyle>
          <a:p>
            <a:pPr lvl="3"/>
            <a:r>
              <a:rPr lang="en-US" dirty="0"/>
              <a:t>___________________________</a:t>
            </a:r>
          </a:p>
          <a:p>
            <a:pPr lvl="0"/>
            <a:r>
              <a:rPr lang="en-US" dirty="0"/>
              <a:t>Source:</a:t>
            </a:r>
          </a:p>
          <a:p>
            <a:pPr lvl="1"/>
            <a:r>
              <a:rPr lang="en-US" dirty="0"/>
              <a:t>Footnotes.</a:t>
            </a:r>
          </a:p>
        </p:txBody>
      </p:sp>
      <p:sp>
        <p:nvSpPr>
          <p:cNvPr id="6" name="plhBulletedText"/>
          <p:cNvSpPr>
            <a:spLocks noGrp="1"/>
          </p:cNvSpPr>
          <p:nvPr>
            <p:ph type="body" sz="quarter" idx="20" hasCustomPrompt="1"/>
          </p:nvPr>
        </p:nvSpPr>
        <p:spPr>
          <a:xfrm>
            <a:off x="184729" y="-334581"/>
            <a:ext cx="11822545" cy="265885"/>
          </a:xfrm>
          <a:solidFill>
            <a:srgbClr val="FEDF87"/>
          </a:solidFill>
          <a:ln>
            <a:solidFill>
              <a:srgbClr val="FF0000"/>
            </a:solidFill>
          </a:ln>
        </p:spPr>
        <p:txBody>
          <a:bodyPr lIns="41029" rIns="41029"/>
          <a:lstStyle>
            <a:lvl1pPr algn="ctr">
              <a:buNone/>
              <a:defRPr baseline="0">
                <a:solidFill>
                  <a:srgbClr val="FF0000"/>
                </a:solidFill>
              </a:defRPr>
            </a:lvl1pPr>
            <a:lvl2pPr>
              <a:buNone/>
              <a:defRPr>
                <a:solidFill>
                  <a:srgbClr val="FF0000"/>
                </a:solidFill>
              </a:defRPr>
            </a:lvl2pPr>
            <a:lvl3pPr>
              <a:buNone/>
              <a:defRPr>
                <a:solidFill>
                  <a:srgbClr val="FF0000"/>
                </a:solidFill>
              </a:defRPr>
            </a:lvl3pPr>
            <a:lvl4pPr>
              <a:buNone/>
              <a:defRPr>
                <a:solidFill>
                  <a:srgbClr val="FF0000"/>
                </a:solidFill>
              </a:defRPr>
            </a:lvl4pPr>
            <a:lvl5pPr>
              <a:buNone/>
              <a:defRPr>
                <a:solidFill>
                  <a:srgbClr val="FF0000"/>
                </a:solidFill>
              </a:defRPr>
            </a:lvl5pPr>
          </a:lstStyle>
          <a:p>
            <a:pPr lvl="0"/>
            <a:r>
              <a:rPr lang="en-US" dirty="0" err="1"/>
              <a:t>PresBuilder</a:t>
            </a:r>
            <a:r>
              <a:rPr lang="en-US" dirty="0"/>
              <a:t> Placeholder – Delete this box if you see it on a slide, but DO NOT REMOVE this box from the slide layout. </a:t>
            </a:r>
          </a:p>
        </p:txBody>
      </p:sp>
      <p:sp>
        <p:nvSpPr>
          <p:cNvPr id="11" name="Slide Number Placeholder 10"/>
          <p:cNvSpPr>
            <a:spLocks noGrp="1"/>
          </p:cNvSpPr>
          <p:nvPr>
            <p:ph type="sldNum" sz="quarter" idx="23"/>
          </p:nvPr>
        </p:nvSpPr>
        <p:spPr/>
        <p:txBody>
          <a:bodyPr lIns="82058" tIns="41029" rIns="82058" bIns="41029"/>
          <a:lstStyle>
            <a:lvl1pPr algn="r" rtl="0" fontAlgn="base">
              <a:spcBef>
                <a:spcPct val="0"/>
              </a:spcBef>
              <a:spcAft>
                <a:spcPct val="0"/>
              </a:spcAft>
              <a:defRPr lang="en-US" sz="900" kern="1200" smtClean="0">
                <a:solidFill>
                  <a:srgbClr val="4B4B4B"/>
                </a:solidFill>
                <a:latin typeface="+mn-lt"/>
                <a:ea typeface="+mn-ea"/>
                <a:cs typeface="Arial" charset="0"/>
              </a:defRPr>
            </a:lvl1pPr>
          </a:lstStyle>
          <a:p>
            <a:fld id="{645EB43A-5775-4200-8846-86C8FD92F8B7}" type="slidenum">
              <a:rPr/>
              <a:pPr/>
              <a:t>‹#›</a:t>
            </a:fld>
            <a:endParaRPr/>
          </a:p>
        </p:txBody>
      </p:sp>
    </p:spTree>
    <p:extLst>
      <p:ext uri="{BB962C8B-B14F-4D97-AF65-F5344CB8AC3E}">
        <p14:creationId xmlns:p14="http://schemas.microsoft.com/office/powerpoint/2010/main" val="9242533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Title Slide 1">
    <p:spTree>
      <p:nvGrpSpPr>
        <p:cNvPr id="1" name=""/>
        <p:cNvGrpSpPr/>
        <p:nvPr/>
      </p:nvGrpSpPr>
      <p:grpSpPr>
        <a:xfrm>
          <a:off x="0" y="0"/>
          <a:ext cx="0" cy="0"/>
          <a:chOff x="0" y="0"/>
          <a:chExt cx="0" cy="0"/>
        </a:xfrm>
      </p:grpSpPr>
      <p:sp>
        <p:nvSpPr>
          <p:cNvPr id="6343" name="Rectangle 2"/>
          <p:cNvSpPr>
            <a:spLocks noGrp="1" noChangeArrowheads="1"/>
          </p:cNvSpPr>
          <p:nvPr>
            <p:ph type="ctrTitle"/>
          </p:nvPr>
        </p:nvSpPr>
        <p:spPr>
          <a:xfrm>
            <a:off x="1507488" y="2465776"/>
            <a:ext cx="6761019" cy="446276"/>
          </a:xfrm>
          <a:ln algn="ctr"/>
        </p:spPr>
        <p:txBody>
          <a:bodyPr wrap="square" tIns="0" bIns="0" anchor="b">
            <a:spAutoFit/>
          </a:bodyPr>
          <a:lstStyle>
            <a:lvl1pPr>
              <a:lnSpc>
                <a:spcPct val="100000"/>
              </a:lnSpc>
              <a:defRPr sz="2900">
                <a:solidFill>
                  <a:schemeClr val="accent1"/>
                </a:solidFill>
                <a:latin typeface="+mj-lt"/>
              </a:defRPr>
            </a:lvl1pPr>
          </a:lstStyle>
          <a:p>
            <a:r>
              <a:rPr lang="en-US"/>
              <a:t>Click to edit Master title style</a:t>
            </a:r>
            <a:endParaRPr lang="en-US" dirty="0"/>
          </a:p>
        </p:txBody>
      </p:sp>
      <p:sp>
        <p:nvSpPr>
          <p:cNvPr id="6344" name="Rectangle 3"/>
          <p:cNvSpPr>
            <a:spLocks noGrp="1" noChangeArrowheads="1"/>
          </p:cNvSpPr>
          <p:nvPr>
            <p:ph type="subTitle" idx="1"/>
          </p:nvPr>
        </p:nvSpPr>
        <p:spPr>
          <a:xfrm>
            <a:off x="1507489" y="2960238"/>
            <a:ext cx="6761019" cy="276999"/>
          </a:xfrm>
        </p:spPr>
        <p:txBody>
          <a:bodyPr wrap="square" lIns="16412" tIns="0" rIns="0" bIns="0">
            <a:spAutoFit/>
          </a:bodyPr>
          <a:lstStyle>
            <a:lvl1pPr marL="0" indent="0">
              <a:lnSpc>
                <a:spcPct val="100000"/>
              </a:lnSpc>
              <a:spcBef>
                <a:spcPts val="808"/>
              </a:spcBef>
              <a:buClr>
                <a:schemeClr val="tx2"/>
              </a:buClr>
              <a:buSzTx/>
              <a:buFont typeface="Wingdings" pitchFamily="2" charset="2"/>
              <a:buNone/>
              <a:defRPr sz="1800">
                <a:solidFill>
                  <a:schemeClr val="tx2"/>
                </a:solidFill>
                <a:latin typeface="+mj-lt"/>
              </a:defRPr>
            </a:lvl1pPr>
          </a:lstStyle>
          <a:p>
            <a:r>
              <a:rPr lang="en-US" dirty="0"/>
              <a:t>Click to edit Master subtitle style</a:t>
            </a:r>
          </a:p>
        </p:txBody>
      </p:sp>
      <p:sp>
        <p:nvSpPr>
          <p:cNvPr id="12" name="Text Placeholder 11"/>
          <p:cNvSpPr>
            <a:spLocks noGrp="1"/>
          </p:cNvSpPr>
          <p:nvPr>
            <p:ph type="body" sz="quarter" idx="10" hasCustomPrompt="1"/>
          </p:nvPr>
        </p:nvSpPr>
        <p:spPr>
          <a:xfrm>
            <a:off x="1507488" y="4248374"/>
            <a:ext cx="4416136" cy="458096"/>
          </a:xfrm>
        </p:spPr>
        <p:txBody>
          <a:bodyPr lIns="16412" tIns="0" rIns="0" bIns="0"/>
          <a:lstStyle>
            <a:lvl1pPr>
              <a:lnSpc>
                <a:spcPct val="110000"/>
              </a:lnSpc>
              <a:spcBef>
                <a:spcPts val="63"/>
              </a:spcBef>
              <a:buNone/>
              <a:defRPr baseline="0"/>
            </a:lvl1pPr>
          </a:lstStyle>
          <a:p>
            <a:pPr lvl="0"/>
            <a:r>
              <a:rPr lang="en-US" dirty="0"/>
              <a:t>Date</a:t>
            </a:r>
          </a:p>
          <a:p>
            <a:pPr lvl="0"/>
            <a:r>
              <a:rPr lang="en-US" dirty="0"/>
              <a:t>Speaker Name</a:t>
            </a:r>
          </a:p>
        </p:txBody>
      </p:sp>
      <p:grpSp>
        <p:nvGrpSpPr>
          <p:cNvPr id="2" name="Group 201"/>
          <p:cNvGrpSpPr>
            <a:grpSpLocks/>
          </p:cNvGrpSpPr>
          <p:nvPr/>
        </p:nvGrpSpPr>
        <p:grpSpPr bwMode="auto">
          <a:xfrm>
            <a:off x="1220321" y="1888191"/>
            <a:ext cx="7262091" cy="1984842"/>
            <a:chOff x="1288" y="1521"/>
            <a:chExt cx="3774" cy="1417"/>
          </a:xfrm>
        </p:grpSpPr>
        <p:cxnSp>
          <p:nvCxnSpPr>
            <p:cNvPr id="6" name="Straight Connector 11"/>
            <p:cNvCxnSpPr>
              <a:cxnSpLocks noChangeShapeType="1"/>
            </p:cNvCxnSpPr>
            <p:nvPr/>
          </p:nvCxnSpPr>
          <p:spPr bwMode="auto">
            <a:xfrm rot="16200000" flipH="1">
              <a:off x="579" y="2230"/>
              <a:ext cx="1417" cy="0"/>
            </a:xfrm>
            <a:prstGeom prst="line">
              <a:avLst/>
            </a:prstGeom>
            <a:noFill/>
            <a:ln w="76200" cap="rnd" algn="ctr">
              <a:solidFill>
                <a:srgbClr val="00AEEF"/>
              </a:solidFill>
              <a:round/>
              <a:headEnd/>
              <a:tailEnd/>
            </a:ln>
          </p:spPr>
        </p:cxnSp>
        <p:cxnSp>
          <p:nvCxnSpPr>
            <p:cNvPr id="7" name="Straight Connector 12"/>
            <p:cNvCxnSpPr>
              <a:cxnSpLocks noChangeShapeType="1"/>
            </p:cNvCxnSpPr>
            <p:nvPr/>
          </p:nvCxnSpPr>
          <p:spPr bwMode="auto">
            <a:xfrm rot="16200000" flipH="1">
              <a:off x="4353" y="2230"/>
              <a:ext cx="1417" cy="0"/>
            </a:xfrm>
            <a:prstGeom prst="line">
              <a:avLst/>
            </a:prstGeom>
            <a:noFill/>
            <a:ln w="76200" cap="rnd" algn="ctr">
              <a:solidFill>
                <a:srgbClr val="00AEEF"/>
              </a:solidFill>
              <a:round/>
              <a:headEnd/>
              <a:tailEnd/>
            </a:ln>
          </p:spPr>
        </p:cxnSp>
      </p:grpSp>
      <p:sp>
        <p:nvSpPr>
          <p:cNvPr id="9" name="shpStamp" hidden="1"/>
          <p:cNvSpPr txBox="1">
            <a:spLocks noChangeArrowheads="1"/>
          </p:cNvSpPr>
          <p:nvPr userDrawn="1">
            <p:custDataLst>
              <p:tags r:id="rId1"/>
            </p:custDataLst>
          </p:nvPr>
        </p:nvSpPr>
        <p:spPr bwMode="ltGray">
          <a:xfrm>
            <a:off x="10108048" y="147659"/>
            <a:ext cx="1252681" cy="322169"/>
          </a:xfrm>
          <a:prstGeom prst="rect">
            <a:avLst/>
          </a:prstGeom>
          <a:noFill/>
          <a:ln w="9525" algn="ctr">
            <a:noFill/>
            <a:miter lim="800000"/>
            <a:headEnd/>
            <a:tailEnd/>
          </a:ln>
          <a:effectLst/>
        </p:spPr>
        <p:txBody>
          <a:bodyPr wrap="none" lIns="0" tIns="0" rIns="0" bIns="0" anchor="t"/>
          <a:lstStyle/>
          <a:p>
            <a:pPr algn="r" fontAlgn="base">
              <a:spcBef>
                <a:spcPct val="0"/>
              </a:spcBef>
              <a:spcAft>
                <a:spcPct val="0"/>
              </a:spcAft>
            </a:pPr>
            <a:r>
              <a:rPr lang="en-US" sz="1300" dirty="0">
                <a:solidFill>
                  <a:srgbClr val="FF0000"/>
                </a:solidFill>
                <a:cs typeface="Arial" charset="0"/>
              </a:rPr>
              <a:t>STAMP</a:t>
            </a:r>
          </a:p>
        </p:txBody>
      </p:sp>
      <p:pic>
        <p:nvPicPr>
          <p:cNvPr id="11" name="BarclaysLogo" descr="Standard_Cover.bmp"/>
          <p:cNvPicPr>
            <a:picLocks noChangeAspect="1"/>
          </p:cNvPicPr>
          <p:nvPr userDrawn="1"/>
        </p:nvPicPr>
        <p:blipFill>
          <a:blip r:embed="rId4" cstate="print"/>
          <a:stretch>
            <a:fillRect/>
          </a:stretch>
        </p:blipFill>
        <p:spPr>
          <a:xfrm>
            <a:off x="1108364" y="829236"/>
            <a:ext cx="2888896" cy="392621"/>
          </a:xfrm>
          <a:prstGeom prst="rect">
            <a:avLst/>
          </a:prstGeom>
        </p:spPr>
      </p:pic>
      <p:sp>
        <p:nvSpPr>
          <p:cNvPr id="10" name="ClientLogo" hidden="1"/>
          <p:cNvSpPr>
            <a:spLocks noChangeArrowheads="1"/>
          </p:cNvSpPr>
          <p:nvPr userDrawn="1">
            <p:custDataLst>
              <p:tags r:id="rId2"/>
            </p:custDataLst>
          </p:nvPr>
        </p:nvSpPr>
        <p:spPr bwMode="auto">
          <a:xfrm>
            <a:off x="8027873" y="892269"/>
            <a:ext cx="3325091" cy="806824"/>
          </a:xfrm>
          <a:prstGeom prst="rect">
            <a:avLst/>
          </a:prstGeom>
          <a:solidFill>
            <a:srgbClr val="FEDF87"/>
          </a:solidFill>
          <a:ln w="12700">
            <a:solidFill>
              <a:srgbClr val="FF0000"/>
            </a:solidFill>
            <a:prstDash val="solid"/>
            <a:miter lim="800000"/>
            <a:headEnd/>
            <a:tailEnd/>
          </a:ln>
          <a:effectLst/>
        </p:spPr>
        <p:txBody>
          <a:bodyPr wrap="square" lIns="0" tIns="49235" rIns="32823" bIns="0" anchor="t"/>
          <a:lstStyle/>
          <a:p>
            <a:pPr algn="ctr" fontAlgn="base">
              <a:spcBef>
                <a:spcPct val="0"/>
              </a:spcBef>
              <a:spcAft>
                <a:spcPct val="0"/>
              </a:spcAft>
            </a:pPr>
            <a:r>
              <a:rPr lang="en-US" sz="1100" b="1" dirty="0">
                <a:solidFill>
                  <a:srgbClr val="FF0000"/>
                </a:solidFill>
                <a:cs typeface="Arial" charset="0"/>
              </a:rPr>
              <a:t>PB Cover Logo Placeholder </a:t>
            </a:r>
            <a:br>
              <a:rPr lang="en-US" sz="1100" dirty="0">
                <a:solidFill>
                  <a:srgbClr val="FF0000"/>
                </a:solidFill>
                <a:cs typeface="Arial" charset="0"/>
              </a:rPr>
            </a:br>
            <a:r>
              <a:rPr lang="en-US" sz="1100" dirty="0">
                <a:solidFill>
                  <a:srgbClr val="FF0000"/>
                </a:solidFill>
                <a:cs typeface="Arial" charset="0"/>
              </a:rPr>
              <a:t>Delete this box if you see it on a slide, but DO NOT REMOVE this box from the slide layout. </a:t>
            </a:r>
          </a:p>
        </p:txBody>
      </p:sp>
    </p:spTree>
    <p:extLst>
      <p:ext uri="{BB962C8B-B14F-4D97-AF65-F5344CB8AC3E}">
        <p14:creationId xmlns:p14="http://schemas.microsoft.com/office/powerpoint/2010/main" val="3897648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ub Divider Slide">
    <p:spTree>
      <p:nvGrpSpPr>
        <p:cNvPr id="1" name=""/>
        <p:cNvGrpSpPr/>
        <p:nvPr/>
      </p:nvGrpSpPr>
      <p:grpSpPr>
        <a:xfrm>
          <a:off x="0" y="0"/>
          <a:ext cx="0" cy="0"/>
          <a:chOff x="0" y="0"/>
          <a:chExt cx="0" cy="0"/>
        </a:xfrm>
      </p:grpSpPr>
      <p:pic>
        <p:nvPicPr>
          <p:cNvPr id="6" name="Picture 4" descr="https://www.agility.com/wp-content/uploads/2018/01/News-Tareks-Blog2.jpg"/>
          <p:cNvPicPr>
            <a:picLocks noChangeAspect="1" noChangeArrowheads="1"/>
          </p:cNvPicPr>
          <p:nvPr userDrawn="1"/>
        </p:nvPicPr>
        <p:blipFill>
          <a:blip r:embed="rId2" cstate="print">
            <a:duotone>
              <a:schemeClr val="accent4">
                <a:shade val="45000"/>
                <a:satMod val="135000"/>
              </a:schemeClr>
              <a:prstClr val="white"/>
            </a:duotone>
            <a:lum bright="60000" contrast="-53000"/>
          </a:blip>
          <a:srcRect r="18117"/>
          <a:stretch>
            <a:fillRect/>
          </a:stretch>
        </p:blipFill>
        <p:spPr bwMode="auto">
          <a:xfrm>
            <a:off x="-1" y="0"/>
            <a:ext cx="12192001" cy="6858000"/>
          </a:xfrm>
          <a:prstGeom prst="rect">
            <a:avLst/>
          </a:prstGeom>
          <a:noFill/>
        </p:spPr>
      </p:pic>
      <p:sp>
        <p:nvSpPr>
          <p:cNvPr id="5" name="Title 4"/>
          <p:cNvSpPr>
            <a:spLocks noGrp="1"/>
          </p:cNvSpPr>
          <p:nvPr>
            <p:ph type="title" hasCustomPrompt="1"/>
          </p:nvPr>
        </p:nvSpPr>
        <p:spPr>
          <a:xfrm>
            <a:off x="831274" y="2692373"/>
            <a:ext cx="10529455" cy="470647"/>
          </a:xfrm>
          <a:noFill/>
          <a:ln w="9525" algn="ctr">
            <a:noFill/>
            <a:miter lim="800000"/>
            <a:headEnd/>
            <a:tailEnd/>
          </a:ln>
          <a:effectLst/>
        </p:spPr>
        <p:txBody>
          <a:bodyPr lIns="0" tIns="0" rIns="0" bIns="0" anchor="b"/>
          <a:lstStyle>
            <a:lvl1pPr algn="l" defTabSz="914608" rtl="0" fontAlgn="base">
              <a:lnSpc>
                <a:spcPct val="80000"/>
              </a:lnSpc>
              <a:spcBef>
                <a:spcPct val="0"/>
              </a:spcBef>
              <a:spcAft>
                <a:spcPct val="0"/>
              </a:spcAft>
              <a:defRPr lang="en-US" sz="1800" b="1" kern="1200" baseline="0" dirty="0" smtClean="0">
                <a:solidFill>
                  <a:schemeClr val="bg2"/>
                </a:solidFill>
                <a:latin typeface="+mj-lt"/>
                <a:ea typeface="+mn-ea"/>
                <a:cs typeface="Times New Roman" pitchFamily="18" charset="0"/>
              </a:defRPr>
            </a:lvl1pPr>
          </a:lstStyle>
          <a:p>
            <a:r>
              <a:rPr lang="en-US" dirty="0"/>
              <a:t>Tab Text Goes Here</a:t>
            </a:r>
          </a:p>
        </p:txBody>
      </p:sp>
      <p:sp>
        <p:nvSpPr>
          <p:cNvPr id="3" name="Line 1026"/>
          <p:cNvSpPr>
            <a:spLocks noChangeShapeType="1"/>
          </p:cNvSpPr>
          <p:nvPr/>
        </p:nvSpPr>
        <p:spPr bwMode="black">
          <a:xfrm>
            <a:off x="831273" y="3227294"/>
            <a:ext cx="10508288" cy="0"/>
          </a:xfrm>
          <a:prstGeom prst="line">
            <a:avLst/>
          </a:prstGeom>
          <a:noFill/>
          <a:ln w="9525">
            <a:solidFill>
              <a:schemeClr val="tx2"/>
            </a:solidFill>
            <a:round/>
            <a:headEnd/>
            <a:tailEnd/>
          </a:ln>
          <a:effectLst/>
        </p:spPr>
        <p:txBody>
          <a:bodyPr wrap="none" lIns="82058" tIns="41029" rIns="82058" bIns="41029" anchor="ctr"/>
          <a:lstStyle/>
          <a:p>
            <a:pPr algn="ctr" fontAlgn="base">
              <a:spcBef>
                <a:spcPct val="0"/>
              </a:spcBef>
              <a:spcAft>
                <a:spcPct val="0"/>
              </a:spcAft>
            </a:pPr>
            <a:endParaRPr lang="en-US" sz="1300">
              <a:solidFill>
                <a:srgbClr val="000000"/>
              </a:solidFill>
              <a:cs typeface="Arial" charset="0"/>
            </a:endParaRPr>
          </a:p>
        </p:txBody>
      </p:sp>
      <p:sp>
        <p:nvSpPr>
          <p:cNvPr id="7" name="plhSectionHeader"/>
          <p:cNvSpPr>
            <a:spLocks noGrp="1"/>
          </p:cNvSpPr>
          <p:nvPr>
            <p:ph type="body" sz="quarter" idx="18" hasCustomPrompt="1"/>
          </p:nvPr>
        </p:nvSpPr>
        <p:spPr>
          <a:xfrm>
            <a:off x="6096001" y="825646"/>
            <a:ext cx="5264727" cy="153296"/>
          </a:xfrm>
        </p:spPr>
        <p:txBody>
          <a:bodyPr wrap="none" tIns="32823" rIns="0" bIns="0"/>
          <a:lstStyle>
            <a:lvl1pPr algn="r">
              <a:buNone/>
              <a:defRPr sz="700" b="1">
                <a:solidFill>
                  <a:srgbClr val="7E8083"/>
                </a:solidFill>
                <a:latin typeface="+mn-lt"/>
                <a:cs typeface="Arial" pitchFamily="34" charset="0"/>
              </a:defRPr>
            </a:lvl1pPr>
          </a:lstStyle>
          <a:p>
            <a:pPr lvl="0"/>
            <a:r>
              <a:rPr lang="en-US" dirty="0"/>
              <a:t>Section Header (used to create Tab Pages and Table of Contents)</a:t>
            </a:r>
          </a:p>
        </p:txBody>
      </p:sp>
      <p:sp>
        <p:nvSpPr>
          <p:cNvPr id="9" name="plhFootnote"/>
          <p:cNvSpPr>
            <a:spLocks noGrp="1"/>
          </p:cNvSpPr>
          <p:nvPr>
            <p:ph type="body" sz="quarter" idx="22" hasCustomPrompt="1"/>
          </p:nvPr>
        </p:nvSpPr>
        <p:spPr>
          <a:xfrm>
            <a:off x="2844800" y="6120353"/>
            <a:ext cx="8515928" cy="358469"/>
          </a:xfrm>
        </p:spPr>
        <p:txBody>
          <a:bodyPr wrap="square" tIns="16412" bIns="16412" anchor="b" anchorCtr="0">
            <a:spAutoFit/>
          </a:bodyPr>
          <a:lstStyle>
            <a:lvl1pPr marL="0" indent="0">
              <a:lnSpc>
                <a:spcPct val="100000"/>
              </a:lnSpc>
              <a:spcBef>
                <a:spcPts val="0"/>
              </a:spcBef>
              <a:buNone/>
              <a:defRPr sz="700" i="1">
                <a:solidFill>
                  <a:srgbClr val="4B4B4B"/>
                </a:solidFill>
              </a:defRPr>
            </a:lvl1pPr>
            <a:lvl2pPr marL="156708" indent="-156708">
              <a:lnSpc>
                <a:spcPct val="100000"/>
              </a:lnSpc>
              <a:spcBef>
                <a:spcPts val="0"/>
              </a:spcBef>
              <a:buClrTx/>
              <a:buSzPct val="100000"/>
              <a:buFont typeface="+mj-lt"/>
              <a:buAutoNum type="arabicPeriod"/>
              <a:defRPr sz="700" i="1">
                <a:solidFill>
                  <a:srgbClr val="4B4B4B"/>
                </a:solidFill>
              </a:defRPr>
            </a:lvl2pPr>
            <a:lvl3pPr marL="410291" indent="-205146">
              <a:lnSpc>
                <a:spcPct val="100000"/>
              </a:lnSpc>
              <a:spcBef>
                <a:spcPts val="0"/>
              </a:spcBef>
              <a:buClr>
                <a:schemeClr val="tx1"/>
              </a:buClr>
              <a:buFont typeface="+mj-lt"/>
              <a:buAutoNum type="alphaLcParenR"/>
              <a:defRPr sz="700" i="1"/>
            </a:lvl3pPr>
            <a:lvl4pPr marL="8548" indent="0">
              <a:lnSpc>
                <a:spcPct val="90000"/>
              </a:lnSpc>
              <a:spcBef>
                <a:spcPts val="0"/>
              </a:spcBef>
              <a:buNone/>
              <a:defRPr sz="700" i="1" u="none" strike="noStrike" normalizeH="0" baseline="0">
                <a:solidFill>
                  <a:srgbClr val="4B4B4B"/>
                </a:solidFill>
                <a:latin typeface="+mn-lt"/>
              </a:defRPr>
            </a:lvl4pPr>
            <a:lvl5pPr>
              <a:defRPr sz="700" i="1"/>
            </a:lvl5pPr>
          </a:lstStyle>
          <a:p>
            <a:pPr lvl="3"/>
            <a:r>
              <a:rPr lang="en-US" dirty="0"/>
              <a:t>___________________________</a:t>
            </a:r>
          </a:p>
          <a:p>
            <a:pPr lvl="0"/>
            <a:r>
              <a:rPr lang="en-US" dirty="0"/>
              <a:t>Source:</a:t>
            </a:r>
          </a:p>
          <a:p>
            <a:pPr lvl="1"/>
            <a:r>
              <a:rPr lang="en-US" dirty="0"/>
              <a:t>Footnotes.</a:t>
            </a:r>
          </a:p>
        </p:txBody>
      </p:sp>
      <p:sp>
        <p:nvSpPr>
          <p:cNvPr id="10" name="plhBulletedText"/>
          <p:cNvSpPr>
            <a:spLocks noGrp="1"/>
          </p:cNvSpPr>
          <p:nvPr>
            <p:ph type="body" sz="quarter" idx="20" hasCustomPrompt="1"/>
          </p:nvPr>
        </p:nvSpPr>
        <p:spPr>
          <a:xfrm>
            <a:off x="184729" y="-334581"/>
            <a:ext cx="11822545" cy="265885"/>
          </a:xfrm>
          <a:solidFill>
            <a:srgbClr val="FEDF87"/>
          </a:solidFill>
          <a:ln>
            <a:solidFill>
              <a:srgbClr val="FF0000"/>
            </a:solidFill>
          </a:ln>
        </p:spPr>
        <p:txBody>
          <a:bodyPr lIns="41029" rIns="41029"/>
          <a:lstStyle>
            <a:lvl1pPr algn="ctr">
              <a:buNone/>
              <a:defRPr baseline="0">
                <a:solidFill>
                  <a:srgbClr val="FF0000"/>
                </a:solidFill>
              </a:defRPr>
            </a:lvl1pPr>
            <a:lvl2pPr>
              <a:buNone/>
              <a:defRPr>
                <a:solidFill>
                  <a:srgbClr val="FF0000"/>
                </a:solidFill>
              </a:defRPr>
            </a:lvl2pPr>
            <a:lvl3pPr>
              <a:buNone/>
              <a:defRPr>
                <a:solidFill>
                  <a:srgbClr val="FF0000"/>
                </a:solidFill>
              </a:defRPr>
            </a:lvl3pPr>
            <a:lvl4pPr>
              <a:buNone/>
              <a:defRPr>
                <a:solidFill>
                  <a:srgbClr val="FF0000"/>
                </a:solidFill>
              </a:defRPr>
            </a:lvl4pPr>
            <a:lvl5pPr>
              <a:buNone/>
              <a:defRPr>
                <a:solidFill>
                  <a:srgbClr val="FF0000"/>
                </a:solidFill>
              </a:defRPr>
            </a:lvl5pPr>
          </a:lstStyle>
          <a:p>
            <a:pPr lvl="0"/>
            <a:r>
              <a:rPr lang="en-US" dirty="0" err="1"/>
              <a:t>PresBuilder</a:t>
            </a:r>
            <a:r>
              <a:rPr lang="en-US" dirty="0"/>
              <a:t> Placeholder – Delete this box if you see it on a slide, but DO NOT REMOVE this box from the slide layout. </a:t>
            </a:r>
          </a:p>
        </p:txBody>
      </p:sp>
      <p:sp>
        <p:nvSpPr>
          <p:cNvPr id="15" name="Slide Number Placeholder 14"/>
          <p:cNvSpPr>
            <a:spLocks noGrp="1"/>
          </p:cNvSpPr>
          <p:nvPr>
            <p:ph type="sldNum" sz="quarter" idx="23"/>
          </p:nvPr>
        </p:nvSpPr>
        <p:spPr/>
        <p:txBody>
          <a:bodyPr lIns="82058" tIns="41029" rIns="82058" bIns="41029"/>
          <a:lstStyle>
            <a:lvl1pPr algn="r" rtl="0" fontAlgn="base">
              <a:spcBef>
                <a:spcPct val="0"/>
              </a:spcBef>
              <a:spcAft>
                <a:spcPct val="0"/>
              </a:spcAft>
              <a:defRPr lang="en-US" sz="900" kern="1200" smtClean="0">
                <a:solidFill>
                  <a:srgbClr val="4B4B4B"/>
                </a:solidFill>
                <a:latin typeface="+mn-lt"/>
                <a:ea typeface="+mn-ea"/>
                <a:cs typeface="Arial" charset="0"/>
              </a:defRPr>
            </a:lvl1pPr>
          </a:lstStyle>
          <a:p>
            <a:fld id="{E2ACF161-3639-4DB2-AA3B-4A41135AF63F}" type="slidenum">
              <a:rPr/>
              <a:pPr/>
              <a:t>‹#›</a:t>
            </a:fld>
            <a:endParaRPr/>
          </a:p>
        </p:txBody>
      </p:sp>
    </p:spTree>
    <p:extLst>
      <p:ext uri="{BB962C8B-B14F-4D97-AF65-F5344CB8AC3E}">
        <p14:creationId xmlns:p14="http://schemas.microsoft.com/office/powerpoint/2010/main" val="1360604659"/>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Title Slide 2">
    <p:spTree>
      <p:nvGrpSpPr>
        <p:cNvPr id="1" name=""/>
        <p:cNvGrpSpPr/>
        <p:nvPr/>
      </p:nvGrpSpPr>
      <p:grpSpPr>
        <a:xfrm>
          <a:off x="0" y="0"/>
          <a:ext cx="0" cy="0"/>
          <a:chOff x="0" y="0"/>
          <a:chExt cx="0" cy="0"/>
        </a:xfrm>
      </p:grpSpPr>
      <p:sp>
        <p:nvSpPr>
          <p:cNvPr id="6343" name="Rectangle 2"/>
          <p:cNvSpPr>
            <a:spLocks noGrp="1" noChangeArrowheads="1"/>
          </p:cNvSpPr>
          <p:nvPr>
            <p:ph type="ctrTitle"/>
          </p:nvPr>
        </p:nvSpPr>
        <p:spPr>
          <a:xfrm>
            <a:off x="1252835" y="1989526"/>
            <a:ext cx="6888360" cy="446276"/>
          </a:xfrm>
          <a:ln algn="ctr"/>
        </p:spPr>
        <p:txBody>
          <a:bodyPr wrap="square" tIns="0" bIns="0" anchor="b">
            <a:spAutoFit/>
          </a:bodyPr>
          <a:lstStyle>
            <a:lvl1pPr>
              <a:lnSpc>
                <a:spcPct val="100000"/>
              </a:lnSpc>
              <a:defRPr sz="2900">
                <a:solidFill>
                  <a:schemeClr val="accent1"/>
                </a:solidFill>
                <a:latin typeface="+mj-lt"/>
              </a:defRPr>
            </a:lvl1pPr>
          </a:lstStyle>
          <a:p>
            <a:r>
              <a:rPr lang="en-US"/>
              <a:t>Click to edit Master title style</a:t>
            </a:r>
            <a:endParaRPr lang="en-US" dirty="0"/>
          </a:p>
        </p:txBody>
      </p:sp>
      <p:sp>
        <p:nvSpPr>
          <p:cNvPr id="6344" name="Rectangle 3"/>
          <p:cNvSpPr>
            <a:spLocks noGrp="1" noChangeArrowheads="1"/>
          </p:cNvSpPr>
          <p:nvPr>
            <p:ph type="subTitle" idx="1"/>
          </p:nvPr>
        </p:nvSpPr>
        <p:spPr>
          <a:xfrm>
            <a:off x="1252835" y="2483988"/>
            <a:ext cx="6875176" cy="276999"/>
          </a:xfrm>
        </p:spPr>
        <p:txBody>
          <a:bodyPr wrap="square" lIns="16412" tIns="0" rIns="0" bIns="0">
            <a:spAutoFit/>
          </a:bodyPr>
          <a:lstStyle>
            <a:lvl1pPr marL="0" indent="0">
              <a:lnSpc>
                <a:spcPct val="100000"/>
              </a:lnSpc>
              <a:spcBef>
                <a:spcPts val="808"/>
              </a:spcBef>
              <a:buClr>
                <a:schemeClr val="tx2"/>
              </a:buClr>
              <a:buSzTx/>
              <a:buFont typeface="Wingdings" pitchFamily="2" charset="2"/>
              <a:buNone/>
              <a:defRPr sz="1800">
                <a:solidFill>
                  <a:schemeClr val="tx2"/>
                </a:solidFill>
                <a:latin typeface="+mj-lt"/>
              </a:defRPr>
            </a:lvl1pPr>
          </a:lstStyle>
          <a:p>
            <a:r>
              <a:rPr lang="en-US"/>
              <a:t>Click to edit Master subtitle style</a:t>
            </a:r>
            <a:endParaRPr lang="en-US" dirty="0"/>
          </a:p>
        </p:txBody>
      </p:sp>
      <p:sp>
        <p:nvSpPr>
          <p:cNvPr id="12" name="Text Placeholder 11"/>
          <p:cNvSpPr>
            <a:spLocks noGrp="1"/>
          </p:cNvSpPr>
          <p:nvPr>
            <p:ph type="body" sz="quarter" idx="10" hasCustomPrompt="1"/>
          </p:nvPr>
        </p:nvSpPr>
        <p:spPr>
          <a:xfrm>
            <a:off x="1252833" y="3772125"/>
            <a:ext cx="4416136" cy="463699"/>
          </a:xfrm>
        </p:spPr>
        <p:txBody>
          <a:bodyPr lIns="16412" tIns="0" rIns="0" bIns="0"/>
          <a:lstStyle>
            <a:lvl1pPr>
              <a:lnSpc>
                <a:spcPct val="110000"/>
              </a:lnSpc>
              <a:spcBef>
                <a:spcPts val="63"/>
              </a:spcBef>
              <a:buNone/>
              <a:defRPr baseline="0"/>
            </a:lvl1pPr>
          </a:lstStyle>
          <a:p>
            <a:pPr lvl="0"/>
            <a:r>
              <a:rPr lang="en-US" dirty="0"/>
              <a:t>Date</a:t>
            </a:r>
          </a:p>
          <a:p>
            <a:pPr lvl="0"/>
            <a:r>
              <a:rPr lang="en-US" dirty="0"/>
              <a:t>Speaker Name</a:t>
            </a:r>
          </a:p>
        </p:txBody>
      </p:sp>
      <p:grpSp>
        <p:nvGrpSpPr>
          <p:cNvPr id="2" name="Group 201"/>
          <p:cNvGrpSpPr>
            <a:grpSpLocks/>
          </p:cNvGrpSpPr>
          <p:nvPr userDrawn="1"/>
        </p:nvGrpSpPr>
        <p:grpSpPr bwMode="auto">
          <a:xfrm>
            <a:off x="1029194" y="1411941"/>
            <a:ext cx="7535333" cy="1984842"/>
            <a:chOff x="1288" y="1521"/>
            <a:chExt cx="3916" cy="1417"/>
          </a:xfrm>
        </p:grpSpPr>
        <p:cxnSp>
          <p:nvCxnSpPr>
            <p:cNvPr id="6" name="Straight Connector 11"/>
            <p:cNvCxnSpPr>
              <a:cxnSpLocks noChangeShapeType="1"/>
            </p:cNvCxnSpPr>
            <p:nvPr/>
          </p:nvCxnSpPr>
          <p:spPr bwMode="auto">
            <a:xfrm rot="16200000" flipH="1">
              <a:off x="579" y="2230"/>
              <a:ext cx="1417" cy="0"/>
            </a:xfrm>
            <a:prstGeom prst="line">
              <a:avLst/>
            </a:prstGeom>
            <a:noFill/>
            <a:ln w="76200" cap="rnd" algn="ctr">
              <a:solidFill>
                <a:srgbClr val="00AEEF"/>
              </a:solidFill>
              <a:round/>
              <a:headEnd/>
              <a:tailEnd/>
            </a:ln>
          </p:spPr>
        </p:cxnSp>
        <p:cxnSp>
          <p:nvCxnSpPr>
            <p:cNvPr id="7" name="Straight Connector 12"/>
            <p:cNvCxnSpPr>
              <a:cxnSpLocks noChangeShapeType="1"/>
            </p:cNvCxnSpPr>
            <p:nvPr/>
          </p:nvCxnSpPr>
          <p:spPr bwMode="auto">
            <a:xfrm rot="16200000" flipH="1">
              <a:off x="4495" y="2230"/>
              <a:ext cx="1417" cy="0"/>
            </a:xfrm>
            <a:prstGeom prst="line">
              <a:avLst/>
            </a:prstGeom>
            <a:noFill/>
            <a:ln w="76200" cap="rnd" algn="ctr">
              <a:solidFill>
                <a:srgbClr val="00AEEF"/>
              </a:solidFill>
              <a:round/>
              <a:headEnd/>
              <a:tailEnd/>
            </a:ln>
          </p:spPr>
        </p:cxnSp>
      </p:grpSp>
      <p:sp>
        <p:nvSpPr>
          <p:cNvPr id="9" name="shpStamp" hidden="1"/>
          <p:cNvSpPr txBox="1">
            <a:spLocks noChangeArrowheads="1"/>
          </p:cNvSpPr>
          <p:nvPr userDrawn="1">
            <p:custDataLst>
              <p:tags r:id="rId1"/>
            </p:custDataLst>
          </p:nvPr>
        </p:nvSpPr>
        <p:spPr bwMode="ltGray">
          <a:xfrm>
            <a:off x="10108048" y="147659"/>
            <a:ext cx="1252681" cy="322169"/>
          </a:xfrm>
          <a:prstGeom prst="rect">
            <a:avLst/>
          </a:prstGeom>
          <a:noFill/>
          <a:ln w="9525" algn="ctr">
            <a:noFill/>
            <a:miter lim="800000"/>
            <a:headEnd/>
            <a:tailEnd/>
          </a:ln>
          <a:effectLst/>
        </p:spPr>
        <p:txBody>
          <a:bodyPr wrap="none" lIns="0" tIns="0" rIns="0" bIns="0" anchor="t"/>
          <a:lstStyle/>
          <a:p>
            <a:pPr algn="r" fontAlgn="base">
              <a:spcBef>
                <a:spcPct val="0"/>
              </a:spcBef>
              <a:spcAft>
                <a:spcPct val="0"/>
              </a:spcAft>
            </a:pPr>
            <a:r>
              <a:rPr lang="en-US" sz="1300" dirty="0">
                <a:solidFill>
                  <a:srgbClr val="FF0000"/>
                </a:solidFill>
                <a:cs typeface="Arial" charset="0"/>
              </a:rPr>
              <a:t>STAMP</a:t>
            </a:r>
          </a:p>
        </p:txBody>
      </p:sp>
      <p:pic>
        <p:nvPicPr>
          <p:cNvPr id="11" name="BarclaysLogo" descr="Standard_Cover.bmp"/>
          <p:cNvPicPr>
            <a:picLocks noChangeAspect="1"/>
          </p:cNvPicPr>
          <p:nvPr userDrawn="1"/>
        </p:nvPicPr>
        <p:blipFill>
          <a:blip r:embed="rId3" cstate="print"/>
          <a:stretch>
            <a:fillRect/>
          </a:stretch>
        </p:blipFill>
        <p:spPr>
          <a:xfrm>
            <a:off x="8728365" y="2210585"/>
            <a:ext cx="2108895" cy="286614"/>
          </a:xfrm>
          <a:prstGeom prst="rect">
            <a:avLst/>
          </a:prstGeom>
        </p:spPr>
      </p:pic>
    </p:spTree>
    <p:extLst>
      <p:ext uri="{BB962C8B-B14F-4D97-AF65-F5344CB8AC3E}">
        <p14:creationId xmlns:p14="http://schemas.microsoft.com/office/powerpoint/2010/main" val="40593618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OC">
    <p:spTree>
      <p:nvGrpSpPr>
        <p:cNvPr id="1" name=""/>
        <p:cNvGrpSpPr/>
        <p:nvPr/>
      </p:nvGrpSpPr>
      <p:grpSpPr>
        <a:xfrm>
          <a:off x="0" y="0"/>
          <a:ext cx="0" cy="0"/>
          <a:chOff x="0" y="0"/>
          <a:chExt cx="0" cy="0"/>
        </a:xfrm>
      </p:grpSpPr>
      <p:sp>
        <p:nvSpPr>
          <p:cNvPr id="2" name="plhTOCTitle"/>
          <p:cNvSpPr>
            <a:spLocks noGrp="1"/>
          </p:cNvSpPr>
          <p:nvPr>
            <p:ph type="title"/>
          </p:nvPr>
        </p:nvSpPr>
        <p:spPr/>
        <p:txBody>
          <a:bodyPr/>
          <a:lstStyle/>
          <a:p>
            <a:r>
              <a:rPr lang="en-US"/>
              <a:t>Click to edit Master title style</a:t>
            </a:r>
            <a:endParaRPr lang="en-US" dirty="0"/>
          </a:p>
        </p:txBody>
      </p:sp>
      <p:sp>
        <p:nvSpPr>
          <p:cNvPr id="5" name="plhTOCBody"/>
          <p:cNvSpPr>
            <a:spLocks noGrp="1"/>
          </p:cNvSpPr>
          <p:nvPr>
            <p:ph type="body" sz="quarter" idx="10" hasCustomPrompt="1"/>
          </p:nvPr>
        </p:nvSpPr>
        <p:spPr/>
        <p:txBody>
          <a:bodyPr/>
          <a:lstStyle>
            <a:lvl1pPr marL="615437" indent="-615437">
              <a:lnSpc>
                <a:spcPct val="155000"/>
              </a:lnSpc>
              <a:spcBef>
                <a:spcPts val="0"/>
              </a:spcBef>
              <a:buFont typeface="+mj-lt"/>
              <a:buAutoNum type="arabicPeriod"/>
              <a:tabLst>
                <a:tab pos="7739974" algn="r"/>
              </a:tabLst>
              <a:defRPr/>
            </a:lvl1pPr>
            <a:lvl2pPr marL="1230874" indent="-615437">
              <a:lnSpc>
                <a:spcPct val="155000"/>
              </a:lnSpc>
              <a:spcBef>
                <a:spcPts val="0"/>
              </a:spcBef>
              <a:buSzPct val="100000"/>
              <a:buFont typeface="+mj-lt"/>
              <a:buAutoNum type="alphaUcPeriod"/>
              <a:tabLst>
                <a:tab pos="7739974" algn="r"/>
              </a:tabLst>
              <a:defRPr/>
            </a:lvl2pPr>
            <a:lvl3pPr marL="1846311" indent="-615437">
              <a:lnSpc>
                <a:spcPct val="155000"/>
              </a:lnSpc>
              <a:spcBef>
                <a:spcPts val="0"/>
              </a:spcBef>
              <a:buFont typeface="+mj-lt"/>
              <a:buAutoNum type="romanLcPeriod"/>
              <a:tabLst>
                <a:tab pos="7739974" algn="r"/>
              </a:tabLst>
              <a:defRPr baseline="0"/>
            </a:lvl3pPr>
            <a:lvl4pPr marL="1230874" indent="-615437">
              <a:lnSpc>
                <a:spcPct val="155000"/>
              </a:lnSpc>
              <a:spcBef>
                <a:spcPts val="0"/>
              </a:spcBef>
              <a:buNone/>
              <a:tabLst>
                <a:tab pos="7739974" algn="r"/>
              </a:tabLst>
              <a:defRPr/>
            </a:lvl4pPr>
            <a:lvl5pPr marL="1230874" indent="-615437">
              <a:lnSpc>
                <a:spcPct val="155000"/>
              </a:lnSpc>
              <a:spcBef>
                <a:spcPts val="0"/>
              </a:spcBef>
              <a:buFont typeface="+mj-lt"/>
              <a:buAutoNum type="alphaUcPeriod"/>
              <a:tabLst>
                <a:tab pos="7739974" algn="r"/>
              </a:tabLst>
              <a:defRPr/>
            </a:lvl5pPr>
            <a:lvl6pPr marL="1846311" indent="-615437">
              <a:lnSpc>
                <a:spcPct val="155000"/>
              </a:lnSpc>
              <a:spcBef>
                <a:spcPts val="0"/>
              </a:spcBef>
              <a:buSzPct val="100000"/>
              <a:buFont typeface="+mj-lt"/>
              <a:buAutoNum type="romanLcPeriod"/>
              <a:tabLst>
                <a:tab pos="7739974" algn="r"/>
              </a:tabLst>
              <a:defRPr baseline="0"/>
            </a:lvl6pPr>
            <a:lvl7pPr marL="0" indent="0">
              <a:buNone/>
              <a:defRPr/>
            </a:lvl7pPr>
          </a:lstStyle>
          <a:p>
            <a:pPr lvl="0"/>
            <a:r>
              <a:rPr lang="en-US" dirty="0"/>
              <a:t>Primary Sections</a:t>
            </a:r>
          </a:p>
          <a:p>
            <a:pPr lvl="1"/>
            <a:r>
              <a:rPr lang="en-US" dirty="0"/>
              <a:t>Sub-Sections</a:t>
            </a:r>
          </a:p>
          <a:p>
            <a:pPr lvl="2"/>
            <a:r>
              <a:rPr lang="en-US" dirty="0"/>
              <a:t>Tertiary Sections</a:t>
            </a:r>
          </a:p>
          <a:p>
            <a:pPr lvl="6"/>
            <a:r>
              <a:rPr lang="en-US" dirty="0"/>
              <a:t>________________________________________________________________________________________</a:t>
            </a:r>
          </a:p>
          <a:p>
            <a:pPr lvl="3"/>
            <a:r>
              <a:rPr lang="en-US" dirty="0"/>
              <a:t>Appendices</a:t>
            </a:r>
          </a:p>
          <a:p>
            <a:pPr lvl="4"/>
            <a:r>
              <a:rPr lang="en-US" dirty="0"/>
              <a:t>Appendices Sections</a:t>
            </a:r>
          </a:p>
          <a:p>
            <a:pPr lvl="5"/>
            <a:r>
              <a:rPr lang="en-US" dirty="0"/>
              <a:t>Appendices Sub-Sections</a:t>
            </a:r>
          </a:p>
          <a:p>
            <a:pPr lvl="5"/>
            <a:endParaRPr lang="en-US" dirty="0"/>
          </a:p>
        </p:txBody>
      </p:sp>
    </p:spTree>
    <p:extLst>
      <p:ext uri="{BB962C8B-B14F-4D97-AF65-F5344CB8AC3E}">
        <p14:creationId xmlns:p14="http://schemas.microsoft.com/office/powerpoint/2010/main" val="9598619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Title Slide 3">
    <p:spTree>
      <p:nvGrpSpPr>
        <p:cNvPr id="1" name=""/>
        <p:cNvGrpSpPr/>
        <p:nvPr/>
      </p:nvGrpSpPr>
      <p:grpSpPr>
        <a:xfrm>
          <a:off x="0" y="0"/>
          <a:ext cx="0" cy="0"/>
          <a:chOff x="0" y="0"/>
          <a:chExt cx="0" cy="0"/>
        </a:xfrm>
      </p:grpSpPr>
      <p:sp>
        <p:nvSpPr>
          <p:cNvPr id="6343" name="Rectangle 2"/>
          <p:cNvSpPr>
            <a:spLocks noGrp="1" noChangeArrowheads="1"/>
          </p:cNvSpPr>
          <p:nvPr>
            <p:ph type="ctrTitle"/>
          </p:nvPr>
        </p:nvSpPr>
        <p:spPr>
          <a:xfrm>
            <a:off x="1255475" y="3766495"/>
            <a:ext cx="6888360" cy="446276"/>
          </a:xfrm>
          <a:ln algn="ctr"/>
        </p:spPr>
        <p:txBody>
          <a:bodyPr wrap="square" tIns="0" bIns="0" anchor="b">
            <a:spAutoFit/>
          </a:bodyPr>
          <a:lstStyle>
            <a:lvl1pPr>
              <a:lnSpc>
                <a:spcPct val="100000"/>
              </a:lnSpc>
              <a:defRPr sz="2900">
                <a:solidFill>
                  <a:schemeClr val="accent1"/>
                </a:solidFill>
                <a:latin typeface="+mj-lt"/>
              </a:defRPr>
            </a:lvl1pPr>
          </a:lstStyle>
          <a:p>
            <a:r>
              <a:rPr lang="en-US"/>
              <a:t>Click to edit Master title style</a:t>
            </a:r>
            <a:endParaRPr lang="en-US" dirty="0"/>
          </a:p>
        </p:txBody>
      </p:sp>
      <p:sp>
        <p:nvSpPr>
          <p:cNvPr id="6344" name="Rectangle 3"/>
          <p:cNvSpPr>
            <a:spLocks noGrp="1" noChangeArrowheads="1"/>
          </p:cNvSpPr>
          <p:nvPr>
            <p:ph type="subTitle" idx="1"/>
          </p:nvPr>
        </p:nvSpPr>
        <p:spPr>
          <a:xfrm>
            <a:off x="1255475" y="4260957"/>
            <a:ext cx="6875176" cy="276999"/>
          </a:xfrm>
        </p:spPr>
        <p:txBody>
          <a:bodyPr wrap="square" lIns="16412" tIns="0" rIns="0" bIns="0">
            <a:spAutoFit/>
          </a:bodyPr>
          <a:lstStyle>
            <a:lvl1pPr marL="0" indent="0">
              <a:lnSpc>
                <a:spcPct val="100000"/>
              </a:lnSpc>
              <a:spcBef>
                <a:spcPts val="808"/>
              </a:spcBef>
              <a:buClr>
                <a:schemeClr val="tx2"/>
              </a:buClr>
              <a:buSzTx/>
              <a:buFont typeface="Wingdings" pitchFamily="2" charset="2"/>
              <a:buNone/>
              <a:defRPr sz="1800">
                <a:solidFill>
                  <a:schemeClr val="tx2"/>
                </a:solidFill>
                <a:latin typeface="+mj-lt"/>
              </a:defRPr>
            </a:lvl1pPr>
          </a:lstStyle>
          <a:p>
            <a:r>
              <a:rPr lang="en-US" dirty="0"/>
              <a:t>Click to edit Master subtitle style</a:t>
            </a:r>
          </a:p>
        </p:txBody>
      </p:sp>
      <p:sp>
        <p:nvSpPr>
          <p:cNvPr id="12" name="Text Placeholder 11"/>
          <p:cNvSpPr>
            <a:spLocks noGrp="1"/>
          </p:cNvSpPr>
          <p:nvPr>
            <p:ph type="body" sz="quarter" idx="10" hasCustomPrompt="1"/>
          </p:nvPr>
        </p:nvSpPr>
        <p:spPr>
          <a:xfrm>
            <a:off x="1255473" y="4631191"/>
            <a:ext cx="4416136" cy="411457"/>
          </a:xfrm>
        </p:spPr>
        <p:txBody>
          <a:bodyPr lIns="16412" tIns="0" rIns="0" bIns="0"/>
          <a:lstStyle>
            <a:lvl1pPr>
              <a:lnSpc>
                <a:spcPct val="110000"/>
              </a:lnSpc>
              <a:spcBef>
                <a:spcPts val="63"/>
              </a:spcBef>
              <a:buNone/>
              <a:defRPr baseline="0"/>
            </a:lvl1pPr>
          </a:lstStyle>
          <a:p>
            <a:pPr lvl="0"/>
            <a:r>
              <a:rPr lang="en-US" dirty="0"/>
              <a:t>Date</a:t>
            </a:r>
          </a:p>
          <a:p>
            <a:pPr lvl="0"/>
            <a:r>
              <a:rPr lang="en-US" dirty="0"/>
              <a:t>Speaker Name</a:t>
            </a:r>
          </a:p>
        </p:txBody>
      </p:sp>
      <p:pic>
        <p:nvPicPr>
          <p:cNvPr id="10" name="Picture 9"/>
          <p:cNvPicPr>
            <a:picLocks noChangeAspect="1" noChangeArrowheads="1"/>
          </p:cNvPicPr>
          <p:nvPr userDrawn="1"/>
        </p:nvPicPr>
        <p:blipFill>
          <a:blip r:embed="rId3" cstate="print"/>
          <a:srcRect/>
          <a:stretch>
            <a:fillRect/>
          </a:stretch>
        </p:blipFill>
        <p:spPr bwMode="auto">
          <a:xfrm>
            <a:off x="1016001" y="1562527"/>
            <a:ext cx="7571847" cy="1679831"/>
          </a:xfrm>
          <a:prstGeom prst="rect">
            <a:avLst/>
          </a:prstGeom>
          <a:noFill/>
          <a:ln w="9525">
            <a:noFill/>
            <a:miter lim="800000"/>
            <a:headEnd/>
            <a:tailEnd/>
          </a:ln>
          <a:effectLst/>
        </p:spPr>
      </p:pic>
      <p:grpSp>
        <p:nvGrpSpPr>
          <p:cNvPr id="2" name="Group 201"/>
          <p:cNvGrpSpPr>
            <a:grpSpLocks/>
          </p:cNvGrpSpPr>
          <p:nvPr userDrawn="1"/>
        </p:nvGrpSpPr>
        <p:grpSpPr bwMode="auto">
          <a:xfrm>
            <a:off x="1031834" y="1410020"/>
            <a:ext cx="7535333" cy="1984842"/>
            <a:chOff x="1288" y="1521"/>
            <a:chExt cx="3916" cy="1417"/>
          </a:xfrm>
        </p:grpSpPr>
        <p:cxnSp>
          <p:nvCxnSpPr>
            <p:cNvPr id="6" name="Straight Connector 11"/>
            <p:cNvCxnSpPr>
              <a:cxnSpLocks noChangeShapeType="1"/>
            </p:cNvCxnSpPr>
            <p:nvPr/>
          </p:nvCxnSpPr>
          <p:spPr bwMode="auto">
            <a:xfrm rot="16200000" flipH="1">
              <a:off x="579" y="2230"/>
              <a:ext cx="1417" cy="0"/>
            </a:xfrm>
            <a:prstGeom prst="line">
              <a:avLst/>
            </a:prstGeom>
            <a:noFill/>
            <a:ln w="76200" cap="rnd" algn="ctr">
              <a:solidFill>
                <a:srgbClr val="00AEEF"/>
              </a:solidFill>
              <a:round/>
              <a:headEnd/>
              <a:tailEnd/>
            </a:ln>
          </p:spPr>
        </p:cxnSp>
        <p:cxnSp>
          <p:nvCxnSpPr>
            <p:cNvPr id="7" name="Straight Connector 12"/>
            <p:cNvCxnSpPr>
              <a:cxnSpLocks noChangeShapeType="1"/>
            </p:cNvCxnSpPr>
            <p:nvPr/>
          </p:nvCxnSpPr>
          <p:spPr bwMode="auto">
            <a:xfrm rot="16200000" flipH="1">
              <a:off x="4495" y="2230"/>
              <a:ext cx="1417" cy="0"/>
            </a:xfrm>
            <a:prstGeom prst="line">
              <a:avLst/>
            </a:prstGeom>
            <a:noFill/>
            <a:ln w="76200" cap="rnd" algn="ctr">
              <a:solidFill>
                <a:srgbClr val="00AEEF"/>
              </a:solidFill>
              <a:round/>
              <a:headEnd/>
              <a:tailEnd/>
            </a:ln>
          </p:spPr>
        </p:cxnSp>
      </p:grpSp>
      <p:sp>
        <p:nvSpPr>
          <p:cNvPr id="11" name="shpStamp" hidden="1"/>
          <p:cNvSpPr txBox="1">
            <a:spLocks noChangeArrowheads="1"/>
          </p:cNvSpPr>
          <p:nvPr userDrawn="1">
            <p:custDataLst>
              <p:tags r:id="rId1"/>
            </p:custDataLst>
          </p:nvPr>
        </p:nvSpPr>
        <p:spPr bwMode="ltGray">
          <a:xfrm>
            <a:off x="10108048" y="147659"/>
            <a:ext cx="1252681" cy="322169"/>
          </a:xfrm>
          <a:prstGeom prst="rect">
            <a:avLst/>
          </a:prstGeom>
          <a:noFill/>
          <a:ln w="9525" algn="ctr">
            <a:noFill/>
            <a:miter lim="800000"/>
            <a:headEnd/>
            <a:tailEnd/>
          </a:ln>
          <a:effectLst/>
        </p:spPr>
        <p:txBody>
          <a:bodyPr wrap="none" lIns="0" tIns="0" rIns="0" bIns="0" anchor="t"/>
          <a:lstStyle/>
          <a:p>
            <a:pPr algn="r" fontAlgn="base">
              <a:spcBef>
                <a:spcPct val="0"/>
              </a:spcBef>
              <a:spcAft>
                <a:spcPct val="0"/>
              </a:spcAft>
            </a:pPr>
            <a:r>
              <a:rPr lang="en-US" sz="1300" dirty="0">
                <a:solidFill>
                  <a:srgbClr val="FF0000"/>
                </a:solidFill>
                <a:cs typeface="Arial" charset="0"/>
              </a:rPr>
              <a:t>STAMP</a:t>
            </a:r>
          </a:p>
        </p:txBody>
      </p:sp>
      <p:pic>
        <p:nvPicPr>
          <p:cNvPr id="14" name="BarclaysLogo" descr="Standard_Cover.bmp"/>
          <p:cNvPicPr>
            <a:picLocks noChangeAspect="1"/>
          </p:cNvPicPr>
          <p:nvPr userDrawn="1"/>
        </p:nvPicPr>
        <p:blipFill>
          <a:blip r:embed="rId4" cstate="print"/>
          <a:stretch>
            <a:fillRect/>
          </a:stretch>
        </p:blipFill>
        <p:spPr>
          <a:xfrm>
            <a:off x="8728365" y="2210585"/>
            <a:ext cx="2108895" cy="286614"/>
          </a:xfrm>
          <a:prstGeom prst="rect">
            <a:avLst/>
          </a:prstGeom>
        </p:spPr>
      </p:pic>
    </p:spTree>
    <p:extLst>
      <p:ext uri="{BB962C8B-B14F-4D97-AF65-F5344CB8AC3E}">
        <p14:creationId xmlns:p14="http://schemas.microsoft.com/office/powerpoint/2010/main" val="34188093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plhTitle"/>
          <p:cNvSpPr>
            <a:spLocks noGrp="1"/>
          </p:cNvSpPr>
          <p:nvPr>
            <p:ph type="title"/>
          </p:nvPr>
        </p:nvSpPr>
        <p:spPr>
          <a:xfrm>
            <a:off x="507998" y="337075"/>
            <a:ext cx="11176001" cy="470647"/>
          </a:xfrm>
        </p:spPr>
        <p:txBody>
          <a:bodyPr lIns="0" rIns="0"/>
          <a:lstStyle>
            <a:lvl1pPr>
              <a:defRPr sz="2400">
                <a:latin typeface="+mj-lt"/>
                <a:cs typeface="Calibri" pitchFamily="34" charset="0"/>
              </a:defRPr>
            </a:lvl1pPr>
          </a:lstStyle>
          <a:p>
            <a:r>
              <a:rPr lang="en-US" dirty="0"/>
              <a:t>Click to edit Master title style</a:t>
            </a:r>
          </a:p>
        </p:txBody>
      </p:sp>
      <p:sp>
        <p:nvSpPr>
          <p:cNvPr id="12" name="plhSubheader"/>
          <p:cNvSpPr>
            <a:spLocks noGrp="1"/>
          </p:cNvSpPr>
          <p:nvPr>
            <p:ph type="body" sz="quarter" idx="13" hasCustomPrompt="1"/>
          </p:nvPr>
        </p:nvSpPr>
        <p:spPr>
          <a:xfrm>
            <a:off x="508000" y="819150"/>
            <a:ext cx="11176001" cy="336176"/>
          </a:xfrm>
          <a:noFill/>
          <a:ln w="9525">
            <a:noFill/>
            <a:miter lim="800000"/>
            <a:headEnd/>
            <a:tailEnd/>
          </a:ln>
          <a:effectLst/>
        </p:spPr>
        <p:txBody>
          <a:bodyPr lIns="0" tIns="0" rIns="0" bIns="0"/>
          <a:lstStyle>
            <a:lvl1pPr marL="0" indent="0" algn="l" rtl="0" fontAlgn="base">
              <a:spcBef>
                <a:spcPct val="0"/>
              </a:spcBef>
              <a:spcAft>
                <a:spcPct val="0"/>
              </a:spcAft>
              <a:buNone/>
              <a:defRPr lang="en-US" sz="1400" b="1" kern="1200" dirty="0" smtClean="0">
                <a:solidFill>
                  <a:srgbClr val="7E8083"/>
                </a:solidFill>
                <a:latin typeface="+mj-lt"/>
                <a:ea typeface="+mn-ea"/>
                <a:cs typeface="Calibri" pitchFamily="34" charset="0"/>
              </a:defRPr>
            </a:lvl1pPr>
            <a:lvl2pPr algn="l" rtl="0" fontAlgn="base">
              <a:spcBef>
                <a:spcPct val="0"/>
              </a:spcBef>
              <a:spcAft>
                <a:spcPct val="0"/>
              </a:spcAft>
              <a:buNone/>
              <a:defRPr lang="en-US" sz="1400" b="1" kern="1200" dirty="0" smtClean="0">
                <a:solidFill>
                  <a:schemeClr val="tx1"/>
                </a:solidFill>
                <a:latin typeface="Arial" charset="0"/>
                <a:ea typeface="+mn-ea"/>
                <a:cs typeface="Arial" charset="0"/>
              </a:defRPr>
            </a:lvl2pPr>
            <a:lvl3pPr algn="l" rtl="0" fontAlgn="base">
              <a:spcBef>
                <a:spcPct val="0"/>
              </a:spcBef>
              <a:spcAft>
                <a:spcPct val="0"/>
              </a:spcAft>
              <a:buNone/>
              <a:defRPr lang="en-US" sz="1400" b="1" kern="1200" dirty="0" smtClean="0">
                <a:solidFill>
                  <a:schemeClr val="tx1"/>
                </a:solidFill>
                <a:latin typeface="Arial" charset="0"/>
                <a:ea typeface="+mn-ea"/>
                <a:cs typeface="Arial" charset="0"/>
              </a:defRPr>
            </a:lvl3pPr>
            <a:lvl4pPr algn="l" rtl="0" fontAlgn="base">
              <a:spcBef>
                <a:spcPct val="0"/>
              </a:spcBef>
              <a:spcAft>
                <a:spcPct val="0"/>
              </a:spcAft>
              <a:buNone/>
              <a:defRPr lang="en-US" sz="1400" b="1" kern="1200" dirty="0" smtClean="0">
                <a:solidFill>
                  <a:schemeClr val="tx1"/>
                </a:solidFill>
                <a:latin typeface="Arial" charset="0"/>
                <a:ea typeface="+mn-ea"/>
                <a:cs typeface="Arial" charset="0"/>
              </a:defRPr>
            </a:lvl4pPr>
            <a:lvl5pPr algn="l" rtl="0" fontAlgn="base">
              <a:spcBef>
                <a:spcPct val="0"/>
              </a:spcBef>
              <a:spcAft>
                <a:spcPct val="0"/>
              </a:spcAft>
              <a:buNone/>
              <a:defRPr lang="en-US" sz="1400" b="1" kern="1200" dirty="0">
                <a:solidFill>
                  <a:schemeClr val="tx1"/>
                </a:solidFill>
                <a:latin typeface="Arial" charset="0"/>
                <a:ea typeface="+mn-ea"/>
                <a:cs typeface="Arial" charset="0"/>
              </a:defRPr>
            </a:lvl5pPr>
          </a:lstStyle>
          <a:p>
            <a:pPr lvl="0"/>
            <a:r>
              <a:rPr lang="en-US" dirty="0"/>
              <a:t>Sub-Header: Enter your optional sub-heading here </a:t>
            </a:r>
          </a:p>
          <a:p>
            <a:pPr lvl="0"/>
            <a:endParaRPr lang="en-US" dirty="0"/>
          </a:p>
        </p:txBody>
      </p:sp>
      <p:sp>
        <p:nvSpPr>
          <p:cNvPr id="7" name="plhBody"/>
          <p:cNvSpPr>
            <a:spLocks noGrp="1"/>
          </p:cNvSpPr>
          <p:nvPr>
            <p:ph type="body" sz="quarter" idx="16"/>
          </p:nvPr>
        </p:nvSpPr>
        <p:spPr>
          <a:xfrm>
            <a:off x="508000" y="1333949"/>
            <a:ext cx="11176001" cy="4582758"/>
          </a:xfrm>
        </p:spPr>
        <p:txBody>
          <a:bodyPr/>
          <a:lstStyle>
            <a:lvl1pPr>
              <a:buClr>
                <a:schemeClr val="bg2"/>
              </a:buClr>
              <a:defRPr sz="1300">
                <a:latin typeface="+mn-lt"/>
                <a:cs typeface="Calibri" pitchFamily="34" charset="0"/>
              </a:defRPr>
            </a:lvl1pPr>
            <a:lvl2pPr>
              <a:buClr>
                <a:schemeClr val="bg2"/>
              </a:buClr>
              <a:defRPr sz="1300">
                <a:latin typeface="+mn-lt"/>
                <a:cs typeface="Calibri" pitchFamily="34" charset="0"/>
              </a:defRPr>
            </a:lvl2pPr>
            <a:lvl3pPr>
              <a:buClr>
                <a:schemeClr val="bg2"/>
              </a:buClr>
              <a:defRPr sz="1300">
                <a:latin typeface="+mn-lt"/>
                <a:cs typeface="Calibri" pitchFamily="34" charset="0"/>
              </a:defRPr>
            </a:lvl3pPr>
            <a:lvl4pPr>
              <a:buClr>
                <a:schemeClr val="bg2"/>
              </a:buClr>
              <a:defRPr sz="1300">
                <a:latin typeface="+mn-lt"/>
                <a:cs typeface="Calibri" pitchFamily="34" charset="0"/>
              </a:defRPr>
            </a:lvl4pPr>
            <a:lvl5pPr>
              <a:buClr>
                <a:schemeClr val="bg2"/>
              </a:buClr>
              <a:defRPr sz="1300">
                <a:latin typeface="+mn-lt"/>
                <a:cs typeface="Calibri" pitchFamily="34" charset="0"/>
              </a:defRPr>
            </a:lvl5pPr>
            <a:lvl6pPr>
              <a:defRPr/>
            </a:lvl6pPr>
            <a:lvl7pPr>
              <a:defRPr/>
            </a:lvl7pPr>
            <a:lvl8pPr>
              <a:defRPr baseline="0"/>
            </a:lvl8pPr>
            <a:lvl9pPr>
              <a:defRPr baseline="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lhSectionHeader"/>
          <p:cNvSpPr>
            <a:spLocks noGrp="1"/>
          </p:cNvSpPr>
          <p:nvPr>
            <p:ph type="body" sz="quarter" idx="18" hasCustomPrompt="1"/>
          </p:nvPr>
        </p:nvSpPr>
        <p:spPr>
          <a:xfrm>
            <a:off x="6096001" y="825646"/>
            <a:ext cx="5264727" cy="153296"/>
          </a:xfrm>
        </p:spPr>
        <p:txBody>
          <a:bodyPr wrap="none" tIns="32823" rIns="0" bIns="0"/>
          <a:lstStyle>
            <a:lvl1pPr algn="r">
              <a:buNone/>
              <a:defRPr sz="700" b="1">
                <a:solidFill>
                  <a:srgbClr val="7E8083"/>
                </a:solidFill>
                <a:latin typeface="+mn-lt"/>
                <a:cs typeface="Arial" pitchFamily="34" charset="0"/>
              </a:defRPr>
            </a:lvl1pPr>
          </a:lstStyle>
          <a:p>
            <a:pPr lvl="0"/>
            <a:r>
              <a:rPr lang="en-US" dirty="0"/>
              <a:t>Section Header (used to create Tab Pages and Table of Contents)</a:t>
            </a:r>
          </a:p>
        </p:txBody>
      </p:sp>
      <p:sp>
        <p:nvSpPr>
          <p:cNvPr id="9" name="plhFootnote"/>
          <p:cNvSpPr>
            <a:spLocks noGrp="1"/>
          </p:cNvSpPr>
          <p:nvPr>
            <p:ph type="body" sz="quarter" idx="22" hasCustomPrompt="1"/>
          </p:nvPr>
        </p:nvSpPr>
        <p:spPr>
          <a:xfrm>
            <a:off x="2844800" y="6120353"/>
            <a:ext cx="8515928" cy="358469"/>
          </a:xfrm>
        </p:spPr>
        <p:txBody>
          <a:bodyPr wrap="square" tIns="16412" bIns="16412" anchor="b" anchorCtr="0">
            <a:spAutoFit/>
          </a:bodyPr>
          <a:lstStyle>
            <a:lvl1pPr marL="0" indent="0">
              <a:lnSpc>
                <a:spcPct val="100000"/>
              </a:lnSpc>
              <a:spcBef>
                <a:spcPts val="0"/>
              </a:spcBef>
              <a:buNone/>
              <a:defRPr sz="700" i="1">
                <a:solidFill>
                  <a:srgbClr val="4B4B4B"/>
                </a:solidFill>
              </a:defRPr>
            </a:lvl1pPr>
            <a:lvl2pPr marL="156708" indent="-156708">
              <a:lnSpc>
                <a:spcPct val="100000"/>
              </a:lnSpc>
              <a:spcBef>
                <a:spcPts val="0"/>
              </a:spcBef>
              <a:buClrTx/>
              <a:buSzPct val="100000"/>
              <a:buFont typeface="+mj-lt"/>
              <a:buAutoNum type="arabicPeriod"/>
              <a:defRPr sz="700" i="1">
                <a:solidFill>
                  <a:srgbClr val="4B4B4B"/>
                </a:solidFill>
              </a:defRPr>
            </a:lvl2pPr>
            <a:lvl3pPr marL="410291" indent="-205146">
              <a:lnSpc>
                <a:spcPct val="100000"/>
              </a:lnSpc>
              <a:spcBef>
                <a:spcPts val="0"/>
              </a:spcBef>
              <a:buClr>
                <a:schemeClr val="tx1"/>
              </a:buClr>
              <a:buFont typeface="+mj-lt"/>
              <a:buAutoNum type="alphaLcParenR"/>
              <a:defRPr sz="700" i="1"/>
            </a:lvl3pPr>
            <a:lvl4pPr marL="8548" indent="0">
              <a:lnSpc>
                <a:spcPct val="90000"/>
              </a:lnSpc>
              <a:spcBef>
                <a:spcPts val="0"/>
              </a:spcBef>
              <a:buNone/>
              <a:defRPr sz="700" i="1" u="none" strike="noStrike" normalizeH="0" baseline="0">
                <a:solidFill>
                  <a:srgbClr val="4B4B4B"/>
                </a:solidFill>
                <a:latin typeface="+mn-lt"/>
              </a:defRPr>
            </a:lvl4pPr>
            <a:lvl5pPr>
              <a:defRPr sz="700" i="1"/>
            </a:lvl5pPr>
          </a:lstStyle>
          <a:p>
            <a:pPr lvl="3"/>
            <a:r>
              <a:rPr lang="en-US" dirty="0"/>
              <a:t>___________________________</a:t>
            </a:r>
          </a:p>
          <a:p>
            <a:pPr lvl="0"/>
            <a:r>
              <a:rPr lang="en-US" dirty="0"/>
              <a:t>Source:</a:t>
            </a:r>
          </a:p>
          <a:p>
            <a:pPr lvl="1"/>
            <a:r>
              <a:rPr lang="en-US" dirty="0"/>
              <a:t>Footnotes.</a:t>
            </a:r>
          </a:p>
        </p:txBody>
      </p:sp>
      <p:sp>
        <p:nvSpPr>
          <p:cNvPr id="10" name="plhBulletedText"/>
          <p:cNvSpPr>
            <a:spLocks noGrp="1"/>
          </p:cNvSpPr>
          <p:nvPr>
            <p:ph type="body" sz="quarter" idx="20" hasCustomPrompt="1"/>
          </p:nvPr>
        </p:nvSpPr>
        <p:spPr>
          <a:xfrm>
            <a:off x="184729" y="-334581"/>
            <a:ext cx="11822545" cy="265885"/>
          </a:xfrm>
          <a:solidFill>
            <a:srgbClr val="FEDF87"/>
          </a:solidFill>
          <a:ln>
            <a:solidFill>
              <a:srgbClr val="FF0000"/>
            </a:solidFill>
          </a:ln>
        </p:spPr>
        <p:txBody>
          <a:bodyPr lIns="41029" rIns="41029"/>
          <a:lstStyle>
            <a:lvl1pPr algn="ctr">
              <a:buNone/>
              <a:defRPr baseline="0">
                <a:solidFill>
                  <a:srgbClr val="FF0000"/>
                </a:solidFill>
              </a:defRPr>
            </a:lvl1pPr>
            <a:lvl2pPr>
              <a:buNone/>
              <a:defRPr>
                <a:solidFill>
                  <a:srgbClr val="FF0000"/>
                </a:solidFill>
              </a:defRPr>
            </a:lvl2pPr>
            <a:lvl3pPr>
              <a:buNone/>
              <a:defRPr>
                <a:solidFill>
                  <a:srgbClr val="FF0000"/>
                </a:solidFill>
              </a:defRPr>
            </a:lvl3pPr>
            <a:lvl4pPr>
              <a:buNone/>
              <a:defRPr>
                <a:solidFill>
                  <a:srgbClr val="FF0000"/>
                </a:solidFill>
              </a:defRPr>
            </a:lvl4pPr>
            <a:lvl5pPr>
              <a:buNone/>
              <a:defRPr>
                <a:solidFill>
                  <a:srgbClr val="FF0000"/>
                </a:solidFill>
              </a:defRPr>
            </a:lvl5pPr>
          </a:lstStyle>
          <a:p>
            <a:pPr lvl="0"/>
            <a:r>
              <a:rPr lang="en-US" dirty="0" err="1"/>
              <a:t>PresBuilder</a:t>
            </a:r>
            <a:r>
              <a:rPr lang="en-US" dirty="0"/>
              <a:t> Placeholder – Delete this box if you see it on a slide, but DO NOT REMOVE this box from the slide layout. </a:t>
            </a:r>
          </a:p>
        </p:txBody>
      </p:sp>
      <p:sp>
        <p:nvSpPr>
          <p:cNvPr id="17" name="Slide Number Placeholder 16"/>
          <p:cNvSpPr>
            <a:spLocks noGrp="1"/>
          </p:cNvSpPr>
          <p:nvPr>
            <p:ph type="sldNum" sz="quarter" idx="23"/>
          </p:nvPr>
        </p:nvSpPr>
        <p:spPr/>
        <p:txBody>
          <a:bodyPr lIns="82058" tIns="41029" rIns="82058" bIns="41029"/>
          <a:lstStyle>
            <a:lvl1pPr algn="r" rtl="0" fontAlgn="base">
              <a:spcBef>
                <a:spcPct val="0"/>
              </a:spcBef>
              <a:spcAft>
                <a:spcPct val="0"/>
              </a:spcAft>
              <a:defRPr lang="en-US" sz="900" kern="1200" smtClean="0">
                <a:solidFill>
                  <a:srgbClr val="4B4B4B"/>
                </a:solidFill>
                <a:latin typeface="+mn-lt"/>
                <a:ea typeface="+mn-ea"/>
                <a:cs typeface="Arial" charset="0"/>
              </a:defRPr>
            </a:lvl1pPr>
          </a:lstStyle>
          <a:p>
            <a:fld id="{7BC01EA4-3BC1-4101-9AC2-FD6B853D97D7}" type="slidenum">
              <a:rPr/>
              <a:pPr/>
              <a:t>‹#›</a:t>
            </a:fld>
            <a:endParaRPr/>
          </a:p>
        </p:txBody>
      </p:sp>
    </p:spTree>
    <p:extLst>
      <p:ext uri="{BB962C8B-B14F-4D97-AF65-F5344CB8AC3E}">
        <p14:creationId xmlns:p14="http://schemas.microsoft.com/office/powerpoint/2010/main" val="2409997826"/>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Tab Slide">
    <p:spTree>
      <p:nvGrpSpPr>
        <p:cNvPr id="1" name=""/>
        <p:cNvGrpSpPr/>
        <p:nvPr/>
      </p:nvGrpSpPr>
      <p:grpSpPr>
        <a:xfrm>
          <a:off x="0" y="0"/>
          <a:ext cx="0" cy="0"/>
          <a:chOff x="0" y="0"/>
          <a:chExt cx="0" cy="0"/>
        </a:xfrm>
      </p:grpSpPr>
      <p:pic>
        <p:nvPicPr>
          <p:cNvPr id="7" name="Picture 4" descr="https://www.agility.com/wp-content/uploads/2018/01/News-Tareks-Blog2.jpg"/>
          <p:cNvPicPr>
            <a:picLocks noChangeAspect="1" noChangeArrowheads="1"/>
          </p:cNvPicPr>
          <p:nvPr userDrawn="1"/>
        </p:nvPicPr>
        <p:blipFill>
          <a:blip r:embed="rId2" cstate="print">
            <a:duotone>
              <a:schemeClr val="accent4">
                <a:shade val="45000"/>
                <a:satMod val="135000"/>
              </a:schemeClr>
              <a:prstClr val="white"/>
            </a:duotone>
            <a:lum bright="40000" contrast="-30000"/>
          </a:blip>
          <a:srcRect r="18117"/>
          <a:stretch>
            <a:fillRect/>
          </a:stretch>
        </p:blipFill>
        <p:spPr bwMode="auto">
          <a:xfrm>
            <a:off x="-1" y="0"/>
            <a:ext cx="12192001" cy="6858000"/>
          </a:xfrm>
          <a:prstGeom prst="rect">
            <a:avLst/>
          </a:prstGeom>
          <a:noFill/>
        </p:spPr>
      </p:pic>
      <p:sp>
        <p:nvSpPr>
          <p:cNvPr id="5" name="Title 4"/>
          <p:cNvSpPr>
            <a:spLocks noGrp="1"/>
          </p:cNvSpPr>
          <p:nvPr>
            <p:ph type="title" hasCustomPrompt="1"/>
          </p:nvPr>
        </p:nvSpPr>
        <p:spPr>
          <a:xfrm>
            <a:off x="831274" y="2692373"/>
            <a:ext cx="10529455" cy="470647"/>
          </a:xfrm>
          <a:noFill/>
          <a:ln w="9525" algn="ctr">
            <a:noFill/>
            <a:miter lim="800000"/>
            <a:headEnd/>
            <a:tailEnd/>
          </a:ln>
          <a:effectLst/>
        </p:spPr>
        <p:txBody>
          <a:bodyPr lIns="0" tIns="0" rIns="0" bIns="0" anchor="b"/>
          <a:lstStyle>
            <a:lvl1pPr algn="l" defTabSz="914608" rtl="0" fontAlgn="base">
              <a:lnSpc>
                <a:spcPct val="80000"/>
              </a:lnSpc>
              <a:spcBef>
                <a:spcPct val="0"/>
              </a:spcBef>
              <a:spcAft>
                <a:spcPct val="0"/>
              </a:spcAft>
              <a:defRPr lang="en-US" sz="1800" b="1" kern="1200" baseline="0" dirty="0" smtClean="0">
                <a:solidFill>
                  <a:schemeClr val="bg2"/>
                </a:solidFill>
                <a:latin typeface="+mj-lt"/>
                <a:ea typeface="+mn-ea"/>
                <a:cs typeface="Times New Roman" pitchFamily="18" charset="0"/>
              </a:defRPr>
            </a:lvl1pPr>
          </a:lstStyle>
          <a:p>
            <a:r>
              <a:rPr lang="en-US" dirty="0"/>
              <a:t>Tab Text Goes Here</a:t>
            </a:r>
          </a:p>
        </p:txBody>
      </p:sp>
      <p:sp>
        <p:nvSpPr>
          <p:cNvPr id="3" name="Line 1026"/>
          <p:cNvSpPr>
            <a:spLocks noChangeShapeType="1"/>
          </p:cNvSpPr>
          <p:nvPr/>
        </p:nvSpPr>
        <p:spPr bwMode="black">
          <a:xfrm>
            <a:off x="831273" y="3227294"/>
            <a:ext cx="10508288" cy="0"/>
          </a:xfrm>
          <a:prstGeom prst="line">
            <a:avLst/>
          </a:prstGeom>
          <a:noFill/>
          <a:ln w="9525">
            <a:solidFill>
              <a:schemeClr val="tx2"/>
            </a:solidFill>
            <a:round/>
            <a:headEnd/>
            <a:tailEnd/>
          </a:ln>
          <a:effectLst/>
        </p:spPr>
        <p:txBody>
          <a:bodyPr wrap="none" lIns="82058" tIns="41029" rIns="82058" bIns="41029" anchor="ctr"/>
          <a:lstStyle/>
          <a:p>
            <a:pPr algn="ctr" fontAlgn="base">
              <a:spcBef>
                <a:spcPct val="0"/>
              </a:spcBef>
              <a:spcAft>
                <a:spcPct val="0"/>
              </a:spcAft>
            </a:pPr>
            <a:endParaRPr lang="en-US" sz="1300">
              <a:solidFill>
                <a:srgbClr val="000000"/>
              </a:solidFill>
              <a:cs typeface="Arial" charset="0"/>
            </a:endParaRPr>
          </a:p>
        </p:txBody>
      </p:sp>
    </p:spTree>
    <p:extLst>
      <p:ext uri="{BB962C8B-B14F-4D97-AF65-F5344CB8AC3E}">
        <p14:creationId xmlns:p14="http://schemas.microsoft.com/office/powerpoint/2010/main" val="1024598024"/>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Sub Divider Slide">
    <p:spTree>
      <p:nvGrpSpPr>
        <p:cNvPr id="1" name=""/>
        <p:cNvGrpSpPr/>
        <p:nvPr/>
      </p:nvGrpSpPr>
      <p:grpSpPr>
        <a:xfrm>
          <a:off x="0" y="0"/>
          <a:ext cx="0" cy="0"/>
          <a:chOff x="0" y="0"/>
          <a:chExt cx="0" cy="0"/>
        </a:xfrm>
      </p:grpSpPr>
      <p:pic>
        <p:nvPicPr>
          <p:cNvPr id="6" name="Picture 4" descr="https://www.agility.com/wp-content/uploads/2018/01/News-Tareks-Blog2.jpg"/>
          <p:cNvPicPr>
            <a:picLocks noChangeAspect="1" noChangeArrowheads="1"/>
          </p:cNvPicPr>
          <p:nvPr userDrawn="1"/>
        </p:nvPicPr>
        <p:blipFill>
          <a:blip r:embed="rId2" cstate="print">
            <a:duotone>
              <a:schemeClr val="accent4">
                <a:shade val="45000"/>
                <a:satMod val="135000"/>
              </a:schemeClr>
              <a:prstClr val="white"/>
            </a:duotone>
            <a:lum bright="60000" contrast="-53000"/>
          </a:blip>
          <a:srcRect r="18117"/>
          <a:stretch>
            <a:fillRect/>
          </a:stretch>
        </p:blipFill>
        <p:spPr bwMode="auto">
          <a:xfrm>
            <a:off x="-1" y="0"/>
            <a:ext cx="12192001" cy="6858000"/>
          </a:xfrm>
          <a:prstGeom prst="rect">
            <a:avLst/>
          </a:prstGeom>
          <a:noFill/>
        </p:spPr>
      </p:pic>
      <p:sp>
        <p:nvSpPr>
          <p:cNvPr id="5" name="Title 4"/>
          <p:cNvSpPr>
            <a:spLocks noGrp="1"/>
          </p:cNvSpPr>
          <p:nvPr>
            <p:ph type="title" hasCustomPrompt="1"/>
          </p:nvPr>
        </p:nvSpPr>
        <p:spPr>
          <a:xfrm>
            <a:off x="831274" y="2692373"/>
            <a:ext cx="10529455" cy="470647"/>
          </a:xfrm>
          <a:noFill/>
          <a:ln w="9525" algn="ctr">
            <a:noFill/>
            <a:miter lim="800000"/>
            <a:headEnd/>
            <a:tailEnd/>
          </a:ln>
          <a:effectLst/>
        </p:spPr>
        <p:txBody>
          <a:bodyPr lIns="0" tIns="0" rIns="0" bIns="0" anchor="b"/>
          <a:lstStyle>
            <a:lvl1pPr algn="l" defTabSz="914608" rtl="0" fontAlgn="base">
              <a:lnSpc>
                <a:spcPct val="80000"/>
              </a:lnSpc>
              <a:spcBef>
                <a:spcPct val="0"/>
              </a:spcBef>
              <a:spcAft>
                <a:spcPct val="0"/>
              </a:spcAft>
              <a:defRPr lang="en-US" sz="1800" b="1" kern="1200" baseline="0" dirty="0" smtClean="0">
                <a:solidFill>
                  <a:schemeClr val="bg2"/>
                </a:solidFill>
                <a:latin typeface="+mj-lt"/>
                <a:ea typeface="+mn-ea"/>
                <a:cs typeface="Times New Roman" pitchFamily="18" charset="0"/>
              </a:defRPr>
            </a:lvl1pPr>
          </a:lstStyle>
          <a:p>
            <a:r>
              <a:rPr lang="en-US" dirty="0"/>
              <a:t>Tab Text Goes Here</a:t>
            </a:r>
          </a:p>
        </p:txBody>
      </p:sp>
      <p:sp>
        <p:nvSpPr>
          <p:cNvPr id="3" name="Line 1026"/>
          <p:cNvSpPr>
            <a:spLocks noChangeShapeType="1"/>
          </p:cNvSpPr>
          <p:nvPr/>
        </p:nvSpPr>
        <p:spPr bwMode="black">
          <a:xfrm>
            <a:off x="831273" y="3227294"/>
            <a:ext cx="10508288" cy="0"/>
          </a:xfrm>
          <a:prstGeom prst="line">
            <a:avLst/>
          </a:prstGeom>
          <a:noFill/>
          <a:ln w="9525">
            <a:solidFill>
              <a:schemeClr val="tx2"/>
            </a:solidFill>
            <a:round/>
            <a:headEnd/>
            <a:tailEnd/>
          </a:ln>
          <a:effectLst/>
        </p:spPr>
        <p:txBody>
          <a:bodyPr wrap="none" lIns="82058" tIns="41029" rIns="82058" bIns="41029" anchor="ctr"/>
          <a:lstStyle/>
          <a:p>
            <a:pPr algn="ctr" fontAlgn="base">
              <a:spcBef>
                <a:spcPct val="0"/>
              </a:spcBef>
              <a:spcAft>
                <a:spcPct val="0"/>
              </a:spcAft>
            </a:pPr>
            <a:endParaRPr lang="en-US" sz="1300">
              <a:solidFill>
                <a:srgbClr val="000000"/>
              </a:solidFill>
              <a:cs typeface="Arial" charset="0"/>
            </a:endParaRPr>
          </a:p>
        </p:txBody>
      </p:sp>
      <p:sp>
        <p:nvSpPr>
          <p:cNvPr id="7" name="plhSectionHeader"/>
          <p:cNvSpPr>
            <a:spLocks noGrp="1"/>
          </p:cNvSpPr>
          <p:nvPr>
            <p:ph type="body" sz="quarter" idx="18" hasCustomPrompt="1"/>
          </p:nvPr>
        </p:nvSpPr>
        <p:spPr>
          <a:xfrm>
            <a:off x="6096001" y="825646"/>
            <a:ext cx="5264727" cy="153296"/>
          </a:xfrm>
        </p:spPr>
        <p:txBody>
          <a:bodyPr wrap="none" tIns="32823" rIns="0" bIns="0"/>
          <a:lstStyle>
            <a:lvl1pPr algn="r">
              <a:buNone/>
              <a:defRPr sz="700" b="1">
                <a:solidFill>
                  <a:srgbClr val="7E8083"/>
                </a:solidFill>
                <a:latin typeface="+mn-lt"/>
                <a:cs typeface="Arial" pitchFamily="34" charset="0"/>
              </a:defRPr>
            </a:lvl1pPr>
          </a:lstStyle>
          <a:p>
            <a:pPr lvl="0"/>
            <a:r>
              <a:rPr lang="en-US" dirty="0"/>
              <a:t>Section Header (used to create Tab Pages and Table of Contents)</a:t>
            </a:r>
          </a:p>
        </p:txBody>
      </p:sp>
      <p:sp>
        <p:nvSpPr>
          <p:cNvPr id="9" name="plhFootnote"/>
          <p:cNvSpPr>
            <a:spLocks noGrp="1"/>
          </p:cNvSpPr>
          <p:nvPr>
            <p:ph type="body" sz="quarter" idx="22" hasCustomPrompt="1"/>
          </p:nvPr>
        </p:nvSpPr>
        <p:spPr>
          <a:xfrm>
            <a:off x="2844800" y="6120353"/>
            <a:ext cx="8515928" cy="358469"/>
          </a:xfrm>
        </p:spPr>
        <p:txBody>
          <a:bodyPr wrap="square" tIns="16412" bIns="16412" anchor="b" anchorCtr="0">
            <a:spAutoFit/>
          </a:bodyPr>
          <a:lstStyle>
            <a:lvl1pPr marL="0" indent="0">
              <a:lnSpc>
                <a:spcPct val="100000"/>
              </a:lnSpc>
              <a:spcBef>
                <a:spcPts val="0"/>
              </a:spcBef>
              <a:buNone/>
              <a:defRPr sz="700" i="1">
                <a:solidFill>
                  <a:srgbClr val="4B4B4B"/>
                </a:solidFill>
              </a:defRPr>
            </a:lvl1pPr>
            <a:lvl2pPr marL="156708" indent="-156708">
              <a:lnSpc>
                <a:spcPct val="100000"/>
              </a:lnSpc>
              <a:spcBef>
                <a:spcPts val="0"/>
              </a:spcBef>
              <a:buClrTx/>
              <a:buSzPct val="100000"/>
              <a:buFont typeface="+mj-lt"/>
              <a:buAutoNum type="arabicPeriod"/>
              <a:defRPr sz="700" i="1">
                <a:solidFill>
                  <a:srgbClr val="4B4B4B"/>
                </a:solidFill>
              </a:defRPr>
            </a:lvl2pPr>
            <a:lvl3pPr marL="410291" indent="-205146">
              <a:lnSpc>
                <a:spcPct val="100000"/>
              </a:lnSpc>
              <a:spcBef>
                <a:spcPts val="0"/>
              </a:spcBef>
              <a:buClr>
                <a:schemeClr val="tx1"/>
              </a:buClr>
              <a:buFont typeface="+mj-lt"/>
              <a:buAutoNum type="alphaLcParenR"/>
              <a:defRPr sz="700" i="1"/>
            </a:lvl3pPr>
            <a:lvl4pPr marL="8548" indent="0">
              <a:lnSpc>
                <a:spcPct val="90000"/>
              </a:lnSpc>
              <a:spcBef>
                <a:spcPts val="0"/>
              </a:spcBef>
              <a:buNone/>
              <a:defRPr sz="700" i="1" u="none" strike="noStrike" normalizeH="0" baseline="0">
                <a:solidFill>
                  <a:srgbClr val="4B4B4B"/>
                </a:solidFill>
                <a:latin typeface="+mn-lt"/>
              </a:defRPr>
            </a:lvl4pPr>
            <a:lvl5pPr>
              <a:defRPr sz="700" i="1"/>
            </a:lvl5pPr>
          </a:lstStyle>
          <a:p>
            <a:pPr lvl="3"/>
            <a:r>
              <a:rPr lang="en-US" dirty="0"/>
              <a:t>___________________________</a:t>
            </a:r>
          </a:p>
          <a:p>
            <a:pPr lvl="0"/>
            <a:r>
              <a:rPr lang="en-US" dirty="0"/>
              <a:t>Source:</a:t>
            </a:r>
          </a:p>
          <a:p>
            <a:pPr lvl="1"/>
            <a:r>
              <a:rPr lang="en-US" dirty="0"/>
              <a:t>Footnotes.</a:t>
            </a:r>
          </a:p>
        </p:txBody>
      </p:sp>
      <p:sp>
        <p:nvSpPr>
          <p:cNvPr id="10" name="plhBulletedText"/>
          <p:cNvSpPr>
            <a:spLocks noGrp="1"/>
          </p:cNvSpPr>
          <p:nvPr>
            <p:ph type="body" sz="quarter" idx="20" hasCustomPrompt="1"/>
          </p:nvPr>
        </p:nvSpPr>
        <p:spPr>
          <a:xfrm>
            <a:off x="184729" y="-334581"/>
            <a:ext cx="11822545" cy="265885"/>
          </a:xfrm>
          <a:solidFill>
            <a:srgbClr val="FEDF87"/>
          </a:solidFill>
          <a:ln>
            <a:solidFill>
              <a:srgbClr val="FF0000"/>
            </a:solidFill>
          </a:ln>
        </p:spPr>
        <p:txBody>
          <a:bodyPr lIns="41029" rIns="41029"/>
          <a:lstStyle>
            <a:lvl1pPr algn="ctr">
              <a:buNone/>
              <a:defRPr baseline="0">
                <a:solidFill>
                  <a:srgbClr val="FF0000"/>
                </a:solidFill>
              </a:defRPr>
            </a:lvl1pPr>
            <a:lvl2pPr>
              <a:buNone/>
              <a:defRPr>
                <a:solidFill>
                  <a:srgbClr val="FF0000"/>
                </a:solidFill>
              </a:defRPr>
            </a:lvl2pPr>
            <a:lvl3pPr>
              <a:buNone/>
              <a:defRPr>
                <a:solidFill>
                  <a:srgbClr val="FF0000"/>
                </a:solidFill>
              </a:defRPr>
            </a:lvl3pPr>
            <a:lvl4pPr>
              <a:buNone/>
              <a:defRPr>
                <a:solidFill>
                  <a:srgbClr val="FF0000"/>
                </a:solidFill>
              </a:defRPr>
            </a:lvl4pPr>
            <a:lvl5pPr>
              <a:buNone/>
              <a:defRPr>
                <a:solidFill>
                  <a:srgbClr val="FF0000"/>
                </a:solidFill>
              </a:defRPr>
            </a:lvl5pPr>
          </a:lstStyle>
          <a:p>
            <a:pPr lvl="0"/>
            <a:r>
              <a:rPr lang="en-US" dirty="0" err="1"/>
              <a:t>PresBuilder</a:t>
            </a:r>
            <a:r>
              <a:rPr lang="en-US" dirty="0"/>
              <a:t> Placeholder – Delete this box if you see it on a slide, but DO NOT REMOVE this box from the slide layout. </a:t>
            </a:r>
          </a:p>
        </p:txBody>
      </p:sp>
      <p:sp>
        <p:nvSpPr>
          <p:cNvPr id="15" name="Slide Number Placeholder 14"/>
          <p:cNvSpPr>
            <a:spLocks noGrp="1"/>
          </p:cNvSpPr>
          <p:nvPr>
            <p:ph type="sldNum" sz="quarter" idx="23"/>
          </p:nvPr>
        </p:nvSpPr>
        <p:spPr/>
        <p:txBody>
          <a:bodyPr lIns="82058" tIns="41029" rIns="82058" bIns="41029"/>
          <a:lstStyle>
            <a:lvl1pPr algn="r" rtl="0" fontAlgn="base">
              <a:spcBef>
                <a:spcPct val="0"/>
              </a:spcBef>
              <a:spcAft>
                <a:spcPct val="0"/>
              </a:spcAft>
              <a:defRPr lang="en-US" sz="900" kern="1200" smtClean="0">
                <a:solidFill>
                  <a:srgbClr val="4B4B4B"/>
                </a:solidFill>
                <a:latin typeface="+mn-lt"/>
                <a:ea typeface="+mn-ea"/>
                <a:cs typeface="Arial" charset="0"/>
              </a:defRPr>
            </a:lvl1pPr>
          </a:lstStyle>
          <a:p>
            <a:fld id="{E2ACF161-3639-4DB2-AA3B-4A41135AF63F}" type="slidenum">
              <a:rPr/>
              <a:pPr/>
              <a:t>‹#›</a:t>
            </a:fld>
            <a:endParaRPr/>
          </a:p>
        </p:txBody>
      </p:sp>
    </p:spTree>
    <p:extLst>
      <p:ext uri="{BB962C8B-B14F-4D97-AF65-F5344CB8AC3E}">
        <p14:creationId xmlns:p14="http://schemas.microsoft.com/office/powerpoint/2010/main" val="261997920"/>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lstStyle/>
          <a:p>
            <a:r>
              <a:rPr lang="en-US" dirty="0"/>
              <a:t>Click to edit Master title style</a:t>
            </a:r>
          </a:p>
        </p:txBody>
      </p:sp>
      <p:sp>
        <p:nvSpPr>
          <p:cNvPr id="4" name="plhSectionHeader"/>
          <p:cNvSpPr>
            <a:spLocks noGrp="1"/>
          </p:cNvSpPr>
          <p:nvPr>
            <p:ph type="body" sz="quarter" idx="18" hasCustomPrompt="1"/>
          </p:nvPr>
        </p:nvSpPr>
        <p:spPr>
          <a:xfrm>
            <a:off x="6096001" y="825646"/>
            <a:ext cx="5264727" cy="153296"/>
          </a:xfrm>
        </p:spPr>
        <p:txBody>
          <a:bodyPr wrap="none" tIns="32823" rIns="0" bIns="0"/>
          <a:lstStyle>
            <a:lvl1pPr algn="r">
              <a:buNone/>
              <a:defRPr sz="700" b="1">
                <a:solidFill>
                  <a:srgbClr val="7E8083"/>
                </a:solidFill>
                <a:latin typeface="+mn-lt"/>
                <a:cs typeface="Arial" pitchFamily="34" charset="0"/>
              </a:defRPr>
            </a:lvl1pPr>
          </a:lstStyle>
          <a:p>
            <a:pPr lvl="0"/>
            <a:r>
              <a:rPr lang="en-US" dirty="0"/>
              <a:t>Section Header (used to create Tab Pages and Table of Contents)</a:t>
            </a:r>
          </a:p>
        </p:txBody>
      </p:sp>
      <p:sp>
        <p:nvSpPr>
          <p:cNvPr id="5" name="plhFootnote"/>
          <p:cNvSpPr>
            <a:spLocks noGrp="1"/>
          </p:cNvSpPr>
          <p:nvPr>
            <p:ph type="body" sz="quarter" idx="22" hasCustomPrompt="1"/>
          </p:nvPr>
        </p:nvSpPr>
        <p:spPr>
          <a:xfrm>
            <a:off x="2844800" y="6120353"/>
            <a:ext cx="8515928" cy="358469"/>
          </a:xfrm>
        </p:spPr>
        <p:txBody>
          <a:bodyPr wrap="square" tIns="16412" bIns="16412" anchor="b" anchorCtr="0">
            <a:spAutoFit/>
          </a:bodyPr>
          <a:lstStyle>
            <a:lvl1pPr marL="0" indent="0">
              <a:lnSpc>
                <a:spcPct val="100000"/>
              </a:lnSpc>
              <a:spcBef>
                <a:spcPts val="0"/>
              </a:spcBef>
              <a:buNone/>
              <a:defRPr sz="700" i="1">
                <a:solidFill>
                  <a:srgbClr val="4B4B4B"/>
                </a:solidFill>
              </a:defRPr>
            </a:lvl1pPr>
            <a:lvl2pPr marL="156708" indent="-156708">
              <a:lnSpc>
                <a:spcPct val="100000"/>
              </a:lnSpc>
              <a:spcBef>
                <a:spcPts val="0"/>
              </a:spcBef>
              <a:buClrTx/>
              <a:buSzPct val="100000"/>
              <a:buFont typeface="+mj-lt"/>
              <a:buAutoNum type="arabicPeriod"/>
              <a:defRPr sz="700" i="1">
                <a:solidFill>
                  <a:srgbClr val="4B4B4B"/>
                </a:solidFill>
              </a:defRPr>
            </a:lvl2pPr>
            <a:lvl3pPr marL="410291" indent="-205146">
              <a:lnSpc>
                <a:spcPct val="100000"/>
              </a:lnSpc>
              <a:spcBef>
                <a:spcPts val="0"/>
              </a:spcBef>
              <a:buClr>
                <a:schemeClr val="tx1"/>
              </a:buClr>
              <a:buFont typeface="+mj-lt"/>
              <a:buAutoNum type="alphaLcParenR"/>
              <a:defRPr sz="700" i="1"/>
            </a:lvl3pPr>
            <a:lvl4pPr marL="8548" indent="0">
              <a:lnSpc>
                <a:spcPct val="90000"/>
              </a:lnSpc>
              <a:spcBef>
                <a:spcPts val="0"/>
              </a:spcBef>
              <a:buNone/>
              <a:defRPr sz="700" i="1" u="none" strike="noStrike" normalizeH="0" baseline="0">
                <a:solidFill>
                  <a:srgbClr val="4B4B4B"/>
                </a:solidFill>
                <a:latin typeface="+mn-lt"/>
              </a:defRPr>
            </a:lvl4pPr>
            <a:lvl5pPr>
              <a:defRPr sz="700" i="1"/>
            </a:lvl5pPr>
          </a:lstStyle>
          <a:p>
            <a:pPr lvl="3"/>
            <a:r>
              <a:rPr lang="en-US" dirty="0"/>
              <a:t>___________________________</a:t>
            </a:r>
          </a:p>
          <a:p>
            <a:pPr lvl="0"/>
            <a:r>
              <a:rPr lang="en-US" dirty="0"/>
              <a:t>Source:</a:t>
            </a:r>
          </a:p>
          <a:p>
            <a:pPr lvl="1"/>
            <a:r>
              <a:rPr lang="en-US" dirty="0"/>
              <a:t>Footnotes.</a:t>
            </a:r>
          </a:p>
        </p:txBody>
      </p:sp>
      <p:sp>
        <p:nvSpPr>
          <p:cNvPr id="6" name="plhBulletedText"/>
          <p:cNvSpPr>
            <a:spLocks noGrp="1"/>
          </p:cNvSpPr>
          <p:nvPr>
            <p:ph type="body" sz="quarter" idx="20" hasCustomPrompt="1"/>
          </p:nvPr>
        </p:nvSpPr>
        <p:spPr>
          <a:xfrm>
            <a:off x="184729" y="-334581"/>
            <a:ext cx="11822545" cy="265885"/>
          </a:xfrm>
          <a:solidFill>
            <a:srgbClr val="FEDF87"/>
          </a:solidFill>
          <a:ln>
            <a:solidFill>
              <a:srgbClr val="FF0000"/>
            </a:solidFill>
          </a:ln>
        </p:spPr>
        <p:txBody>
          <a:bodyPr lIns="41029" rIns="41029"/>
          <a:lstStyle>
            <a:lvl1pPr algn="ctr">
              <a:buNone/>
              <a:defRPr baseline="0">
                <a:solidFill>
                  <a:srgbClr val="FF0000"/>
                </a:solidFill>
              </a:defRPr>
            </a:lvl1pPr>
            <a:lvl2pPr>
              <a:buNone/>
              <a:defRPr>
                <a:solidFill>
                  <a:srgbClr val="FF0000"/>
                </a:solidFill>
              </a:defRPr>
            </a:lvl2pPr>
            <a:lvl3pPr>
              <a:buNone/>
              <a:defRPr>
                <a:solidFill>
                  <a:srgbClr val="FF0000"/>
                </a:solidFill>
              </a:defRPr>
            </a:lvl3pPr>
            <a:lvl4pPr>
              <a:buNone/>
              <a:defRPr>
                <a:solidFill>
                  <a:srgbClr val="FF0000"/>
                </a:solidFill>
              </a:defRPr>
            </a:lvl4pPr>
            <a:lvl5pPr>
              <a:buNone/>
              <a:defRPr>
                <a:solidFill>
                  <a:srgbClr val="FF0000"/>
                </a:solidFill>
              </a:defRPr>
            </a:lvl5pPr>
          </a:lstStyle>
          <a:p>
            <a:pPr lvl="0"/>
            <a:r>
              <a:rPr lang="en-US" dirty="0" err="1"/>
              <a:t>PresBuilder</a:t>
            </a:r>
            <a:r>
              <a:rPr lang="en-US" dirty="0"/>
              <a:t> Placeholder – Delete this box if you see it on a slide, but DO NOT REMOVE this box from the slide layout. </a:t>
            </a:r>
          </a:p>
        </p:txBody>
      </p:sp>
      <p:sp>
        <p:nvSpPr>
          <p:cNvPr id="11" name="Slide Number Placeholder 10"/>
          <p:cNvSpPr>
            <a:spLocks noGrp="1"/>
          </p:cNvSpPr>
          <p:nvPr>
            <p:ph type="sldNum" sz="quarter" idx="23"/>
          </p:nvPr>
        </p:nvSpPr>
        <p:spPr/>
        <p:txBody>
          <a:bodyPr lIns="82058" tIns="41029" rIns="82058" bIns="41029"/>
          <a:lstStyle>
            <a:lvl1pPr algn="r" rtl="0" fontAlgn="base">
              <a:spcBef>
                <a:spcPct val="0"/>
              </a:spcBef>
              <a:spcAft>
                <a:spcPct val="0"/>
              </a:spcAft>
              <a:defRPr lang="en-US" sz="900" kern="1200" smtClean="0">
                <a:solidFill>
                  <a:srgbClr val="4B4B4B"/>
                </a:solidFill>
                <a:latin typeface="+mn-lt"/>
                <a:ea typeface="+mn-ea"/>
                <a:cs typeface="Arial" charset="0"/>
              </a:defRPr>
            </a:lvl1pPr>
          </a:lstStyle>
          <a:p>
            <a:fld id="{645EB43A-5775-4200-8846-86C8FD92F8B7}" type="slidenum">
              <a:rPr/>
              <a:pPr/>
              <a:t>‹#›</a:t>
            </a:fld>
            <a:endParaRPr/>
          </a:p>
        </p:txBody>
      </p:sp>
    </p:spTree>
    <p:extLst>
      <p:ext uri="{BB962C8B-B14F-4D97-AF65-F5344CB8AC3E}">
        <p14:creationId xmlns:p14="http://schemas.microsoft.com/office/powerpoint/2010/main" val="17613314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Title Slide 1">
    <p:spTree>
      <p:nvGrpSpPr>
        <p:cNvPr id="1" name=""/>
        <p:cNvGrpSpPr/>
        <p:nvPr/>
      </p:nvGrpSpPr>
      <p:grpSpPr>
        <a:xfrm>
          <a:off x="0" y="0"/>
          <a:ext cx="0" cy="0"/>
          <a:chOff x="0" y="0"/>
          <a:chExt cx="0" cy="0"/>
        </a:xfrm>
      </p:grpSpPr>
      <p:sp>
        <p:nvSpPr>
          <p:cNvPr id="6343" name="Rectangle 2"/>
          <p:cNvSpPr>
            <a:spLocks noGrp="1" noChangeArrowheads="1"/>
          </p:cNvSpPr>
          <p:nvPr>
            <p:ph type="ctrTitle"/>
          </p:nvPr>
        </p:nvSpPr>
        <p:spPr>
          <a:xfrm>
            <a:off x="1507488" y="2465776"/>
            <a:ext cx="6761019" cy="446276"/>
          </a:xfrm>
          <a:ln algn="ctr"/>
        </p:spPr>
        <p:txBody>
          <a:bodyPr wrap="square" tIns="0" bIns="0" anchor="b">
            <a:spAutoFit/>
          </a:bodyPr>
          <a:lstStyle>
            <a:lvl1pPr>
              <a:lnSpc>
                <a:spcPct val="100000"/>
              </a:lnSpc>
              <a:defRPr sz="2900">
                <a:solidFill>
                  <a:schemeClr val="accent1"/>
                </a:solidFill>
                <a:latin typeface="+mj-lt"/>
              </a:defRPr>
            </a:lvl1pPr>
          </a:lstStyle>
          <a:p>
            <a:r>
              <a:rPr lang="en-US"/>
              <a:t>Click to edit Master title style</a:t>
            </a:r>
            <a:endParaRPr lang="en-US" dirty="0"/>
          </a:p>
        </p:txBody>
      </p:sp>
      <p:sp>
        <p:nvSpPr>
          <p:cNvPr id="6344" name="Rectangle 3"/>
          <p:cNvSpPr>
            <a:spLocks noGrp="1" noChangeArrowheads="1"/>
          </p:cNvSpPr>
          <p:nvPr>
            <p:ph type="subTitle" idx="1"/>
          </p:nvPr>
        </p:nvSpPr>
        <p:spPr>
          <a:xfrm>
            <a:off x="1507489" y="2960238"/>
            <a:ext cx="6761019" cy="276999"/>
          </a:xfrm>
        </p:spPr>
        <p:txBody>
          <a:bodyPr wrap="square" lIns="16412" tIns="0" rIns="0" bIns="0">
            <a:spAutoFit/>
          </a:bodyPr>
          <a:lstStyle>
            <a:lvl1pPr marL="0" indent="0">
              <a:lnSpc>
                <a:spcPct val="100000"/>
              </a:lnSpc>
              <a:spcBef>
                <a:spcPts val="808"/>
              </a:spcBef>
              <a:buClr>
                <a:schemeClr val="tx2"/>
              </a:buClr>
              <a:buSzTx/>
              <a:buFont typeface="Wingdings" pitchFamily="2" charset="2"/>
              <a:buNone/>
              <a:defRPr sz="1800">
                <a:solidFill>
                  <a:schemeClr val="tx2"/>
                </a:solidFill>
                <a:latin typeface="+mj-lt"/>
              </a:defRPr>
            </a:lvl1pPr>
          </a:lstStyle>
          <a:p>
            <a:r>
              <a:rPr lang="en-US" dirty="0"/>
              <a:t>Click to edit Master subtitle style</a:t>
            </a:r>
          </a:p>
        </p:txBody>
      </p:sp>
      <p:sp>
        <p:nvSpPr>
          <p:cNvPr id="12" name="Text Placeholder 11"/>
          <p:cNvSpPr>
            <a:spLocks noGrp="1"/>
          </p:cNvSpPr>
          <p:nvPr>
            <p:ph type="body" sz="quarter" idx="10" hasCustomPrompt="1"/>
          </p:nvPr>
        </p:nvSpPr>
        <p:spPr>
          <a:xfrm>
            <a:off x="1507488" y="4248374"/>
            <a:ext cx="4416136" cy="458096"/>
          </a:xfrm>
        </p:spPr>
        <p:txBody>
          <a:bodyPr lIns="16412" tIns="0" rIns="0" bIns="0"/>
          <a:lstStyle>
            <a:lvl1pPr>
              <a:lnSpc>
                <a:spcPct val="110000"/>
              </a:lnSpc>
              <a:spcBef>
                <a:spcPts val="63"/>
              </a:spcBef>
              <a:buNone/>
              <a:defRPr baseline="0"/>
            </a:lvl1pPr>
          </a:lstStyle>
          <a:p>
            <a:pPr lvl="0"/>
            <a:r>
              <a:rPr lang="en-US" dirty="0"/>
              <a:t>Date</a:t>
            </a:r>
          </a:p>
          <a:p>
            <a:pPr lvl="0"/>
            <a:r>
              <a:rPr lang="en-US" dirty="0"/>
              <a:t>Speaker Name</a:t>
            </a:r>
          </a:p>
        </p:txBody>
      </p:sp>
      <p:grpSp>
        <p:nvGrpSpPr>
          <p:cNvPr id="2" name="Group 201"/>
          <p:cNvGrpSpPr>
            <a:grpSpLocks/>
          </p:cNvGrpSpPr>
          <p:nvPr/>
        </p:nvGrpSpPr>
        <p:grpSpPr bwMode="auto">
          <a:xfrm>
            <a:off x="1220321" y="1888191"/>
            <a:ext cx="7262091" cy="1984842"/>
            <a:chOff x="1288" y="1521"/>
            <a:chExt cx="3774" cy="1417"/>
          </a:xfrm>
        </p:grpSpPr>
        <p:cxnSp>
          <p:nvCxnSpPr>
            <p:cNvPr id="6" name="Straight Connector 11"/>
            <p:cNvCxnSpPr>
              <a:cxnSpLocks noChangeShapeType="1"/>
            </p:cNvCxnSpPr>
            <p:nvPr/>
          </p:nvCxnSpPr>
          <p:spPr bwMode="auto">
            <a:xfrm rot="16200000" flipH="1">
              <a:off x="579" y="2230"/>
              <a:ext cx="1417" cy="0"/>
            </a:xfrm>
            <a:prstGeom prst="line">
              <a:avLst/>
            </a:prstGeom>
            <a:noFill/>
            <a:ln w="76200" cap="rnd" algn="ctr">
              <a:solidFill>
                <a:srgbClr val="00AEEF"/>
              </a:solidFill>
              <a:round/>
              <a:headEnd/>
              <a:tailEnd/>
            </a:ln>
          </p:spPr>
        </p:cxnSp>
        <p:cxnSp>
          <p:nvCxnSpPr>
            <p:cNvPr id="7" name="Straight Connector 12"/>
            <p:cNvCxnSpPr>
              <a:cxnSpLocks noChangeShapeType="1"/>
            </p:cNvCxnSpPr>
            <p:nvPr/>
          </p:nvCxnSpPr>
          <p:spPr bwMode="auto">
            <a:xfrm rot="16200000" flipH="1">
              <a:off x="4353" y="2230"/>
              <a:ext cx="1417" cy="0"/>
            </a:xfrm>
            <a:prstGeom prst="line">
              <a:avLst/>
            </a:prstGeom>
            <a:noFill/>
            <a:ln w="76200" cap="rnd" algn="ctr">
              <a:solidFill>
                <a:srgbClr val="00AEEF"/>
              </a:solidFill>
              <a:round/>
              <a:headEnd/>
              <a:tailEnd/>
            </a:ln>
          </p:spPr>
        </p:cxnSp>
      </p:grpSp>
      <p:sp>
        <p:nvSpPr>
          <p:cNvPr id="9" name="shpStamp" hidden="1"/>
          <p:cNvSpPr txBox="1">
            <a:spLocks noChangeArrowheads="1"/>
          </p:cNvSpPr>
          <p:nvPr userDrawn="1">
            <p:custDataLst>
              <p:tags r:id="rId1"/>
            </p:custDataLst>
          </p:nvPr>
        </p:nvSpPr>
        <p:spPr bwMode="ltGray">
          <a:xfrm>
            <a:off x="10108048" y="147659"/>
            <a:ext cx="1252681" cy="322169"/>
          </a:xfrm>
          <a:prstGeom prst="rect">
            <a:avLst/>
          </a:prstGeom>
          <a:noFill/>
          <a:ln w="9525" algn="ctr">
            <a:noFill/>
            <a:miter lim="800000"/>
            <a:headEnd/>
            <a:tailEnd/>
          </a:ln>
          <a:effectLst/>
        </p:spPr>
        <p:txBody>
          <a:bodyPr wrap="none" lIns="0" tIns="0" rIns="0" bIns="0" anchor="t"/>
          <a:lstStyle/>
          <a:p>
            <a:pPr algn="r" fontAlgn="base">
              <a:spcBef>
                <a:spcPct val="0"/>
              </a:spcBef>
              <a:spcAft>
                <a:spcPct val="0"/>
              </a:spcAft>
            </a:pPr>
            <a:r>
              <a:rPr lang="en-US" sz="1300" dirty="0">
                <a:solidFill>
                  <a:srgbClr val="FF0000"/>
                </a:solidFill>
                <a:cs typeface="Arial" charset="0"/>
              </a:rPr>
              <a:t>STAMP</a:t>
            </a:r>
          </a:p>
        </p:txBody>
      </p:sp>
      <p:pic>
        <p:nvPicPr>
          <p:cNvPr id="11" name="BarclaysLogo" descr="Standard_Cover.bmp"/>
          <p:cNvPicPr>
            <a:picLocks noChangeAspect="1"/>
          </p:cNvPicPr>
          <p:nvPr userDrawn="1"/>
        </p:nvPicPr>
        <p:blipFill>
          <a:blip r:embed="rId4" cstate="print"/>
          <a:stretch>
            <a:fillRect/>
          </a:stretch>
        </p:blipFill>
        <p:spPr>
          <a:xfrm>
            <a:off x="1108364" y="829236"/>
            <a:ext cx="2888896" cy="392621"/>
          </a:xfrm>
          <a:prstGeom prst="rect">
            <a:avLst/>
          </a:prstGeom>
        </p:spPr>
      </p:pic>
      <p:sp>
        <p:nvSpPr>
          <p:cNvPr id="10" name="ClientLogo" hidden="1"/>
          <p:cNvSpPr>
            <a:spLocks noChangeArrowheads="1"/>
          </p:cNvSpPr>
          <p:nvPr userDrawn="1">
            <p:custDataLst>
              <p:tags r:id="rId2"/>
            </p:custDataLst>
          </p:nvPr>
        </p:nvSpPr>
        <p:spPr bwMode="auto">
          <a:xfrm>
            <a:off x="8027873" y="892269"/>
            <a:ext cx="3325091" cy="806824"/>
          </a:xfrm>
          <a:prstGeom prst="rect">
            <a:avLst/>
          </a:prstGeom>
          <a:solidFill>
            <a:srgbClr val="FEDF87"/>
          </a:solidFill>
          <a:ln w="12700">
            <a:solidFill>
              <a:srgbClr val="FF0000"/>
            </a:solidFill>
            <a:prstDash val="solid"/>
            <a:miter lim="800000"/>
            <a:headEnd/>
            <a:tailEnd/>
          </a:ln>
          <a:effectLst/>
        </p:spPr>
        <p:txBody>
          <a:bodyPr wrap="square" lIns="0" tIns="49235" rIns="32823" bIns="0" anchor="t"/>
          <a:lstStyle/>
          <a:p>
            <a:pPr algn="ctr" fontAlgn="base">
              <a:spcBef>
                <a:spcPct val="0"/>
              </a:spcBef>
              <a:spcAft>
                <a:spcPct val="0"/>
              </a:spcAft>
            </a:pPr>
            <a:r>
              <a:rPr lang="en-US" sz="1100" b="1" dirty="0">
                <a:solidFill>
                  <a:srgbClr val="FF0000"/>
                </a:solidFill>
                <a:cs typeface="Arial" charset="0"/>
              </a:rPr>
              <a:t>PB Cover Logo Placeholder </a:t>
            </a:r>
            <a:br>
              <a:rPr lang="en-US" sz="1100" dirty="0">
                <a:solidFill>
                  <a:srgbClr val="FF0000"/>
                </a:solidFill>
                <a:cs typeface="Arial" charset="0"/>
              </a:rPr>
            </a:br>
            <a:r>
              <a:rPr lang="en-US" sz="1100" dirty="0">
                <a:solidFill>
                  <a:srgbClr val="FF0000"/>
                </a:solidFill>
                <a:cs typeface="Arial" charset="0"/>
              </a:rPr>
              <a:t>Delete this box if you see it on a slide, but DO NOT REMOVE this box from the slide layout. </a:t>
            </a:r>
          </a:p>
        </p:txBody>
      </p:sp>
    </p:spTree>
    <p:extLst>
      <p:ext uri="{BB962C8B-B14F-4D97-AF65-F5344CB8AC3E}">
        <p14:creationId xmlns:p14="http://schemas.microsoft.com/office/powerpoint/2010/main" val="35855014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Title Slide 2">
    <p:spTree>
      <p:nvGrpSpPr>
        <p:cNvPr id="1" name=""/>
        <p:cNvGrpSpPr/>
        <p:nvPr/>
      </p:nvGrpSpPr>
      <p:grpSpPr>
        <a:xfrm>
          <a:off x="0" y="0"/>
          <a:ext cx="0" cy="0"/>
          <a:chOff x="0" y="0"/>
          <a:chExt cx="0" cy="0"/>
        </a:xfrm>
      </p:grpSpPr>
      <p:sp>
        <p:nvSpPr>
          <p:cNvPr id="6343" name="Rectangle 2"/>
          <p:cNvSpPr>
            <a:spLocks noGrp="1" noChangeArrowheads="1"/>
          </p:cNvSpPr>
          <p:nvPr>
            <p:ph type="ctrTitle"/>
          </p:nvPr>
        </p:nvSpPr>
        <p:spPr>
          <a:xfrm>
            <a:off x="1252835" y="1989526"/>
            <a:ext cx="6888360" cy="446276"/>
          </a:xfrm>
          <a:ln algn="ctr"/>
        </p:spPr>
        <p:txBody>
          <a:bodyPr wrap="square" tIns="0" bIns="0" anchor="b">
            <a:spAutoFit/>
          </a:bodyPr>
          <a:lstStyle>
            <a:lvl1pPr>
              <a:lnSpc>
                <a:spcPct val="100000"/>
              </a:lnSpc>
              <a:defRPr sz="2900">
                <a:solidFill>
                  <a:schemeClr val="accent1"/>
                </a:solidFill>
                <a:latin typeface="+mj-lt"/>
              </a:defRPr>
            </a:lvl1pPr>
          </a:lstStyle>
          <a:p>
            <a:r>
              <a:rPr lang="en-US"/>
              <a:t>Click to edit Master title style</a:t>
            </a:r>
            <a:endParaRPr lang="en-US" dirty="0"/>
          </a:p>
        </p:txBody>
      </p:sp>
      <p:sp>
        <p:nvSpPr>
          <p:cNvPr id="6344" name="Rectangle 3"/>
          <p:cNvSpPr>
            <a:spLocks noGrp="1" noChangeArrowheads="1"/>
          </p:cNvSpPr>
          <p:nvPr>
            <p:ph type="subTitle" idx="1"/>
          </p:nvPr>
        </p:nvSpPr>
        <p:spPr>
          <a:xfrm>
            <a:off x="1252835" y="2483988"/>
            <a:ext cx="6875176" cy="276999"/>
          </a:xfrm>
        </p:spPr>
        <p:txBody>
          <a:bodyPr wrap="square" lIns="16412" tIns="0" rIns="0" bIns="0">
            <a:spAutoFit/>
          </a:bodyPr>
          <a:lstStyle>
            <a:lvl1pPr marL="0" indent="0">
              <a:lnSpc>
                <a:spcPct val="100000"/>
              </a:lnSpc>
              <a:spcBef>
                <a:spcPts val="808"/>
              </a:spcBef>
              <a:buClr>
                <a:schemeClr val="tx2"/>
              </a:buClr>
              <a:buSzTx/>
              <a:buFont typeface="Wingdings" pitchFamily="2" charset="2"/>
              <a:buNone/>
              <a:defRPr sz="1800">
                <a:solidFill>
                  <a:schemeClr val="tx2"/>
                </a:solidFill>
                <a:latin typeface="+mj-lt"/>
              </a:defRPr>
            </a:lvl1pPr>
          </a:lstStyle>
          <a:p>
            <a:r>
              <a:rPr lang="en-US"/>
              <a:t>Click to edit Master subtitle style</a:t>
            </a:r>
            <a:endParaRPr lang="en-US" dirty="0"/>
          </a:p>
        </p:txBody>
      </p:sp>
      <p:sp>
        <p:nvSpPr>
          <p:cNvPr id="12" name="Text Placeholder 11"/>
          <p:cNvSpPr>
            <a:spLocks noGrp="1"/>
          </p:cNvSpPr>
          <p:nvPr>
            <p:ph type="body" sz="quarter" idx="10" hasCustomPrompt="1"/>
          </p:nvPr>
        </p:nvSpPr>
        <p:spPr>
          <a:xfrm>
            <a:off x="1252833" y="3772125"/>
            <a:ext cx="4416136" cy="463699"/>
          </a:xfrm>
        </p:spPr>
        <p:txBody>
          <a:bodyPr lIns="16412" tIns="0" rIns="0" bIns="0"/>
          <a:lstStyle>
            <a:lvl1pPr>
              <a:lnSpc>
                <a:spcPct val="110000"/>
              </a:lnSpc>
              <a:spcBef>
                <a:spcPts val="63"/>
              </a:spcBef>
              <a:buNone/>
              <a:defRPr baseline="0"/>
            </a:lvl1pPr>
          </a:lstStyle>
          <a:p>
            <a:pPr lvl="0"/>
            <a:r>
              <a:rPr lang="en-US" dirty="0"/>
              <a:t>Date</a:t>
            </a:r>
          </a:p>
          <a:p>
            <a:pPr lvl="0"/>
            <a:r>
              <a:rPr lang="en-US" dirty="0"/>
              <a:t>Speaker Name</a:t>
            </a:r>
          </a:p>
        </p:txBody>
      </p:sp>
      <p:grpSp>
        <p:nvGrpSpPr>
          <p:cNvPr id="2" name="Group 201"/>
          <p:cNvGrpSpPr>
            <a:grpSpLocks/>
          </p:cNvGrpSpPr>
          <p:nvPr userDrawn="1"/>
        </p:nvGrpSpPr>
        <p:grpSpPr bwMode="auto">
          <a:xfrm>
            <a:off x="1029194" y="1411941"/>
            <a:ext cx="7535333" cy="1984842"/>
            <a:chOff x="1288" y="1521"/>
            <a:chExt cx="3916" cy="1417"/>
          </a:xfrm>
        </p:grpSpPr>
        <p:cxnSp>
          <p:nvCxnSpPr>
            <p:cNvPr id="6" name="Straight Connector 11"/>
            <p:cNvCxnSpPr>
              <a:cxnSpLocks noChangeShapeType="1"/>
            </p:cNvCxnSpPr>
            <p:nvPr/>
          </p:nvCxnSpPr>
          <p:spPr bwMode="auto">
            <a:xfrm rot="16200000" flipH="1">
              <a:off x="579" y="2230"/>
              <a:ext cx="1417" cy="0"/>
            </a:xfrm>
            <a:prstGeom prst="line">
              <a:avLst/>
            </a:prstGeom>
            <a:noFill/>
            <a:ln w="76200" cap="rnd" algn="ctr">
              <a:solidFill>
                <a:srgbClr val="00AEEF"/>
              </a:solidFill>
              <a:round/>
              <a:headEnd/>
              <a:tailEnd/>
            </a:ln>
          </p:spPr>
        </p:cxnSp>
        <p:cxnSp>
          <p:nvCxnSpPr>
            <p:cNvPr id="7" name="Straight Connector 12"/>
            <p:cNvCxnSpPr>
              <a:cxnSpLocks noChangeShapeType="1"/>
            </p:cNvCxnSpPr>
            <p:nvPr/>
          </p:nvCxnSpPr>
          <p:spPr bwMode="auto">
            <a:xfrm rot="16200000" flipH="1">
              <a:off x="4495" y="2230"/>
              <a:ext cx="1417" cy="0"/>
            </a:xfrm>
            <a:prstGeom prst="line">
              <a:avLst/>
            </a:prstGeom>
            <a:noFill/>
            <a:ln w="76200" cap="rnd" algn="ctr">
              <a:solidFill>
                <a:srgbClr val="00AEEF"/>
              </a:solidFill>
              <a:round/>
              <a:headEnd/>
              <a:tailEnd/>
            </a:ln>
          </p:spPr>
        </p:cxnSp>
      </p:grpSp>
      <p:sp>
        <p:nvSpPr>
          <p:cNvPr id="9" name="shpStamp" hidden="1"/>
          <p:cNvSpPr txBox="1">
            <a:spLocks noChangeArrowheads="1"/>
          </p:cNvSpPr>
          <p:nvPr userDrawn="1">
            <p:custDataLst>
              <p:tags r:id="rId1"/>
            </p:custDataLst>
          </p:nvPr>
        </p:nvSpPr>
        <p:spPr bwMode="ltGray">
          <a:xfrm>
            <a:off x="10108048" y="147659"/>
            <a:ext cx="1252681" cy="322169"/>
          </a:xfrm>
          <a:prstGeom prst="rect">
            <a:avLst/>
          </a:prstGeom>
          <a:noFill/>
          <a:ln w="9525" algn="ctr">
            <a:noFill/>
            <a:miter lim="800000"/>
            <a:headEnd/>
            <a:tailEnd/>
          </a:ln>
          <a:effectLst/>
        </p:spPr>
        <p:txBody>
          <a:bodyPr wrap="none" lIns="0" tIns="0" rIns="0" bIns="0" anchor="t"/>
          <a:lstStyle/>
          <a:p>
            <a:pPr algn="r" fontAlgn="base">
              <a:spcBef>
                <a:spcPct val="0"/>
              </a:spcBef>
              <a:spcAft>
                <a:spcPct val="0"/>
              </a:spcAft>
            </a:pPr>
            <a:r>
              <a:rPr lang="en-US" sz="1300" dirty="0">
                <a:solidFill>
                  <a:srgbClr val="FF0000"/>
                </a:solidFill>
                <a:cs typeface="Arial" charset="0"/>
              </a:rPr>
              <a:t>STAMP</a:t>
            </a:r>
          </a:p>
        </p:txBody>
      </p:sp>
      <p:pic>
        <p:nvPicPr>
          <p:cNvPr id="11" name="BarclaysLogo" descr="Standard_Cover.bmp"/>
          <p:cNvPicPr>
            <a:picLocks noChangeAspect="1"/>
          </p:cNvPicPr>
          <p:nvPr userDrawn="1"/>
        </p:nvPicPr>
        <p:blipFill>
          <a:blip r:embed="rId3" cstate="print"/>
          <a:stretch>
            <a:fillRect/>
          </a:stretch>
        </p:blipFill>
        <p:spPr>
          <a:xfrm>
            <a:off x="8728365" y="2210585"/>
            <a:ext cx="2108895" cy="286614"/>
          </a:xfrm>
          <a:prstGeom prst="rect">
            <a:avLst/>
          </a:prstGeom>
        </p:spPr>
      </p:pic>
    </p:spTree>
    <p:extLst>
      <p:ext uri="{BB962C8B-B14F-4D97-AF65-F5344CB8AC3E}">
        <p14:creationId xmlns:p14="http://schemas.microsoft.com/office/powerpoint/2010/main" val="42426550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OC">
    <p:spTree>
      <p:nvGrpSpPr>
        <p:cNvPr id="1" name=""/>
        <p:cNvGrpSpPr/>
        <p:nvPr/>
      </p:nvGrpSpPr>
      <p:grpSpPr>
        <a:xfrm>
          <a:off x="0" y="0"/>
          <a:ext cx="0" cy="0"/>
          <a:chOff x="0" y="0"/>
          <a:chExt cx="0" cy="0"/>
        </a:xfrm>
      </p:grpSpPr>
      <p:sp>
        <p:nvSpPr>
          <p:cNvPr id="2" name="plhTOCTitle"/>
          <p:cNvSpPr>
            <a:spLocks noGrp="1"/>
          </p:cNvSpPr>
          <p:nvPr>
            <p:ph type="title"/>
          </p:nvPr>
        </p:nvSpPr>
        <p:spPr/>
        <p:txBody>
          <a:bodyPr/>
          <a:lstStyle/>
          <a:p>
            <a:r>
              <a:rPr lang="en-US"/>
              <a:t>Click to edit Master title style</a:t>
            </a:r>
            <a:endParaRPr lang="en-US" dirty="0"/>
          </a:p>
        </p:txBody>
      </p:sp>
      <p:sp>
        <p:nvSpPr>
          <p:cNvPr id="5" name="plhTOCBody"/>
          <p:cNvSpPr>
            <a:spLocks noGrp="1"/>
          </p:cNvSpPr>
          <p:nvPr>
            <p:ph type="body" sz="quarter" idx="10" hasCustomPrompt="1"/>
          </p:nvPr>
        </p:nvSpPr>
        <p:spPr/>
        <p:txBody>
          <a:bodyPr/>
          <a:lstStyle>
            <a:lvl1pPr marL="615437" indent="-615437">
              <a:lnSpc>
                <a:spcPct val="155000"/>
              </a:lnSpc>
              <a:spcBef>
                <a:spcPts val="0"/>
              </a:spcBef>
              <a:buFont typeface="+mj-lt"/>
              <a:buAutoNum type="arabicPeriod"/>
              <a:tabLst>
                <a:tab pos="7739974" algn="r"/>
              </a:tabLst>
              <a:defRPr/>
            </a:lvl1pPr>
            <a:lvl2pPr marL="1230874" indent="-615437">
              <a:lnSpc>
                <a:spcPct val="155000"/>
              </a:lnSpc>
              <a:spcBef>
                <a:spcPts val="0"/>
              </a:spcBef>
              <a:buSzPct val="100000"/>
              <a:buFont typeface="+mj-lt"/>
              <a:buAutoNum type="alphaUcPeriod"/>
              <a:tabLst>
                <a:tab pos="7739974" algn="r"/>
              </a:tabLst>
              <a:defRPr/>
            </a:lvl2pPr>
            <a:lvl3pPr marL="1846311" indent="-615437">
              <a:lnSpc>
                <a:spcPct val="155000"/>
              </a:lnSpc>
              <a:spcBef>
                <a:spcPts val="0"/>
              </a:spcBef>
              <a:buFont typeface="+mj-lt"/>
              <a:buAutoNum type="romanLcPeriod"/>
              <a:tabLst>
                <a:tab pos="7739974" algn="r"/>
              </a:tabLst>
              <a:defRPr baseline="0"/>
            </a:lvl3pPr>
            <a:lvl4pPr marL="1230874" indent="-615437">
              <a:lnSpc>
                <a:spcPct val="155000"/>
              </a:lnSpc>
              <a:spcBef>
                <a:spcPts val="0"/>
              </a:spcBef>
              <a:buNone/>
              <a:tabLst>
                <a:tab pos="7739974" algn="r"/>
              </a:tabLst>
              <a:defRPr/>
            </a:lvl4pPr>
            <a:lvl5pPr marL="1230874" indent="-615437">
              <a:lnSpc>
                <a:spcPct val="155000"/>
              </a:lnSpc>
              <a:spcBef>
                <a:spcPts val="0"/>
              </a:spcBef>
              <a:buFont typeface="+mj-lt"/>
              <a:buAutoNum type="alphaUcPeriod"/>
              <a:tabLst>
                <a:tab pos="7739974" algn="r"/>
              </a:tabLst>
              <a:defRPr/>
            </a:lvl5pPr>
            <a:lvl6pPr marL="1846311" indent="-615437">
              <a:lnSpc>
                <a:spcPct val="155000"/>
              </a:lnSpc>
              <a:spcBef>
                <a:spcPts val="0"/>
              </a:spcBef>
              <a:buSzPct val="100000"/>
              <a:buFont typeface="+mj-lt"/>
              <a:buAutoNum type="romanLcPeriod"/>
              <a:tabLst>
                <a:tab pos="7739974" algn="r"/>
              </a:tabLst>
              <a:defRPr baseline="0"/>
            </a:lvl6pPr>
            <a:lvl7pPr marL="0" indent="0">
              <a:buNone/>
              <a:defRPr/>
            </a:lvl7pPr>
          </a:lstStyle>
          <a:p>
            <a:pPr lvl="0"/>
            <a:r>
              <a:rPr lang="en-US" dirty="0"/>
              <a:t>Primary Sections</a:t>
            </a:r>
          </a:p>
          <a:p>
            <a:pPr lvl="1"/>
            <a:r>
              <a:rPr lang="en-US" dirty="0"/>
              <a:t>Sub-Sections</a:t>
            </a:r>
          </a:p>
          <a:p>
            <a:pPr lvl="2"/>
            <a:r>
              <a:rPr lang="en-US" dirty="0"/>
              <a:t>Tertiary Sections</a:t>
            </a:r>
          </a:p>
          <a:p>
            <a:pPr lvl="6"/>
            <a:r>
              <a:rPr lang="en-US" dirty="0"/>
              <a:t>________________________________________________________________________________________</a:t>
            </a:r>
          </a:p>
          <a:p>
            <a:pPr lvl="3"/>
            <a:r>
              <a:rPr lang="en-US" dirty="0"/>
              <a:t>Appendices</a:t>
            </a:r>
          </a:p>
          <a:p>
            <a:pPr lvl="4"/>
            <a:r>
              <a:rPr lang="en-US" dirty="0"/>
              <a:t>Appendices Sections</a:t>
            </a:r>
          </a:p>
          <a:p>
            <a:pPr lvl="5"/>
            <a:r>
              <a:rPr lang="en-US" dirty="0"/>
              <a:t>Appendices Sub-Sections</a:t>
            </a:r>
          </a:p>
          <a:p>
            <a:pPr lvl="5"/>
            <a:endParaRPr lang="en-US" dirty="0"/>
          </a:p>
        </p:txBody>
      </p:sp>
    </p:spTree>
    <p:extLst>
      <p:ext uri="{BB962C8B-B14F-4D97-AF65-F5344CB8AC3E}">
        <p14:creationId xmlns:p14="http://schemas.microsoft.com/office/powerpoint/2010/main" val="3793249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lstStyle/>
          <a:p>
            <a:r>
              <a:rPr lang="en-US" dirty="0"/>
              <a:t>Click to edit Master title style</a:t>
            </a:r>
          </a:p>
        </p:txBody>
      </p:sp>
      <p:sp>
        <p:nvSpPr>
          <p:cNvPr id="4" name="plhSectionHeader"/>
          <p:cNvSpPr>
            <a:spLocks noGrp="1"/>
          </p:cNvSpPr>
          <p:nvPr>
            <p:ph type="body" sz="quarter" idx="18" hasCustomPrompt="1"/>
          </p:nvPr>
        </p:nvSpPr>
        <p:spPr>
          <a:xfrm>
            <a:off x="6096001" y="825646"/>
            <a:ext cx="5264727" cy="153296"/>
          </a:xfrm>
        </p:spPr>
        <p:txBody>
          <a:bodyPr wrap="none" tIns="32823" rIns="0" bIns="0"/>
          <a:lstStyle>
            <a:lvl1pPr algn="r">
              <a:buNone/>
              <a:defRPr sz="700" b="1">
                <a:solidFill>
                  <a:srgbClr val="7E8083"/>
                </a:solidFill>
                <a:latin typeface="+mn-lt"/>
                <a:cs typeface="Arial" pitchFamily="34" charset="0"/>
              </a:defRPr>
            </a:lvl1pPr>
          </a:lstStyle>
          <a:p>
            <a:pPr lvl="0"/>
            <a:r>
              <a:rPr lang="en-US" dirty="0"/>
              <a:t>Section Header (used to create Tab Pages and Table of Contents)</a:t>
            </a:r>
          </a:p>
        </p:txBody>
      </p:sp>
      <p:sp>
        <p:nvSpPr>
          <p:cNvPr id="5" name="plhFootnote"/>
          <p:cNvSpPr>
            <a:spLocks noGrp="1"/>
          </p:cNvSpPr>
          <p:nvPr>
            <p:ph type="body" sz="quarter" idx="22" hasCustomPrompt="1"/>
          </p:nvPr>
        </p:nvSpPr>
        <p:spPr>
          <a:xfrm>
            <a:off x="2844800" y="6120353"/>
            <a:ext cx="8515928" cy="358469"/>
          </a:xfrm>
        </p:spPr>
        <p:txBody>
          <a:bodyPr wrap="square" tIns="16412" bIns="16412" anchor="b" anchorCtr="0">
            <a:spAutoFit/>
          </a:bodyPr>
          <a:lstStyle>
            <a:lvl1pPr marL="0" indent="0">
              <a:lnSpc>
                <a:spcPct val="100000"/>
              </a:lnSpc>
              <a:spcBef>
                <a:spcPts val="0"/>
              </a:spcBef>
              <a:buNone/>
              <a:defRPr sz="700" i="1">
                <a:solidFill>
                  <a:srgbClr val="4B4B4B"/>
                </a:solidFill>
              </a:defRPr>
            </a:lvl1pPr>
            <a:lvl2pPr marL="156708" indent="-156708">
              <a:lnSpc>
                <a:spcPct val="100000"/>
              </a:lnSpc>
              <a:spcBef>
                <a:spcPts val="0"/>
              </a:spcBef>
              <a:buClrTx/>
              <a:buSzPct val="100000"/>
              <a:buFont typeface="+mj-lt"/>
              <a:buAutoNum type="arabicPeriod"/>
              <a:defRPr sz="700" i="1">
                <a:solidFill>
                  <a:srgbClr val="4B4B4B"/>
                </a:solidFill>
              </a:defRPr>
            </a:lvl2pPr>
            <a:lvl3pPr marL="410291" indent="-205146">
              <a:lnSpc>
                <a:spcPct val="100000"/>
              </a:lnSpc>
              <a:spcBef>
                <a:spcPts val="0"/>
              </a:spcBef>
              <a:buClr>
                <a:schemeClr val="tx1"/>
              </a:buClr>
              <a:buFont typeface="+mj-lt"/>
              <a:buAutoNum type="alphaLcParenR"/>
              <a:defRPr sz="700" i="1"/>
            </a:lvl3pPr>
            <a:lvl4pPr marL="8548" indent="0">
              <a:lnSpc>
                <a:spcPct val="90000"/>
              </a:lnSpc>
              <a:spcBef>
                <a:spcPts val="0"/>
              </a:spcBef>
              <a:buNone/>
              <a:defRPr sz="700" i="1" u="none" strike="noStrike" normalizeH="0" baseline="0">
                <a:solidFill>
                  <a:srgbClr val="4B4B4B"/>
                </a:solidFill>
                <a:latin typeface="+mn-lt"/>
              </a:defRPr>
            </a:lvl4pPr>
            <a:lvl5pPr>
              <a:defRPr sz="700" i="1"/>
            </a:lvl5pPr>
          </a:lstStyle>
          <a:p>
            <a:pPr lvl="3"/>
            <a:r>
              <a:rPr lang="en-US" dirty="0"/>
              <a:t>___________________________</a:t>
            </a:r>
          </a:p>
          <a:p>
            <a:pPr lvl="0"/>
            <a:r>
              <a:rPr lang="en-US" dirty="0"/>
              <a:t>Source:</a:t>
            </a:r>
          </a:p>
          <a:p>
            <a:pPr lvl="1"/>
            <a:r>
              <a:rPr lang="en-US" dirty="0"/>
              <a:t>Footnotes.</a:t>
            </a:r>
          </a:p>
        </p:txBody>
      </p:sp>
      <p:sp>
        <p:nvSpPr>
          <p:cNvPr id="6" name="plhBulletedText"/>
          <p:cNvSpPr>
            <a:spLocks noGrp="1"/>
          </p:cNvSpPr>
          <p:nvPr>
            <p:ph type="body" sz="quarter" idx="20" hasCustomPrompt="1"/>
          </p:nvPr>
        </p:nvSpPr>
        <p:spPr>
          <a:xfrm>
            <a:off x="184729" y="-334581"/>
            <a:ext cx="11822545" cy="265885"/>
          </a:xfrm>
          <a:solidFill>
            <a:srgbClr val="FEDF87"/>
          </a:solidFill>
          <a:ln>
            <a:solidFill>
              <a:srgbClr val="FF0000"/>
            </a:solidFill>
          </a:ln>
        </p:spPr>
        <p:txBody>
          <a:bodyPr lIns="41029" rIns="41029"/>
          <a:lstStyle>
            <a:lvl1pPr algn="ctr">
              <a:buNone/>
              <a:defRPr baseline="0">
                <a:solidFill>
                  <a:srgbClr val="FF0000"/>
                </a:solidFill>
              </a:defRPr>
            </a:lvl1pPr>
            <a:lvl2pPr>
              <a:buNone/>
              <a:defRPr>
                <a:solidFill>
                  <a:srgbClr val="FF0000"/>
                </a:solidFill>
              </a:defRPr>
            </a:lvl2pPr>
            <a:lvl3pPr>
              <a:buNone/>
              <a:defRPr>
                <a:solidFill>
                  <a:srgbClr val="FF0000"/>
                </a:solidFill>
              </a:defRPr>
            </a:lvl3pPr>
            <a:lvl4pPr>
              <a:buNone/>
              <a:defRPr>
                <a:solidFill>
                  <a:srgbClr val="FF0000"/>
                </a:solidFill>
              </a:defRPr>
            </a:lvl4pPr>
            <a:lvl5pPr>
              <a:buNone/>
              <a:defRPr>
                <a:solidFill>
                  <a:srgbClr val="FF0000"/>
                </a:solidFill>
              </a:defRPr>
            </a:lvl5pPr>
          </a:lstStyle>
          <a:p>
            <a:pPr lvl="0"/>
            <a:r>
              <a:rPr lang="en-US" dirty="0" err="1"/>
              <a:t>PresBuilder</a:t>
            </a:r>
            <a:r>
              <a:rPr lang="en-US" dirty="0"/>
              <a:t> Placeholder – Delete this box if you see it on a slide, but DO NOT REMOVE this box from the slide layout. </a:t>
            </a:r>
          </a:p>
        </p:txBody>
      </p:sp>
      <p:sp>
        <p:nvSpPr>
          <p:cNvPr id="11" name="Slide Number Placeholder 10"/>
          <p:cNvSpPr>
            <a:spLocks noGrp="1"/>
          </p:cNvSpPr>
          <p:nvPr>
            <p:ph type="sldNum" sz="quarter" idx="23"/>
          </p:nvPr>
        </p:nvSpPr>
        <p:spPr/>
        <p:txBody>
          <a:bodyPr lIns="82058" tIns="41029" rIns="82058" bIns="41029"/>
          <a:lstStyle>
            <a:lvl1pPr algn="r" rtl="0" fontAlgn="base">
              <a:spcBef>
                <a:spcPct val="0"/>
              </a:spcBef>
              <a:spcAft>
                <a:spcPct val="0"/>
              </a:spcAft>
              <a:defRPr lang="en-US" sz="900" kern="1200" smtClean="0">
                <a:solidFill>
                  <a:srgbClr val="4B4B4B"/>
                </a:solidFill>
                <a:latin typeface="+mn-lt"/>
                <a:ea typeface="+mn-ea"/>
                <a:cs typeface="Arial" charset="0"/>
              </a:defRPr>
            </a:lvl1pPr>
          </a:lstStyle>
          <a:p>
            <a:fld id="{645EB43A-5775-4200-8846-86C8FD92F8B7}" type="slidenum">
              <a:rPr/>
              <a:pPr/>
              <a:t>‹#›</a:t>
            </a:fld>
            <a:endParaRPr/>
          </a:p>
        </p:txBody>
      </p:sp>
    </p:spTree>
    <p:extLst>
      <p:ext uri="{BB962C8B-B14F-4D97-AF65-F5344CB8AC3E}">
        <p14:creationId xmlns:p14="http://schemas.microsoft.com/office/powerpoint/2010/main" val="18359481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Title Slide 3">
    <p:spTree>
      <p:nvGrpSpPr>
        <p:cNvPr id="1" name=""/>
        <p:cNvGrpSpPr/>
        <p:nvPr/>
      </p:nvGrpSpPr>
      <p:grpSpPr>
        <a:xfrm>
          <a:off x="0" y="0"/>
          <a:ext cx="0" cy="0"/>
          <a:chOff x="0" y="0"/>
          <a:chExt cx="0" cy="0"/>
        </a:xfrm>
      </p:grpSpPr>
      <p:sp>
        <p:nvSpPr>
          <p:cNvPr id="6343" name="Rectangle 2"/>
          <p:cNvSpPr>
            <a:spLocks noGrp="1" noChangeArrowheads="1"/>
          </p:cNvSpPr>
          <p:nvPr>
            <p:ph type="ctrTitle"/>
          </p:nvPr>
        </p:nvSpPr>
        <p:spPr>
          <a:xfrm>
            <a:off x="1255475" y="3766495"/>
            <a:ext cx="6888360" cy="446276"/>
          </a:xfrm>
          <a:ln algn="ctr"/>
        </p:spPr>
        <p:txBody>
          <a:bodyPr wrap="square" tIns="0" bIns="0" anchor="b">
            <a:spAutoFit/>
          </a:bodyPr>
          <a:lstStyle>
            <a:lvl1pPr>
              <a:lnSpc>
                <a:spcPct val="100000"/>
              </a:lnSpc>
              <a:defRPr sz="2900">
                <a:solidFill>
                  <a:schemeClr val="accent1"/>
                </a:solidFill>
                <a:latin typeface="+mj-lt"/>
              </a:defRPr>
            </a:lvl1pPr>
          </a:lstStyle>
          <a:p>
            <a:r>
              <a:rPr lang="en-US"/>
              <a:t>Click to edit Master title style</a:t>
            </a:r>
            <a:endParaRPr lang="en-US" dirty="0"/>
          </a:p>
        </p:txBody>
      </p:sp>
      <p:sp>
        <p:nvSpPr>
          <p:cNvPr id="6344" name="Rectangle 3"/>
          <p:cNvSpPr>
            <a:spLocks noGrp="1" noChangeArrowheads="1"/>
          </p:cNvSpPr>
          <p:nvPr>
            <p:ph type="subTitle" idx="1"/>
          </p:nvPr>
        </p:nvSpPr>
        <p:spPr>
          <a:xfrm>
            <a:off x="1255475" y="4260957"/>
            <a:ext cx="6875176" cy="276999"/>
          </a:xfrm>
        </p:spPr>
        <p:txBody>
          <a:bodyPr wrap="square" lIns="16412" tIns="0" rIns="0" bIns="0">
            <a:spAutoFit/>
          </a:bodyPr>
          <a:lstStyle>
            <a:lvl1pPr marL="0" indent="0">
              <a:lnSpc>
                <a:spcPct val="100000"/>
              </a:lnSpc>
              <a:spcBef>
                <a:spcPts val="808"/>
              </a:spcBef>
              <a:buClr>
                <a:schemeClr val="tx2"/>
              </a:buClr>
              <a:buSzTx/>
              <a:buFont typeface="Wingdings" pitchFamily="2" charset="2"/>
              <a:buNone/>
              <a:defRPr sz="1800">
                <a:solidFill>
                  <a:schemeClr val="tx2"/>
                </a:solidFill>
                <a:latin typeface="+mj-lt"/>
              </a:defRPr>
            </a:lvl1pPr>
          </a:lstStyle>
          <a:p>
            <a:r>
              <a:rPr lang="en-US" dirty="0"/>
              <a:t>Click to edit Master subtitle style</a:t>
            </a:r>
          </a:p>
        </p:txBody>
      </p:sp>
      <p:sp>
        <p:nvSpPr>
          <p:cNvPr id="12" name="Text Placeholder 11"/>
          <p:cNvSpPr>
            <a:spLocks noGrp="1"/>
          </p:cNvSpPr>
          <p:nvPr>
            <p:ph type="body" sz="quarter" idx="10" hasCustomPrompt="1"/>
          </p:nvPr>
        </p:nvSpPr>
        <p:spPr>
          <a:xfrm>
            <a:off x="1255473" y="4631191"/>
            <a:ext cx="4416136" cy="411457"/>
          </a:xfrm>
        </p:spPr>
        <p:txBody>
          <a:bodyPr lIns="16412" tIns="0" rIns="0" bIns="0"/>
          <a:lstStyle>
            <a:lvl1pPr>
              <a:lnSpc>
                <a:spcPct val="110000"/>
              </a:lnSpc>
              <a:spcBef>
                <a:spcPts val="63"/>
              </a:spcBef>
              <a:buNone/>
              <a:defRPr baseline="0"/>
            </a:lvl1pPr>
          </a:lstStyle>
          <a:p>
            <a:pPr lvl="0"/>
            <a:r>
              <a:rPr lang="en-US" dirty="0"/>
              <a:t>Date</a:t>
            </a:r>
          </a:p>
          <a:p>
            <a:pPr lvl="0"/>
            <a:r>
              <a:rPr lang="en-US" dirty="0"/>
              <a:t>Speaker Name</a:t>
            </a:r>
          </a:p>
        </p:txBody>
      </p:sp>
      <p:pic>
        <p:nvPicPr>
          <p:cNvPr id="10" name="Picture 9"/>
          <p:cNvPicPr>
            <a:picLocks noChangeAspect="1" noChangeArrowheads="1"/>
          </p:cNvPicPr>
          <p:nvPr userDrawn="1"/>
        </p:nvPicPr>
        <p:blipFill>
          <a:blip r:embed="rId3" cstate="print"/>
          <a:srcRect/>
          <a:stretch>
            <a:fillRect/>
          </a:stretch>
        </p:blipFill>
        <p:spPr bwMode="auto">
          <a:xfrm>
            <a:off x="1016001" y="1562527"/>
            <a:ext cx="7571847" cy="1679831"/>
          </a:xfrm>
          <a:prstGeom prst="rect">
            <a:avLst/>
          </a:prstGeom>
          <a:noFill/>
          <a:ln w="9525">
            <a:noFill/>
            <a:miter lim="800000"/>
            <a:headEnd/>
            <a:tailEnd/>
          </a:ln>
          <a:effectLst/>
        </p:spPr>
      </p:pic>
      <p:grpSp>
        <p:nvGrpSpPr>
          <p:cNvPr id="2" name="Group 201"/>
          <p:cNvGrpSpPr>
            <a:grpSpLocks/>
          </p:cNvGrpSpPr>
          <p:nvPr userDrawn="1"/>
        </p:nvGrpSpPr>
        <p:grpSpPr bwMode="auto">
          <a:xfrm>
            <a:off x="1031834" y="1410020"/>
            <a:ext cx="7535333" cy="1984842"/>
            <a:chOff x="1288" y="1521"/>
            <a:chExt cx="3916" cy="1417"/>
          </a:xfrm>
        </p:grpSpPr>
        <p:cxnSp>
          <p:nvCxnSpPr>
            <p:cNvPr id="6" name="Straight Connector 11"/>
            <p:cNvCxnSpPr>
              <a:cxnSpLocks noChangeShapeType="1"/>
            </p:cNvCxnSpPr>
            <p:nvPr/>
          </p:nvCxnSpPr>
          <p:spPr bwMode="auto">
            <a:xfrm rot="16200000" flipH="1">
              <a:off x="579" y="2230"/>
              <a:ext cx="1417" cy="0"/>
            </a:xfrm>
            <a:prstGeom prst="line">
              <a:avLst/>
            </a:prstGeom>
            <a:noFill/>
            <a:ln w="76200" cap="rnd" algn="ctr">
              <a:solidFill>
                <a:srgbClr val="00AEEF"/>
              </a:solidFill>
              <a:round/>
              <a:headEnd/>
              <a:tailEnd/>
            </a:ln>
          </p:spPr>
        </p:cxnSp>
        <p:cxnSp>
          <p:nvCxnSpPr>
            <p:cNvPr id="7" name="Straight Connector 12"/>
            <p:cNvCxnSpPr>
              <a:cxnSpLocks noChangeShapeType="1"/>
            </p:cNvCxnSpPr>
            <p:nvPr/>
          </p:nvCxnSpPr>
          <p:spPr bwMode="auto">
            <a:xfrm rot="16200000" flipH="1">
              <a:off x="4495" y="2230"/>
              <a:ext cx="1417" cy="0"/>
            </a:xfrm>
            <a:prstGeom prst="line">
              <a:avLst/>
            </a:prstGeom>
            <a:noFill/>
            <a:ln w="76200" cap="rnd" algn="ctr">
              <a:solidFill>
                <a:srgbClr val="00AEEF"/>
              </a:solidFill>
              <a:round/>
              <a:headEnd/>
              <a:tailEnd/>
            </a:ln>
          </p:spPr>
        </p:cxnSp>
      </p:grpSp>
      <p:sp>
        <p:nvSpPr>
          <p:cNvPr id="11" name="shpStamp" hidden="1"/>
          <p:cNvSpPr txBox="1">
            <a:spLocks noChangeArrowheads="1"/>
          </p:cNvSpPr>
          <p:nvPr userDrawn="1">
            <p:custDataLst>
              <p:tags r:id="rId1"/>
            </p:custDataLst>
          </p:nvPr>
        </p:nvSpPr>
        <p:spPr bwMode="ltGray">
          <a:xfrm>
            <a:off x="10108048" y="147659"/>
            <a:ext cx="1252681" cy="322169"/>
          </a:xfrm>
          <a:prstGeom prst="rect">
            <a:avLst/>
          </a:prstGeom>
          <a:noFill/>
          <a:ln w="9525" algn="ctr">
            <a:noFill/>
            <a:miter lim="800000"/>
            <a:headEnd/>
            <a:tailEnd/>
          </a:ln>
          <a:effectLst/>
        </p:spPr>
        <p:txBody>
          <a:bodyPr wrap="none" lIns="0" tIns="0" rIns="0" bIns="0" anchor="t"/>
          <a:lstStyle/>
          <a:p>
            <a:pPr algn="r" fontAlgn="base">
              <a:spcBef>
                <a:spcPct val="0"/>
              </a:spcBef>
              <a:spcAft>
                <a:spcPct val="0"/>
              </a:spcAft>
            </a:pPr>
            <a:r>
              <a:rPr lang="en-US" sz="1300" dirty="0">
                <a:solidFill>
                  <a:srgbClr val="FF0000"/>
                </a:solidFill>
                <a:cs typeface="Arial" charset="0"/>
              </a:rPr>
              <a:t>STAMP</a:t>
            </a:r>
          </a:p>
        </p:txBody>
      </p:sp>
      <p:pic>
        <p:nvPicPr>
          <p:cNvPr id="14" name="BarclaysLogo" descr="Standard_Cover.bmp"/>
          <p:cNvPicPr>
            <a:picLocks noChangeAspect="1"/>
          </p:cNvPicPr>
          <p:nvPr userDrawn="1"/>
        </p:nvPicPr>
        <p:blipFill>
          <a:blip r:embed="rId4" cstate="print"/>
          <a:stretch>
            <a:fillRect/>
          </a:stretch>
        </p:blipFill>
        <p:spPr>
          <a:xfrm>
            <a:off x="8728365" y="2210585"/>
            <a:ext cx="2108895" cy="286614"/>
          </a:xfrm>
          <a:prstGeom prst="rect">
            <a:avLst/>
          </a:prstGeom>
        </p:spPr>
      </p:pic>
    </p:spTree>
    <p:extLst>
      <p:ext uri="{BB962C8B-B14F-4D97-AF65-F5344CB8AC3E}">
        <p14:creationId xmlns:p14="http://schemas.microsoft.com/office/powerpoint/2010/main" val="11258276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plhTitle"/>
          <p:cNvSpPr>
            <a:spLocks noGrp="1"/>
          </p:cNvSpPr>
          <p:nvPr>
            <p:ph type="title"/>
          </p:nvPr>
        </p:nvSpPr>
        <p:spPr>
          <a:xfrm>
            <a:off x="507998" y="337075"/>
            <a:ext cx="11176001" cy="470647"/>
          </a:xfrm>
        </p:spPr>
        <p:txBody>
          <a:bodyPr lIns="0" rIns="0"/>
          <a:lstStyle>
            <a:lvl1pPr>
              <a:defRPr sz="2400">
                <a:latin typeface="+mj-lt"/>
                <a:cs typeface="Calibri" pitchFamily="34" charset="0"/>
              </a:defRPr>
            </a:lvl1pPr>
          </a:lstStyle>
          <a:p>
            <a:r>
              <a:rPr lang="en-US" dirty="0"/>
              <a:t>Click to edit Master title style</a:t>
            </a:r>
          </a:p>
        </p:txBody>
      </p:sp>
      <p:sp>
        <p:nvSpPr>
          <p:cNvPr id="12" name="plhSubheader"/>
          <p:cNvSpPr>
            <a:spLocks noGrp="1"/>
          </p:cNvSpPr>
          <p:nvPr>
            <p:ph type="body" sz="quarter" idx="13" hasCustomPrompt="1"/>
          </p:nvPr>
        </p:nvSpPr>
        <p:spPr>
          <a:xfrm>
            <a:off x="508000" y="819150"/>
            <a:ext cx="11176001" cy="336176"/>
          </a:xfrm>
          <a:noFill/>
          <a:ln w="9525">
            <a:noFill/>
            <a:miter lim="800000"/>
            <a:headEnd/>
            <a:tailEnd/>
          </a:ln>
          <a:effectLst/>
        </p:spPr>
        <p:txBody>
          <a:bodyPr lIns="0" tIns="0" rIns="0" bIns="0"/>
          <a:lstStyle>
            <a:lvl1pPr marL="0" indent="0" algn="l" rtl="0" fontAlgn="base">
              <a:spcBef>
                <a:spcPct val="0"/>
              </a:spcBef>
              <a:spcAft>
                <a:spcPct val="0"/>
              </a:spcAft>
              <a:buNone/>
              <a:defRPr lang="en-US" sz="1400" b="1" kern="1200" dirty="0" smtClean="0">
                <a:solidFill>
                  <a:srgbClr val="7E8083"/>
                </a:solidFill>
                <a:latin typeface="+mj-lt"/>
                <a:ea typeface="+mn-ea"/>
                <a:cs typeface="Calibri" pitchFamily="34" charset="0"/>
              </a:defRPr>
            </a:lvl1pPr>
            <a:lvl2pPr algn="l" rtl="0" fontAlgn="base">
              <a:spcBef>
                <a:spcPct val="0"/>
              </a:spcBef>
              <a:spcAft>
                <a:spcPct val="0"/>
              </a:spcAft>
              <a:buNone/>
              <a:defRPr lang="en-US" sz="1400" b="1" kern="1200" dirty="0" smtClean="0">
                <a:solidFill>
                  <a:schemeClr val="tx1"/>
                </a:solidFill>
                <a:latin typeface="Arial" charset="0"/>
                <a:ea typeface="+mn-ea"/>
                <a:cs typeface="Arial" charset="0"/>
              </a:defRPr>
            </a:lvl2pPr>
            <a:lvl3pPr algn="l" rtl="0" fontAlgn="base">
              <a:spcBef>
                <a:spcPct val="0"/>
              </a:spcBef>
              <a:spcAft>
                <a:spcPct val="0"/>
              </a:spcAft>
              <a:buNone/>
              <a:defRPr lang="en-US" sz="1400" b="1" kern="1200" dirty="0" smtClean="0">
                <a:solidFill>
                  <a:schemeClr val="tx1"/>
                </a:solidFill>
                <a:latin typeface="Arial" charset="0"/>
                <a:ea typeface="+mn-ea"/>
                <a:cs typeface="Arial" charset="0"/>
              </a:defRPr>
            </a:lvl3pPr>
            <a:lvl4pPr algn="l" rtl="0" fontAlgn="base">
              <a:spcBef>
                <a:spcPct val="0"/>
              </a:spcBef>
              <a:spcAft>
                <a:spcPct val="0"/>
              </a:spcAft>
              <a:buNone/>
              <a:defRPr lang="en-US" sz="1400" b="1" kern="1200" dirty="0" smtClean="0">
                <a:solidFill>
                  <a:schemeClr val="tx1"/>
                </a:solidFill>
                <a:latin typeface="Arial" charset="0"/>
                <a:ea typeface="+mn-ea"/>
                <a:cs typeface="Arial" charset="0"/>
              </a:defRPr>
            </a:lvl4pPr>
            <a:lvl5pPr algn="l" rtl="0" fontAlgn="base">
              <a:spcBef>
                <a:spcPct val="0"/>
              </a:spcBef>
              <a:spcAft>
                <a:spcPct val="0"/>
              </a:spcAft>
              <a:buNone/>
              <a:defRPr lang="en-US" sz="1400" b="1" kern="1200" dirty="0">
                <a:solidFill>
                  <a:schemeClr val="tx1"/>
                </a:solidFill>
                <a:latin typeface="Arial" charset="0"/>
                <a:ea typeface="+mn-ea"/>
                <a:cs typeface="Arial" charset="0"/>
              </a:defRPr>
            </a:lvl5pPr>
          </a:lstStyle>
          <a:p>
            <a:pPr lvl="0"/>
            <a:r>
              <a:rPr lang="en-US" dirty="0"/>
              <a:t>Sub-Header: Enter your optional sub-heading here </a:t>
            </a:r>
          </a:p>
          <a:p>
            <a:pPr lvl="0"/>
            <a:endParaRPr lang="en-US" dirty="0"/>
          </a:p>
        </p:txBody>
      </p:sp>
      <p:sp>
        <p:nvSpPr>
          <p:cNvPr id="7" name="plhBody"/>
          <p:cNvSpPr>
            <a:spLocks noGrp="1"/>
          </p:cNvSpPr>
          <p:nvPr>
            <p:ph type="body" sz="quarter" idx="16"/>
          </p:nvPr>
        </p:nvSpPr>
        <p:spPr>
          <a:xfrm>
            <a:off x="508000" y="1333949"/>
            <a:ext cx="11176001" cy="4582758"/>
          </a:xfrm>
        </p:spPr>
        <p:txBody>
          <a:bodyPr/>
          <a:lstStyle>
            <a:lvl1pPr>
              <a:buClr>
                <a:schemeClr val="bg2"/>
              </a:buClr>
              <a:defRPr sz="1300">
                <a:latin typeface="+mn-lt"/>
                <a:cs typeface="Calibri" pitchFamily="34" charset="0"/>
              </a:defRPr>
            </a:lvl1pPr>
            <a:lvl2pPr>
              <a:buClr>
                <a:schemeClr val="bg2"/>
              </a:buClr>
              <a:defRPr sz="1300">
                <a:latin typeface="+mn-lt"/>
                <a:cs typeface="Calibri" pitchFamily="34" charset="0"/>
              </a:defRPr>
            </a:lvl2pPr>
            <a:lvl3pPr>
              <a:buClr>
                <a:schemeClr val="bg2"/>
              </a:buClr>
              <a:defRPr sz="1300">
                <a:latin typeface="+mn-lt"/>
                <a:cs typeface="Calibri" pitchFamily="34" charset="0"/>
              </a:defRPr>
            </a:lvl3pPr>
            <a:lvl4pPr>
              <a:buClr>
                <a:schemeClr val="bg2"/>
              </a:buClr>
              <a:defRPr sz="1300">
                <a:latin typeface="+mn-lt"/>
                <a:cs typeface="Calibri" pitchFamily="34" charset="0"/>
              </a:defRPr>
            </a:lvl4pPr>
            <a:lvl5pPr>
              <a:buClr>
                <a:schemeClr val="bg2"/>
              </a:buClr>
              <a:defRPr sz="1300">
                <a:latin typeface="+mn-lt"/>
                <a:cs typeface="Calibri" pitchFamily="34" charset="0"/>
              </a:defRPr>
            </a:lvl5pPr>
            <a:lvl6pPr>
              <a:defRPr/>
            </a:lvl6pPr>
            <a:lvl7pPr>
              <a:defRPr/>
            </a:lvl7pPr>
            <a:lvl8pPr>
              <a:defRPr baseline="0"/>
            </a:lvl8pPr>
            <a:lvl9pPr>
              <a:defRPr baseline="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lhSectionHeader"/>
          <p:cNvSpPr>
            <a:spLocks noGrp="1"/>
          </p:cNvSpPr>
          <p:nvPr>
            <p:ph type="body" sz="quarter" idx="18" hasCustomPrompt="1"/>
          </p:nvPr>
        </p:nvSpPr>
        <p:spPr>
          <a:xfrm>
            <a:off x="6096001" y="825646"/>
            <a:ext cx="5264727" cy="153296"/>
          </a:xfrm>
        </p:spPr>
        <p:txBody>
          <a:bodyPr wrap="none" tIns="32823" rIns="0" bIns="0"/>
          <a:lstStyle>
            <a:lvl1pPr algn="r">
              <a:buNone/>
              <a:defRPr sz="700" b="1">
                <a:solidFill>
                  <a:srgbClr val="7E8083"/>
                </a:solidFill>
                <a:latin typeface="+mn-lt"/>
                <a:cs typeface="Arial" pitchFamily="34" charset="0"/>
              </a:defRPr>
            </a:lvl1pPr>
          </a:lstStyle>
          <a:p>
            <a:pPr lvl="0"/>
            <a:r>
              <a:rPr lang="en-US" dirty="0"/>
              <a:t>Section Header (used to create Tab Pages and Table of Contents)</a:t>
            </a:r>
          </a:p>
        </p:txBody>
      </p:sp>
      <p:sp>
        <p:nvSpPr>
          <p:cNvPr id="9" name="plhFootnote"/>
          <p:cNvSpPr>
            <a:spLocks noGrp="1"/>
          </p:cNvSpPr>
          <p:nvPr>
            <p:ph type="body" sz="quarter" idx="22" hasCustomPrompt="1"/>
          </p:nvPr>
        </p:nvSpPr>
        <p:spPr>
          <a:xfrm>
            <a:off x="2844800" y="6120353"/>
            <a:ext cx="8515928" cy="358469"/>
          </a:xfrm>
        </p:spPr>
        <p:txBody>
          <a:bodyPr wrap="square" tIns="16412" bIns="16412" anchor="b" anchorCtr="0">
            <a:spAutoFit/>
          </a:bodyPr>
          <a:lstStyle>
            <a:lvl1pPr marL="0" indent="0">
              <a:lnSpc>
                <a:spcPct val="100000"/>
              </a:lnSpc>
              <a:spcBef>
                <a:spcPts val="0"/>
              </a:spcBef>
              <a:buNone/>
              <a:defRPr sz="700" i="1">
                <a:solidFill>
                  <a:srgbClr val="4B4B4B"/>
                </a:solidFill>
              </a:defRPr>
            </a:lvl1pPr>
            <a:lvl2pPr marL="156708" indent="-156708">
              <a:lnSpc>
                <a:spcPct val="100000"/>
              </a:lnSpc>
              <a:spcBef>
                <a:spcPts val="0"/>
              </a:spcBef>
              <a:buClrTx/>
              <a:buSzPct val="100000"/>
              <a:buFont typeface="+mj-lt"/>
              <a:buAutoNum type="arabicPeriod"/>
              <a:defRPr sz="700" i="1">
                <a:solidFill>
                  <a:srgbClr val="4B4B4B"/>
                </a:solidFill>
              </a:defRPr>
            </a:lvl2pPr>
            <a:lvl3pPr marL="410291" indent="-205146">
              <a:lnSpc>
                <a:spcPct val="100000"/>
              </a:lnSpc>
              <a:spcBef>
                <a:spcPts val="0"/>
              </a:spcBef>
              <a:buClr>
                <a:schemeClr val="tx1"/>
              </a:buClr>
              <a:buFont typeface="+mj-lt"/>
              <a:buAutoNum type="alphaLcParenR"/>
              <a:defRPr sz="700" i="1"/>
            </a:lvl3pPr>
            <a:lvl4pPr marL="8548" indent="0">
              <a:lnSpc>
                <a:spcPct val="90000"/>
              </a:lnSpc>
              <a:spcBef>
                <a:spcPts val="0"/>
              </a:spcBef>
              <a:buNone/>
              <a:defRPr sz="700" i="1" u="none" strike="noStrike" normalizeH="0" baseline="0">
                <a:solidFill>
                  <a:srgbClr val="4B4B4B"/>
                </a:solidFill>
                <a:latin typeface="+mn-lt"/>
              </a:defRPr>
            </a:lvl4pPr>
            <a:lvl5pPr>
              <a:defRPr sz="700" i="1"/>
            </a:lvl5pPr>
          </a:lstStyle>
          <a:p>
            <a:pPr lvl="3"/>
            <a:r>
              <a:rPr lang="en-US" dirty="0"/>
              <a:t>___________________________</a:t>
            </a:r>
          </a:p>
          <a:p>
            <a:pPr lvl="0"/>
            <a:r>
              <a:rPr lang="en-US" dirty="0"/>
              <a:t>Source:</a:t>
            </a:r>
          </a:p>
          <a:p>
            <a:pPr lvl="1"/>
            <a:r>
              <a:rPr lang="en-US" dirty="0"/>
              <a:t>Footnotes.</a:t>
            </a:r>
          </a:p>
        </p:txBody>
      </p:sp>
      <p:sp>
        <p:nvSpPr>
          <p:cNvPr id="10" name="plhBulletedText"/>
          <p:cNvSpPr>
            <a:spLocks noGrp="1"/>
          </p:cNvSpPr>
          <p:nvPr>
            <p:ph type="body" sz="quarter" idx="20" hasCustomPrompt="1"/>
          </p:nvPr>
        </p:nvSpPr>
        <p:spPr>
          <a:xfrm>
            <a:off x="184729" y="-334581"/>
            <a:ext cx="11822545" cy="265885"/>
          </a:xfrm>
          <a:solidFill>
            <a:srgbClr val="FEDF87"/>
          </a:solidFill>
          <a:ln>
            <a:solidFill>
              <a:srgbClr val="FF0000"/>
            </a:solidFill>
          </a:ln>
        </p:spPr>
        <p:txBody>
          <a:bodyPr lIns="41029" rIns="41029"/>
          <a:lstStyle>
            <a:lvl1pPr algn="ctr">
              <a:buNone/>
              <a:defRPr baseline="0">
                <a:solidFill>
                  <a:srgbClr val="FF0000"/>
                </a:solidFill>
              </a:defRPr>
            </a:lvl1pPr>
            <a:lvl2pPr>
              <a:buNone/>
              <a:defRPr>
                <a:solidFill>
                  <a:srgbClr val="FF0000"/>
                </a:solidFill>
              </a:defRPr>
            </a:lvl2pPr>
            <a:lvl3pPr>
              <a:buNone/>
              <a:defRPr>
                <a:solidFill>
                  <a:srgbClr val="FF0000"/>
                </a:solidFill>
              </a:defRPr>
            </a:lvl3pPr>
            <a:lvl4pPr>
              <a:buNone/>
              <a:defRPr>
                <a:solidFill>
                  <a:srgbClr val="FF0000"/>
                </a:solidFill>
              </a:defRPr>
            </a:lvl4pPr>
            <a:lvl5pPr>
              <a:buNone/>
              <a:defRPr>
                <a:solidFill>
                  <a:srgbClr val="FF0000"/>
                </a:solidFill>
              </a:defRPr>
            </a:lvl5pPr>
          </a:lstStyle>
          <a:p>
            <a:pPr lvl="0"/>
            <a:r>
              <a:rPr lang="en-US" dirty="0" err="1"/>
              <a:t>PresBuilder</a:t>
            </a:r>
            <a:r>
              <a:rPr lang="en-US" dirty="0"/>
              <a:t> Placeholder – Delete this box if you see it on a slide, but DO NOT REMOVE this box from the slide layout. </a:t>
            </a:r>
          </a:p>
        </p:txBody>
      </p:sp>
      <p:sp>
        <p:nvSpPr>
          <p:cNvPr id="17" name="Slide Number Placeholder 16"/>
          <p:cNvSpPr>
            <a:spLocks noGrp="1"/>
          </p:cNvSpPr>
          <p:nvPr>
            <p:ph type="sldNum" sz="quarter" idx="23"/>
          </p:nvPr>
        </p:nvSpPr>
        <p:spPr/>
        <p:txBody>
          <a:bodyPr lIns="82058" tIns="41029" rIns="82058" bIns="41029"/>
          <a:lstStyle>
            <a:lvl1pPr algn="r" rtl="0" fontAlgn="base">
              <a:spcBef>
                <a:spcPct val="0"/>
              </a:spcBef>
              <a:spcAft>
                <a:spcPct val="0"/>
              </a:spcAft>
              <a:defRPr lang="en-US" sz="900" kern="1200" smtClean="0">
                <a:solidFill>
                  <a:srgbClr val="4B4B4B"/>
                </a:solidFill>
                <a:latin typeface="+mn-lt"/>
                <a:ea typeface="+mn-ea"/>
                <a:cs typeface="Arial" charset="0"/>
              </a:defRPr>
            </a:lvl1pPr>
          </a:lstStyle>
          <a:p>
            <a:fld id="{7BC01EA4-3BC1-4101-9AC2-FD6B853D97D7}" type="slidenum">
              <a:rPr/>
              <a:pPr/>
              <a:t>‹#›</a:t>
            </a:fld>
            <a:endParaRPr/>
          </a:p>
        </p:txBody>
      </p:sp>
    </p:spTree>
    <p:extLst>
      <p:ext uri="{BB962C8B-B14F-4D97-AF65-F5344CB8AC3E}">
        <p14:creationId xmlns:p14="http://schemas.microsoft.com/office/powerpoint/2010/main" val="2760239413"/>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Tab Slide">
    <p:spTree>
      <p:nvGrpSpPr>
        <p:cNvPr id="1" name=""/>
        <p:cNvGrpSpPr/>
        <p:nvPr/>
      </p:nvGrpSpPr>
      <p:grpSpPr>
        <a:xfrm>
          <a:off x="0" y="0"/>
          <a:ext cx="0" cy="0"/>
          <a:chOff x="0" y="0"/>
          <a:chExt cx="0" cy="0"/>
        </a:xfrm>
      </p:grpSpPr>
      <p:pic>
        <p:nvPicPr>
          <p:cNvPr id="7" name="Picture 4" descr="https://www.agility.com/wp-content/uploads/2018/01/News-Tareks-Blog2.jpg"/>
          <p:cNvPicPr>
            <a:picLocks noChangeAspect="1" noChangeArrowheads="1"/>
          </p:cNvPicPr>
          <p:nvPr userDrawn="1"/>
        </p:nvPicPr>
        <p:blipFill>
          <a:blip r:embed="rId2" cstate="print">
            <a:duotone>
              <a:schemeClr val="accent4">
                <a:shade val="45000"/>
                <a:satMod val="135000"/>
              </a:schemeClr>
              <a:prstClr val="white"/>
            </a:duotone>
            <a:lum bright="40000" contrast="-30000"/>
          </a:blip>
          <a:srcRect r="18117"/>
          <a:stretch>
            <a:fillRect/>
          </a:stretch>
        </p:blipFill>
        <p:spPr bwMode="auto">
          <a:xfrm>
            <a:off x="-1" y="0"/>
            <a:ext cx="12192001" cy="6858000"/>
          </a:xfrm>
          <a:prstGeom prst="rect">
            <a:avLst/>
          </a:prstGeom>
          <a:noFill/>
        </p:spPr>
      </p:pic>
      <p:sp>
        <p:nvSpPr>
          <p:cNvPr id="5" name="Title 4"/>
          <p:cNvSpPr>
            <a:spLocks noGrp="1"/>
          </p:cNvSpPr>
          <p:nvPr>
            <p:ph type="title" hasCustomPrompt="1"/>
          </p:nvPr>
        </p:nvSpPr>
        <p:spPr>
          <a:xfrm>
            <a:off x="831274" y="2692373"/>
            <a:ext cx="10529455" cy="470647"/>
          </a:xfrm>
          <a:noFill/>
          <a:ln w="9525" algn="ctr">
            <a:noFill/>
            <a:miter lim="800000"/>
            <a:headEnd/>
            <a:tailEnd/>
          </a:ln>
          <a:effectLst/>
        </p:spPr>
        <p:txBody>
          <a:bodyPr lIns="0" tIns="0" rIns="0" bIns="0" anchor="b"/>
          <a:lstStyle>
            <a:lvl1pPr algn="l" defTabSz="914608" rtl="0" fontAlgn="base">
              <a:lnSpc>
                <a:spcPct val="80000"/>
              </a:lnSpc>
              <a:spcBef>
                <a:spcPct val="0"/>
              </a:spcBef>
              <a:spcAft>
                <a:spcPct val="0"/>
              </a:spcAft>
              <a:defRPr lang="en-US" sz="1800" b="1" kern="1200" baseline="0" dirty="0" smtClean="0">
                <a:solidFill>
                  <a:schemeClr val="bg2"/>
                </a:solidFill>
                <a:latin typeface="+mj-lt"/>
                <a:ea typeface="+mn-ea"/>
                <a:cs typeface="Times New Roman" pitchFamily="18" charset="0"/>
              </a:defRPr>
            </a:lvl1pPr>
          </a:lstStyle>
          <a:p>
            <a:r>
              <a:rPr lang="en-US" dirty="0"/>
              <a:t>Tab Text Goes Here</a:t>
            </a:r>
          </a:p>
        </p:txBody>
      </p:sp>
      <p:sp>
        <p:nvSpPr>
          <p:cNvPr id="3" name="Line 1026"/>
          <p:cNvSpPr>
            <a:spLocks noChangeShapeType="1"/>
          </p:cNvSpPr>
          <p:nvPr/>
        </p:nvSpPr>
        <p:spPr bwMode="black">
          <a:xfrm>
            <a:off x="831273" y="3227294"/>
            <a:ext cx="10508288" cy="0"/>
          </a:xfrm>
          <a:prstGeom prst="line">
            <a:avLst/>
          </a:prstGeom>
          <a:noFill/>
          <a:ln w="9525">
            <a:solidFill>
              <a:schemeClr val="tx2"/>
            </a:solidFill>
            <a:round/>
            <a:headEnd/>
            <a:tailEnd/>
          </a:ln>
          <a:effectLst/>
        </p:spPr>
        <p:txBody>
          <a:bodyPr wrap="none" lIns="82058" tIns="41029" rIns="82058" bIns="41029" anchor="ctr"/>
          <a:lstStyle/>
          <a:p>
            <a:pPr algn="ctr" fontAlgn="base">
              <a:spcBef>
                <a:spcPct val="0"/>
              </a:spcBef>
              <a:spcAft>
                <a:spcPct val="0"/>
              </a:spcAft>
            </a:pPr>
            <a:endParaRPr lang="en-US" sz="1300">
              <a:solidFill>
                <a:srgbClr val="000000"/>
              </a:solidFill>
              <a:cs typeface="Arial" charset="0"/>
            </a:endParaRPr>
          </a:p>
        </p:txBody>
      </p:sp>
    </p:spTree>
    <p:extLst>
      <p:ext uri="{BB962C8B-B14F-4D97-AF65-F5344CB8AC3E}">
        <p14:creationId xmlns:p14="http://schemas.microsoft.com/office/powerpoint/2010/main" val="415632831"/>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Sub Divider Slide">
    <p:spTree>
      <p:nvGrpSpPr>
        <p:cNvPr id="1" name=""/>
        <p:cNvGrpSpPr/>
        <p:nvPr/>
      </p:nvGrpSpPr>
      <p:grpSpPr>
        <a:xfrm>
          <a:off x="0" y="0"/>
          <a:ext cx="0" cy="0"/>
          <a:chOff x="0" y="0"/>
          <a:chExt cx="0" cy="0"/>
        </a:xfrm>
      </p:grpSpPr>
      <p:pic>
        <p:nvPicPr>
          <p:cNvPr id="6" name="Picture 4" descr="https://www.agility.com/wp-content/uploads/2018/01/News-Tareks-Blog2.jpg"/>
          <p:cNvPicPr>
            <a:picLocks noChangeAspect="1" noChangeArrowheads="1"/>
          </p:cNvPicPr>
          <p:nvPr userDrawn="1"/>
        </p:nvPicPr>
        <p:blipFill>
          <a:blip r:embed="rId2" cstate="print">
            <a:duotone>
              <a:schemeClr val="accent4">
                <a:shade val="45000"/>
                <a:satMod val="135000"/>
              </a:schemeClr>
              <a:prstClr val="white"/>
            </a:duotone>
            <a:lum bright="60000" contrast="-53000"/>
          </a:blip>
          <a:srcRect r="18117"/>
          <a:stretch>
            <a:fillRect/>
          </a:stretch>
        </p:blipFill>
        <p:spPr bwMode="auto">
          <a:xfrm>
            <a:off x="-1" y="0"/>
            <a:ext cx="12192001" cy="6858000"/>
          </a:xfrm>
          <a:prstGeom prst="rect">
            <a:avLst/>
          </a:prstGeom>
          <a:noFill/>
        </p:spPr>
      </p:pic>
      <p:sp>
        <p:nvSpPr>
          <p:cNvPr id="5" name="Title 4"/>
          <p:cNvSpPr>
            <a:spLocks noGrp="1"/>
          </p:cNvSpPr>
          <p:nvPr>
            <p:ph type="title" hasCustomPrompt="1"/>
          </p:nvPr>
        </p:nvSpPr>
        <p:spPr>
          <a:xfrm>
            <a:off x="831274" y="2692373"/>
            <a:ext cx="10529455" cy="470647"/>
          </a:xfrm>
          <a:noFill/>
          <a:ln w="9525" algn="ctr">
            <a:noFill/>
            <a:miter lim="800000"/>
            <a:headEnd/>
            <a:tailEnd/>
          </a:ln>
          <a:effectLst/>
        </p:spPr>
        <p:txBody>
          <a:bodyPr lIns="0" tIns="0" rIns="0" bIns="0" anchor="b"/>
          <a:lstStyle>
            <a:lvl1pPr algn="l" defTabSz="914608" rtl="0" fontAlgn="base">
              <a:lnSpc>
                <a:spcPct val="80000"/>
              </a:lnSpc>
              <a:spcBef>
                <a:spcPct val="0"/>
              </a:spcBef>
              <a:spcAft>
                <a:spcPct val="0"/>
              </a:spcAft>
              <a:defRPr lang="en-US" sz="1800" b="1" kern="1200" baseline="0" dirty="0" smtClean="0">
                <a:solidFill>
                  <a:schemeClr val="bg2"/>
                </a:solidFill>
                <a:latin typeface="+mj-lt"/>
                <a:ea typeface="+mn-ea"/>
                <a:cs typeface="Times New Roman" pitchFamily="18" charset="0"/>
              </a:defRPr>
            </a:lvl1pPr>
          </a:lstStyle>
          <a:p>
            <a:r>
              <a:rPr lang="en-US" dirty="0"/>
              <a:t>Tab Text Goes Here</a:t>
            </a:r>
          </a:p>
        </p:txBody>
      </p:sp>
      <p:sp>
        <p:nvSpPr>
          <p:cNvPr id="3" name="Line 1026"/>
          <p:cNvSpPr>
            <a:spLocks noChangeShapeType="1"/>
          </p:cNvSpPr>
          <p:nvPr/>
        </p:nvSpPr>
        <p:spPr bwMode="black">
          <a:xfrm>
            <a:off x="831273" y="3227294"/>
            <a:ext cx="10508288" cy="0"/>
          </a:xfrm>
          <a:prstGeom prst="line">
            <a:avLst/>
          </a:prstGeom>
          <a:noFill/>
          <a:ln w="9525">
            <a:solidFill>
              <a:schemeClr val="tx2"/>
            </a:solidFill>
            <a:round/>
            <a:headEnd/>
            <a:tailEnd/>
          </a:ln>
          <a:effectLst/>
        </p:spPr>
        <p:txBody>
          <a:bodyPr wrap="none" lIns="82058" tIns="41029" rIns="82058" bIns="41029" anchor="ctr"/>
          <a:lstStyle/>
          <a:p>
            <a:pPr algn="ctr" fontAlgn="base">
              <a:spcBef>
                <a:spcPct val="0"/>
              </a:spcBef>
              <a:spcAft>
                <a:spcPct val="0"/>
              </a:spcAft>
            </a:pPr>
            <a:endParaRPr lang="en-US" sz="1300">
              <a:solidFill>
                <a:srgbClr val="000000"/>
              </a:solidFill>
              <a:cs typeface="Arial" charset="0"/>
            </a:endParaRPr>
          </a:p>
        </p:txBody>
      </p:sp>
      <p:sp>
        <p:nvSpPr>
          <p:cNvPr id="7" name="plhSectionHeader"/>
          <p:cNvSpPr>
            <a:spLocks noGrp="1"/>
          </p:cNvSpPr>
          <p:nvPr>
            <p:ph type="body" sz="quarter" idx="18" hasCustomPrompt="1"/>
          </p:nvPr>
        </p:nvSpPr>
        <p:spPr>
          <a:xfrm>
            <a:off x="6096001" y="825646"/>
            <a:ext cx="5264727" cy="153296"/>
          </a:xfrm>
        </p:spPr>
        <p:txBody>
          <a:bodyPr wrap="none" tIns="32823" rIns="0" bIns="0"/>
          <a:lstStyle>
            <a:lvl1pPr algn="r">
              <a:buNone/>
              <a:defRPr sz="700" b="1">
                <a:solidFill>
                  <a:srgbClr val="7E8083"/>
                </a:solidFill>
                <a:latin typeface="+mn-lt"/>
                <a:cs typeface="Arial" pitchFamily="34" charset="0"/>
              </a:defRPr>
            </a:lvl1pPr>
          </a:lstStyle>
          <a:p>
            <a:pPr lvl="0"/>
            <a:r>
              <a:rPr lang="en-US" dirty="0"/>
              <a:t>Section Header (used to create Tab Pages and Table of Contents)</a:t>
            </a:r>
          </a:p>
        </p:txBody>
      </p:sp>
      <p:sp>
        <p:nvSpPr>
          <p:cNvPr id="9" name="plhFootnote"/>
          <p:cNvSpPr>
            <a:spLocks noGrp="1"/>
          </p:cNvSpPr>
          <p:nvPr>
            <p:ph type="body" sz="quarter" idx="22" hasCustomPrompt="1"/>
          </p:nvPr>
        </p:nvSpPr>
        <p:spPr>
          <a:xfrm>
            <a:off x="2844800" y="6120353"/>
            <a:ext cx="8515928" cy="358469"/>
          </a:xfrm>
        </p:spPr>
        <p:txBody>
          <a:bodyPr wrap="square" tIns="16412" bIns="16412" anchor="b" anchorCtr="0">
            <a:spAutoFit/>
          </a:bodyPr>
          <a:lstStyle>
            <a:lvl1pPr marL="0" indent="0">
              <a:lnSpc>
                <a:spcPct val="100000"/>
              </a:lnSpc>
              <a:spcBef>
                <a:spcPts val="0"/>
              </a:spcBef>
              <a:buNone/>
              <a:defRPr sz="700" i="1">
                <a:solidFill>
                  <a:srgbClr val="4B4B4B"/>
                </a:solidFill>
              </a:defRPr>
            </a:lvl1pPr>
            <a:lvl2pPr marL="156708" indent="-156708">
              <a:lnSpc>
                <a:spcPct val="100000"/>
              </a:lnSpc>
              <a:spcBef>
                <a:spcPts val="0"/>
              </a:spcBef>
              <a:buClrTx/>
              <a:buSzPct val="100000"/>
              <a:buFont typeface="+mj-lt"/>
              <a:buAutoNum type="arabicPeriod"/>
              <a:defRPr sz="700" i="1">
                <a:solidFill>
                  <a:srgbClr val="4B4B4B"/>
                </a:solidFill>
              </a:defRPr>
            </a:lvl2pPr>
            <a:lvl3pPr marL="410291" indent="-205146">
              <a:lnSpc>
                <a:spcPct val="100000"/>
              </a:lnSpc>
              <a:spcBef>
                <a:spcPts val="0"/>
              </a:spcBef>
              <a:buClr>
                <a:schemeClr val="tx1"/>
              </a:buClr>
              <a:buFont typeface="+mj-lt"/>
              <a:buAutoNum type="alphaLcParenR"/>
              <a:defRPr sz="700" i="1"/>
            </a:lvl3pPr>
            <a:lvl4pPr marL="8548" indent="0">
              <a:lnSpc>
                <a:spcPct val="90000"/>
              </a:lnSpc>
              <a:spcBef>
                <a:spcPts val="0"/>
              </a:spcBef>
              <a:buNone/>
              <a:defRPr sz="700" i="1" u="none" strike="noStrike" normalizeH="0" baseline="0">
                <a:solidFill>
                  <a:srgbClr val="4B4B4B"/>
                </a:solidFill>
                <a:latin typeface="+mn-lt"/>
              </a:defRPr>
            </a:lvl4pPr>
            <a:lvl5pPr>
              <a:defRPr sz="700" i="1"/>
            </a:lvl5pPr>
          </a:lstStyle>
          <a:p>
            <a:pPr lvl="3"/>
            <a:r>
              <a:rPr lang="en-US" dirty="0"/>
              <a:t>___________________________</a:t>
            </a:r>
          </a:p>
          <a:p>
            <a:pPr lvl="0"/>
            <a:r>
              <a:rPr lang="en-US" dirty="0"/>
              <a:t>Source:</a:t>
            </a:r>
          </a:p>
          <a:p>
            <a:pPr lvl="1"/>
            <a:r>
              <a:rPr lang="en-US" dirty="0"/>
              <a:t>Footnotes.</a:t>
            </a:r>
          </a:p>
        </p:txBody>
      </p:sp>
      <p:sp>
        <p:nvSpPr>
          <p:cNvPr id="10" name="plhBulletedText"/>
          <p:cNvSpPr>
            <a:spLocks noGrp="1"/>
          </p:cNvSpPr>
          <p:nvPr>
            <p:ph type="body" sz="quarter" idx="20" hasCustomPrompt="1"/>
          </p:nvPr>
        </p:nvSpPr>
        <p:spPr>
          <a:xfrm>
            <a:off x="184729" y="-334581"/>
            <a:ext cx="11822545" cy="265885"/>
          </a:xfrm>
          <a:solidFill>
            <a:srgbClr val="FEDF87"/>
          </a:solidFill>
          <a:ln>
            <a:solidFill>
              <a:srgbClr val="FF0000"/>
            </a:solidFill>
          </a:ln>
        </p:spPr>
        <p:txBody>
          <a:bodyPr lIns="41029" rIns="41029"/>
          <a:lstStyle>
            <a:lvl1pPr algn="ctr">
              <a:buNone/>
              <a:defRPr baseline="0">
                <a:solidFill>
                  <a:srgbClr val="FF0000"/>
                </a:solidFill>
              </a:defRPr>
            </a:lvl1pPr>
            <a:lvl2pPr>
              <a:buNone/>
              <a:defRPr>
                <a:solidFill>
                  <a:srgbClr val="FF0000"/>
                </a:solidFill>
              </a:defRPr>
            </a:lvl2pPr>
            <a:lvl3pPr>
              <a:buNone/>
              <a:defRPr>
                <a:solidFill>
                  <a:srgbClr val="FF0000"/>
                </a:solidFill>
              </a:defRPr>
            </a:lvl3pPr>
            <a:lvl4pPr>
              <a:buNone/>
              <a:defRPr>
                <a:solidFill>
                  <a:srgbClr val="FF0000"/>
                </a:solidFill>
              </a:defRPr>
            </a:lvl4pPr>
            <a:lvl5pPr>
              <a:buNone/>
              <a:defRPr>
                <a:solidFill>
                  <a:srgbClr val="FF0000"/>
                </a:solidFill>
              </a:defRPr>
            </a:lvl5pPr>
          </a:lstStyle>
          <a:p>
            <a:pPr lvl="0"/>
            <a:r>
              <a:rPr lang="en-US" dirty="0" err="1"/>
              <a:t>PresBuilder</a:t>
            </a:r>
            <a:r>
              <a:rPr lang="en-US" dirty="0"/>
              <a:t> Placeholder – Delete this box if you see it on a slide, but DO NOT REMOVE this box from the slide layout. </a:t>
            </a:r>
          </a:p>
        </p:txBody>
      </p:sp>
      <p:sp>
        <p:nvSpPr>
          <p:cNvPr id="15" name="Slide Number Placeholder 14"/>
          <p:cNvSpPr>
            <a:spLocks noGrp="1"/>
          </p:cNvSpPr>
          <p:nvPr>
            <p:ph type="sldNum" sz="quarter" idx="23"/>
          </p:nvPr>
        </p:nvSpPr>
        <p:spPr/>
        <p:txBody>
          <a:bodyPr lIns="82058" tIns="41029" rIns="82058" bIns="41029"/>
          <a:lstStyle>
            <a:lvl1pPr algn="r" rtl="0" fontAlgn="base">
              <a:spcBef>
                <a:spcPct val="0"/>
              </a:spcBef>
              <a:spcAft>
                <a:spcPct val="0"/>
              </a:spcAft>
              <a:defRPr lang="en-US" sz="900" kern="1200" smtClean="0">
                <a:solidFill>
                  <a:srgbClr val="4B4B4B"/>
                </a:solidFill>
                <a:latin typeface="+mn-lt"/>
                <a:ea typeface="+mn-ea"/>
                <a:cs typeface="Arial" charset="0"/>
              </a:defRPr>
            </a:lvl1pPr>
          </a:lstStyle>
          <a:p>
            <a:fld id="{E2ACF161-3639-4DB2-AA3B-4A41135AF63F}" type="slidenum">
              <a:rPr/>
              <a:pPr/>
              <a:t>‹#›</a:t>
            </a:fld>
            <a:endParaRPr/>
          </a:p>
        </p:txBody>
      </p:sp>
    </p:spTree>
    <p:extLst>
      <p:ext uri="{BB962C8B-B14F-4D97-AF65-F5344CB8AC3E}">
        <p14:creationId xmlns:p14="http://schemas.microsoft.com/office/powerpoint/2010/main" val="1757723357"/>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lstStyle/>
          <a:p>
            <a:r>
              <a:rPr lang="en-US" dirty="0"/>
              <a:t>Click to edit Master title style</a:t>
            </a:r>
          </a:p>
        </p:txBody>
      </p:sp>
      <p:sp>
        <p:nvSpPr>
          <p:cNvPr id="4" name="plhSectionHeader"/>
          <p:cNvSpPr>
            <a:spLocks noGrp="1"/>
          </p:cNvSpPr>
          <p:nvPr>
            <p:ph type="body" sz="quarter" idx="18" hasCustomPrompt="1"/>
          </p:nvPr>
        </p:nvSpPr>
        <p:spPr>
          <a:xfrm>
            <a:off x="6096001" y="825646"/>
            <a:ext cx="5264727" cy="153296"/>
          </a:xfrm>
        </p:spPr>
        <p:txBody>
          <a:bodyPr wrap="none" tIns="32823" rIns="0" bIns="0"/>
          <a:lstStyle>
            <a:lvl1pPr algn="r">
              <a:buNone/>
              <a:defRPr sz="700" b="1">
                <a:solidFill>
                  <a:srgbClr val="7E8083"/>
                </a:solidFill>
                <a:latin typeface="+mn-lt"/>
                <a:cs typeface="Arial" pitchFamily="34" charset="0"/>
              </a:defRPr>
            </a:lvl1pPr>
          </a:lstStyle>
          <a:p>
            <a:pPr lvl="0"/>
            <a:r>
              <a:rPr lang="en-US" dirty="0"/>
              <a:t>Section Header (used to create Tab Pages and Table of Contents)</a:t>
            </a:r>
          </a:p>
        </p:txBody>
      </p:sp>
      <p:sp>
        <p:nvSpPr>
          <p:cNvPr id="5" name="plhFootnote"/>
          <p:cNvSpPr>
            <a:spLocks noGrp="1"/>
          </p:cNvSpPr>
          <p:nvPr>
            <p:ph type="body" sz="quarter" idx="22" hasCustomPrompt="1"/>
          </p:nvPr>
        </p:nvSpPr>
        <p:spPr>
          <a:xfrm>
            <a:off x="2844800" y="6120353"/>
            <a:ext cx="8515928" cy="358469"/>
          </a:xfrm>
        </p:spPr>
        <p:txBody>
          <a:bodyPr wrap="square" tIns="16412" bIns="16412" anchor="b" anchorCtr="0">
            <a:spAutoFit/>
          </a:bodyPr>
          <a:lstStyle>
            <a:lvl1pPr marL="0" indent="0">
              <a:lnSpc>
                <a:spcPct val="100000"/>
              </a:lnSpc>
              <a:spcBef>
                <a:spcPts val="0"/>
              </a:spcBef>
              <a:buNone/>
              <a:defRPr sz="700" i="1">
                <a:solidFill>
                  <a:srgbClr val="4B4B4B"/>
                </a:solidFill>
              </a:defRPr>
            </a:lvl1pPr>
            <a:lvl2pPr marL="156708" indent="-156708">
              <a:lnSpc>
                <a:spcPct val="100000"/>
              </a:lnSpc>
              <a:spcBef>
                <a:spcPts val="0"/>
              </a:spcBef>
              <a:buClrTx/>
              <a:buSzPct val="100000"/>
              <a:buFont typeface="+mj-lt"/>
              <a:buAutoNum type="arabicPeriod"/>
              <a:defRPr sz="700" i="1">
                <a:solidFill>
                  <a:srgbClr val="4B4B4B"/>
                </a:solidFill>
              </a:defRPr>
            </a:lvl2pPr>
            <a:lvl3pPr marL="410291" indent="-205146">
              <a:lnSpc>
                <a:spcPct val="100000"/>
              </a:lnSpc>
              <a:spcBef>
                <a:spcPts val="0"/>
              </a:spcBef>
              <a:buClr>
                <a:schemeClr val="tx1"/>
              </a:buClr>
              <a:buFont typeface="+mj-lt"/>
              <a:buAutoNum type="alphaLcParenR"/>
              <a:defRPr sz="700" i="1"/>
            </a:lvl3pPr>
            <a:lvl4pPr marL="8548" indent="0">
              <a:lnSpc>
                <a:spcPct val="90000"/>
              </a:lnSpc>
              <a:spcBef>
                <a:spcPts val="0"/>
              </a:spcBef>
              <a:buNone/>
              <a:defRPr sz="700" i="1" u="none" strike="noStrike" normalizeH="0" baseline="0">
                <a:solidFill>
                  <a:srgbClr val="4B4B4B"/>
                </a:solidFill>
                <a:latin typeface="+mn-lt"/>
              </a:defRPr>
            </a:lvl4pPr>
            <a:lvl5pPr>
              <a:defRPr sz="700" i="1"/>
            </a:lvl5pPr>
          </a:lstStyle>
          <a:p>
            <a:pPr lvl="3"/>
            <a:r>
              <a:rPr lang="en-US" dirty="0"/>
              <a:t>___________________________</a:t>
            </a:r>
          </a:p>
          <a:p>
            <a:pPr lvl="0"/>
            <a:r>
              <a:rPr lang="en-US" dirty="0"/>
              <a:t>Source:</a:t>
            </a:r>
          </a:p>
          <a:p>
            <a:pPr lvl="1"/>
            <a:r>
              <a:rPr lang="en-US" dirty="0"/>
              <a:t>Footnotes.</a:t>
            </a:r>
          </a:p>
        </p:txBody>
      </p:sp>
      <p:sp>
        <p:nvSpPr>
          <p:cNvPr id="6" name="plhBulletedText"/>
          <p:cNvSpPr>
            <a:spLocks noGrp="1"/>
          </p:cNvSpPr>
          <p:nvPr>
            <p:ph type="body" sz="quarter" idx="20" hasCustomPrompt="1"/>
          </p:nvPr>
        </p:nvSpPr>
        <p:spPr>
          <a:xfrm>
            <a:off x="184729" y="-334581"/>
            <a:ext cx="11822545" cy="265885"/>
          </a:xfrm>
          <a:solidFill>
            <a:srgbClr val="FEDF87"/>
          </a:solidFill>
          <a:ln>
            <a:solidFill>
              <a:srgbClr val="FF0000"/>
            </a:solidFill>
          </a:ln>
        </p:spPr>
        <p:txBody>
          <a:bodyPr lIns="41029" rIns="41029"/>
          <a:lstStyle>
            <a:lvl1pPr algn="ctr">
              <a:buNone/>
              <a:defRPr baseline="0">
                <a:solidFill>
                  <a:srgbClr val="FF0000"/>
                </a:solidFill>
              </a:defRPr>
            </a:lvl1pPr>
            <a:lvl2pPr>
              <a:buNone/>
              <a:defRPr>
                <a:solidFill>
                  <a:srgbClr val="FF0000"/>
                </a:solidFill>
              </a:defRPr>
            </a:lvl2pPr>
            <a:lvl3pPr>
              <a:buNone/>
              <a:defRPr>
                <a:solidFill>
                  <a:srgbClr val="FF0000"/>
                </a:solidFill>
              </a:defRPr>
            </a:lvl3pPr>
            <a:lvl4pPr>
              <a:buNone/>
              <a:defRPr>
                <a:solidFill>
                  <a:srgbClr val="FF0000"/>
                </a:solidFill>
              </a:defRPr>
            </a:lvl4pPr>
            <a:lvl5pPr>
              <a:buNone/>
              <a:defRPr>
                <a:solidFill>
                  <a:srgbClr val="FF0000"/>
                </a:solidFill>
              </a:defRPr>
            </a:lvl5pPr>
          </a:lstStyle>
          <a:p>
            <a:pPr lvl="0"/>
            <a:r>
              <a:rPr lang="en-US" dirty="0" err="1"/>
              <a:t>PresBuilder</a:t>
            </a:r>
            <a:r>
              <a:rPr lang="en-US" dirty="0"/>
              <a:t> Placeholder – Delete this box if you see it on a slide, but DO NOT REMOVE this box from the slide layout. </a:t>
            </a:r>
          </a:p>
        </p:txBody>
      </p:sp>
      <p:sp>
        <p:nvSpPr>
          <p:cNvPr id="11" name="Slide Number Placeholder 10"/>
          <p:cNvSpPr>
            <a:spLocks noGrp="1"/>
          </p:cNvSpPr>
          <p:nvPr>
            <p:ph type="sldNum" sz="quarter" idx="23"/>
          </p:nvPr>
        </p:nvSpPr>
        <p:spPr/>
        <p:txBody>
          <a:bodyPr lIns="82058" tIns="41029" rIns="82058" bIns="41029"/>
          <a:lstStyle>
            <a:lvl1pPr algn="r" rtl="0" fontAlgn="base">
              <a:spcBef>
                <a:spcPct val="0"/>
              </a:spcBef>
              <a:spcAft>
                <a:spcPct val="0"/>
              </a:spcAft>
              <a:defRPr lang="en-US" sz="900" kern="1200" smtClean="0">
                <a:solidFill>
                  <a:srgbClr val="4B4B4B"/>
                </a:solidFill>
                <a:latin typeface="+mn-lt"/>
                <a:ea typeface="+mn-ea"/>
                <a:cs typeface="Arial" charset="0"/>
              </a:defRPr>
            </a:lvl1pPr>
          </a:lstStyle>
          <a:p>
            <a:fld id="{645EB43A-5775-4200-8846-86C8FD92F8B7}" type="slidenum">
              <a:rPr/>
              <a:pPr/>
              <a:t>‹#›</a:t>
            </a:fld>
            <a:endParaRPr/>
          </a:p>
        </p:txBody>
      </p:sp>
    </p:spTree>
    <p:extLst>
      <p:ext uri="{BB962C8B-B14F-4D97-AF65-F5344CB8AC3E}">
        <p14:creationId xmlns:p14="http://schemas.microsoft.com/office/powerpoint/2010/main" val="3780692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Title Slide 1">
    <p:spTree>
      <p:nvGrpSpPr>
        <p:cNvPr id="1" name=""/>
        <p:cNvGrpSpPr/>
        <p:nvPr/>
      </p:nvGrpSpPr>
      <p:grpSpPr>
        <a:xfrm>
          <a:off x="0" y="0"/>
          <a:ext cx="0" cy="0"/>
          <a:chOff x="0" y="0"/>
          <a:chExt cx="0" cy="0"/>
        </a:xfrm>
      </p:grpSpPr>
      <p:sp>
        <p:nvSpPr>
          <p:cNvPr id="6343" name="Rectangle 2"/>
          <p:cNvSpPr>
            <a:spLocks noGrp="1" noChangeArrowheads="1"/>
          </p:cNvSpPr>
          <p:nvPr>
            <p:ph type="ctrTitle"/>
          </p:nvPr>
        </p:nvSpPr>
        <p:spPr>
          <a:xfrm>
            <a:off x="1507488" y="2465776"/>
            <a:ext cx="6761019" cy="446276"/>
          </a:xfrm>
          <a:ln algn="ctr"/>
        </p:spPr>
        <p:txBody>
          <a:bodyPr wrap="square" tIns="0" bIns="0" anchor="b">
            <a:spAutoFit/>
          </a:bodyPr>
          <a:lstStyle>
            <a:lvl1pPr>
              <a:lnSpc>
                <a:spcPct val="100000"/>
              </a:lnSpc>
              <a:defRPr sz="2900">
                <a:solidFill>
                  <a:schemeClr val="accent1"/>
                </a:solidFill>
                <a:latin typeface="+mj-lt"/>
              </a:defRPr>
            </a:lvl1pPr>
          </a:lstStyle>
          <a:p>
            <a:r>
              <a:rPr lang="en-US"/>
              <a:t>Click to edit Master title style</a:t>
            </a:r>
            <a:endParaRPr lang="en-US" dirty="0"/>
          </a:p>
        </p:txBody>
      </p:sp>
      <p:sp>
        <p:nvSpPr>
          <p:cNvPr id="6344" name="Rectangle 3"/>
          <p:cNvSpPr>
            <a:spLocks noGrp="1" noChangeArrowheads="1"/>
          </p:cNvSpPr>
          <p:nvPr>
            <p:ph type="subTitle" idx="1"/>
          </p:nvPr>
        </p:nvSpPr>
        <p:spPr>
          <a:xfrm>
            <a:off x="1507489" y="2960238"/>
            <a:ext cx="6761019" cy="276999"/>
          </a:xfrm>
        </p:spPr>
        <p:txBody>
          <a:bodyPr wrap="square" lIns="16412" tIns="0" rIns="0" bIns="0">
            <a:spAutoFit/>
          </a:bodyPr>
          <a:lstStyle>
            <a:lvl1pPr marL="0" indent="0">
              <a:lnSpc>
                <a:spcPct val="100000"/>
              </a:lnSpc>
              <a:spcBef>
                <a:spcPts val="808"/>
              </a:spcBef>
              <a:buClr>
                <a:schemeClr val="tx2"/>
              </a:buClr>
              <a:buSzTx/>
              <a:buFont typeface="Wingdings" pitchFamily="2" charset="2"/>
              <a:buNone/>
              <a:defRPr sz="1800">
                <a:solidFill>
                  <a:schemeClr val="tx2"/>
                </a:solidFill>
                <a:latin typeface="+mj-lt"/>
              </a:defRPr>
            </a:lvl1pPr>
          </a:lstStyle>
          <a:p>
            <a:r>
              <a:rPr lang="en-US" dirty="0"/>
              <a:t>Click to edit Master subtitle style</a:t>
            </a:r>
          </a:p>
        </p:txBody>
      </p:sp>
      <p:sp>
        <p:nvSpPr>
          <p:cNvPr id="12" name="Text Placeholder 11"/>
          <p:cNvSpPr>
            <a:spLocks noGrp="1"/>
          </p:cNvSpPr>
          <p:nvPr>
            <p:ph type="body" sz="quarter" idx="10" hasCustomPrompt="1"/>
          </p:nvPr>
        </p:nvSpPr>
        <p:spPr>
          <a:xfrm>
            <a:off x="1507488" y="4248374"/>
            <a:ext cx="4416136" cy="458096"/>
          </a:xfrm>
        </p:spPr>
        <p:txBody>
          <a:bodyPr lIns="16412" tIns="0" rIns="0" bIns="0"/>
          <a:lstStyle>
            <a:lvl1pPr>
              <a:lnSpc>
                <a:spcPct val="110000"/>
              </a:lnSpc>
              <a:spcBef>
                <a:spcPts val="63"/>
              </a:spcBef>
              <a:buNone/>
              <a:defRPr baseline="0"/>
            </a:lvl1pPr>
          </a:lstStyle>
          <a:p>
            <a:pPr lvl="0"/>
            <a:r>
              <a:rPr lang="en-US" dirty="0"/>
              <a:t>Date</a:t>
            </a:r>
          </a:p>
          <a:p>
            <a:pPr lvl="0"/>
            <a:r>
              <a:rPr lang="en-US" dirty="0"/>
              <a:t>Speaker Name</a:t>
            </a:r>
          </a:p>
        </p:txBody>
      </p:sp>
      <p:grpSp>
        <p:nvGrpSpPr>
          <p:cNvPr id="2" name="Group 201"/>
          <p:cNvGrpSpPr>
            <a:grpSpLocks/>
          </p:cNvGrpSpPr>
          <p:nvPr/>
        </p:nvGrpSpPr>
        <p:grpSpPr bwMode="auto">
          <a:xfrm>
            <a:off x="1220321" y="1888191"/>
            <a:ext cx="7262091" cy="1984842"/>
            <a:chOff x="1288" y="1521"/>
            <a:chExt cx="3774" cy="1417"/>
          </a:xfrm>
        </p:grpSpPr>
        <p:cxnSp>
          <p:nvCxnSpPr>
            <p:cNvPr id="6" name="Straight Connector 11"/>
            <p:cNvCxnSpPr>
              <a:cxnSpLocks noChangeShapeType="1"/>
            </p:cNvCxnSpPr>
            <p:nvPr/>
          </p:nvCxnSpPr>
          <p:spPr bwMode="auto">
            <a:xfrm rot="16200000" flipH="1">
              <a:off x="579" y="2230"/>
              <a:ext cx="1417" cy="0"/>
            </a:xfrm>
            <a:prstGeom prst="line">
              <a:avLst/>
            </a:prstGeom>
            <a:noFill/>
            <a:ln w="76200" cap="rnd" algn="ctr">
              <a:solidFill>
                <a:srgbClr val="00AEEF"/>
              </a:solidFill>
              <a:round/>
              <a:headEnd/>
              <a:tailEnd/>
            </a:ln>
          </p:spPr>
        </p:cxnSp>
        <p:cxnSp>
          <p:nvCxnSpPr>
            <p:cNvPr id="7" name="Straight Connector 12"/>
            <p:cNvCxnSpPr>
              <a:cxnSpLocks noChangeShapeType="1"/>
            </p:cNvCxnSpPr>
            <p:nvPr/>
          </p:nvCxnSpPr>
          <p:spPr bwMode="auto">
            <a:xfrm rot="16200000" flipH="1">
              <a:off x="4353" y="2230"/>
              <a:ext cx="1417" cy="0"/>
            </a:xfrm>
            <a:prstGeom prst="line">
              <a:avLst/>
            </a:prstGeom>
            <a:noFill/>
            <a:ln w="76200" cap="rnd" algn="ctr">
              <a:solidFill>
                <a:srgbClr val="00AEEF"/>
              </a:solidFill>
              <a:round/>
              <a:headEnd/>
              <a:tailEnd/>
            </a:ln>
          </p:spPr>
        </p:cxnSp>
      </p:grpSp>
      <p:sp>
        <p:nvSpPr>
          <p:cNvPr id="9" name="shpStamp" hidden="1"/>
          <p:cNvSpPr txBox="1">
            <a:spLocks noChangeArrowheads="1"/>
          </p:cNvSpPr>
          <p:nvPr userDrawn="1">
            <p:custDataLst>
              <p:tags r:id="rId1"/>
            </p:custDataLst>
          </p:nvPr>
        </p:nvSpPr>
        <p:spPr bwMode="ltGray">
          <a:xfrm>
            <a:off x="10108048" y="147659"/>
            <a:ext cx="1252681" cy="322169"/>
          </a:xfrm>
          <a:prstGeom prst="rect">
            <a:avLst/>
          </a:prstGeom>
          <a:noFill/>
          <a:ln w="9525" algn="ctr">
            <a:noFill/>
            <a:miter lim="800000"/>
            <a:headEnd/>
            <a:tailEnd/>
          </a:ln>
          <a:effectLst/>
        </p:spPr>
        <p:txBody>
          <a:bodyPr wrap="none" lIns="0" tIns="0" rIns="0" bIns="0" anchor="t"/>
          <a:lstStyle/>
          <a:p>
            <a:pPr algn="r" fontAlgn="base">
              <a:spcBef>
                <a:spcPct val="0"/>
              </a:spcBef>
              <a:spcAft>
                <a:spcPct val="0"/>
              </a:spcAft>
            </a:pPr>
            <a:r>
              <a:rPr lang="en-US" sz="1300" dirty="0">
                <a:solidFill>
                  <a:srgbClr val="FF0000"/>
                </a:solidFill>
                <a:cs typeface="Arial" charset="0"/>
              </a:rPr>
              <a:t>STAMP</a:t>
            </a:r>
          </a:p>
        </p:txBody>
      </p:sp>
      <p:pic>
        <p:nvPicPr>
          <p:cNvPr id="11" name="BarclaysLogo" descr="Standard_Cover.bmp"/>
          <p:cNvPicPr>
            <a:picLocks noChangeAspect="1"/>
          </p:cNvPicPr>
          <p:nvPr userDrawn="1"/>
        </p:nvPicPr>
        <p:blipFill>
          <a:blip r:embed="rId4" cstate="print"/>
          <a:stretch>
            <a:fillRect/>
          </a:stretch>
        </p:blipFill>
        <p:spPr>
          <a:xfrm>
            <a:off x="1108364" y="829236"/>
            <a:ext cx="2888896" cy="392621"/>
          </a:xfrm>
          <a:prstGeom prst="rect">
            <a:avLst/>
          </a:prstGeom>
        </p:spPr>
      </p:pic>
      <p:sp>
        <p:nvSpPr>
          <p:cNvPr id="10" name="ClientLogo" hidden="1"/>
          <p:cNvSpPr>
            <a:spLocks noChangeArrowheads="1"/>
          </p:cNvSpPr>
          <p:nvPr userDrawn="1">
            <p:custDataLst>
              <p:tags r:id="rId2"/>
            </p:custDataLst>
          </p:nvPr>
        </p:nvSpPr>
        <p:spPr bwMode="auto">
          <a:xfrm>
            <a:off x="8027873" y="892269"/>
            <a:ext cx="3325091" cy="806824"/>
          </a:xfrm>
          <a:prstGeom prst="rect">
            <a:avLst/>
          </a:prstGeom>
          <a:solidFill>
            <a:srgbClr val="FEDF87"/>
          </a:solidFill>
          <a:ln w="12700">
            <a:solidFill>
              <a:srgbClr val="FF0000"/>
            </a:solidFill>
            <a:prstDash val="solid"/>
            <a:miter lim="800000"/>
            <a:headEnd/>
            <a:tailEnd/>
          </a:ln>
          <a:effectLst/>
        </p:spPr>
        <p:txBody>
          <a:bodyPr wrap="square" lIns="0" tIns="49235" rIns="32823" bIns="0" anchor="t"/>
          <a:lstStyle/>
          <a:p>
            <a:pPr algn="ctr" fontAlgn="base">
              <a:spcBef>
                <a:spcPct val="0"/>
              </a:spcBef>
              <a:spcAft>
                <a:spcPct val="0"/>
              </a:spcAft>
            </a:pPr>
            <a:r>
              <a:rPr lang="en-US" sz="1100" b="1" dirty="0">
                <a:solidFill>
                  <a:srgbClr val="FF0000"/>
                </a:solidFill>
                <a:cs typeface="Arial" charset="0"/>
              </a:rPr>
              <a:t>PB Cover Logo Placeholder </a:t>
            </a:r>
            <a:br>
              <a:rPr lang="en-US" sz="1100" dirty="0">
                <a:solidFill>
                  <a:srgbClr val="FF0000"/>
                </a:solidFill>
                <a:cs typeface="Arial" charset="0"/>
              </a:rPr>
            </a:br>
            <a:r>
              <a:rPr lang="en-US" sz="1100" dirty="0">
                <a:solidFill>
                  <a:srgbClr val="FF0000"/>
                </a:solidFill>
                <a:cs typeface="Arial" charset="0"/>
              </a:rPr>
              <a:t>Delete this box if you see it on a slide, but DO NOT REMOVE this box from the slide layout. </a:t>
            </a:r>
          </a:p>
        </p:txBody>
      </p:sp>
    </p:spTree>
    <p:extLst>
      <p:ext uri="{BB962C8B-B14F-4D97-AF65-F5344CB8AC3E}">
        <p14:creationId xmlns:p14="http://schemas.microsoft.com/office/powerpoint/2010/main" val="18810507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Title Slide 2">
    <p:spTree>
      <p:nvGrpSpPr>
        <p:cNvPr id="1" name=""/>
        <p:cNvGrpSpPr/>
        <p:nvPr/>
      </p:nvGrpSpPr>
      <p:grpSpPr>
        <a:xfrm>
          <a:off x="0" y="0"/>
          <a:ext cx="0" cy="0"/>
          <a:chOff x="0" y="0"/>
          <a:chExt cx="0" cy="0"/>
        </a:xfrm>
      </p:grpSpPr>
      <p:sp>
        <p:nvSpPr>
          <p:cNvPr id="6343" name="Rectangle 2"/>
          <p:cNvSpPr>
            <a:spLocks noGrp="1" noChangeArrowheads="1"/>
          </p:cNvSpPr>
          <p:nvPr>
            <p:ph type="ctrTitle"/>
          </p:nvPr>
        </p:nvSpPr>
        <p:spPr>
          <a:xfrm>
            <a:off x="1252835" y="1989526"/>
            <a:ext cx="6888360" cy="446276"/>
          </a:xfrm>
          <a:ln algn="ctr"/>
        </p:spPr>
        <p:txBody>
          <a:bodyPr wrap="square" tIns="0" bIns="0" anchor="b">
            <a:spAutoFit/>
          </a:bodyPr>
          <a:lstStyle>
            <a:lvl1pPr>
              <a:lnSpc>
                <a:spcPct val="100000"/>
              </a:lnSpc>
              <a:defRPr sz="2900">
                <a:solidFill>
                  <a:schemeClr val="accent1"/>
                </a:solidFill>
                <a:latin typeface="+mj-lt"/>
              </a:defRPr>
            </a:lvl1pPr>
          </a:lstStyle>
          <a:p>
            <a:r>
              <a:rPr lang="en-US"/>
              <a:t>Click to edit Master title style</a:t>
            </a:r>
            <a:endParaRPr lang="en-US" dirty="0"/>
          </a:p>
        </p:txBody>
      </p:sp>
      <p:sp>
        <p:nvSpPr>
          <p:cNvPr id="6344" name="Rectangle 3"/>
          <p:cNvSpPr>
            <a:spLocks noGrp="1" noChangeArrowheads="1"/>
          </p:cNvSpPr>
          <p:nvPr>
            <p:ph type="subTitle" idx="1"/>
          </p:nvPr>
        </p:nvSpPr>
        <p:spPr>
          <a:xfrm>
            <a:off x="1252835" y="2483988"/>
            <a:ext cx="6875176" cy="276999"/>
          </a:xfrm>
        </p:spPr>
        <p:txBody>
          <a:bodyPr wrap="square" lIns="16412" tIns="0" rIns="0" bIns="0">
            <a:spAutoFit/>
          </a:bodyPr>
          <a:lstStyle>
            <a:lvl1pPr marL="0" indent="0">
              <a:lnSpc>
                <a:spcPct val="100000"/>
              </a:lnSpc>
              <a:spcBef>
                <a:spcPts val="808"/>
              </a:spcBef>
              <a:buClr>
                <a:schemeClr val="tx2"/>
              </a:buClr>
              <a:buSzTx/>
              <a:buFont typeface="Wingdings" pitchFamily="2" charset="2"/>
              <a:buNone/>
              <a:defRPr sz="1800">
                <a:solidFill>
                  <a:schemeClr val="tx2"/>
                </a:solidFill>
                <a:latin typeface="+mj-lt"/>
              </a:defRPr>
            </a:lvl1pPr>
          </a:lstStyle>
          <a:p>
            <a:r>
              <a:rPr lang="en-US"/>
              <a:t>Click to edit Master subtitle style</a:t>
            </a:r>
            <a:endParaRPr lang="en-US" dirty="0"/>
          </a:p>
        </p:txBody>
      </p:sp>
      <p:sp>
        <p:nvSpPr>
          <p:cNvPr id="12" name="Text Placeholder 11"/>
          <p:cNvSpPr>
            <a:spLocks noGrp="1"/>
          </p:cNvSpPr>
          <p:nvPr>
            <p:ph type="body" sz="quarter" idx="10" hasCustomPrompt="1"/>
          </p:nvPr>
        </p:nvSpPr>
        <p:spPr>
          <a:xfrm>
            <a:off x="1252833" y="3772125"/>
            <a:ext cx="4416136" cy="463699"/>
          </a:xfrm>
        </p:spPr>
        <p:txBody>
          <a:bodyPr lIns="16412" tIns="0" rIns="0" bIns="0"/>
          <a:lstStyle>
            <a:lvl1pPr>
              <a:lnSpc>
                <a:spcPct val="110000"/>
              </a:lnSpc>
              <a:spcBef>
                <a:spcPts val="63"/>
              </a:spcBef>
              <a:buNone/>
              <a:defRPr baseline="0"/>
            </a:lvl1pPr>
          </a:lstStyle>
          <a:p>
            <a:pPr lvl="0"/>
            <a:r>
              <a:rPr lang="en-US" dirty="0"/>
              <a:t>Date</a:t>
            </a:r>
          </a:p>
          <a:p>
            <a:pPr lvl="0"/>
            <a:r>
              <a:rPr lang="en-US" dirty="0"/>
              <a:t>Speaker Name</a:t>
            </a:r>
          </a:p>
        </p:txBody>
      </p:sp>
      <p:grpSp>
        <p:nvGrpSpPr>
          <p:cNvPr id="2" name="Group 201"/>
          <p:cNvGrpSpPr>
            <a:grpSpLocks/>
          </p:cNvGrpSpPr>
          <p:nvPr userDrawn="1"/>
        </p:nvGrpSpPr>
        <p:grpSpPr bwMode="auto">
          <a:xfrm>
            <a:off x="1029194" y="1411941"/>
            <a:ext cx="7535333" cy="1984842"/>
            <a:chOff x="1288" y="1521"/>
            <a:chExt cx="3916" cy="1417"/>
          </a:xfrm>
        </p:grpSpPr>
        <p:cxnSp>
          <p:nvCxnSpPr>
            <p:cNvPr id="6" name="Straight Connector 11"/>
            <p:cNvCxnSpPr>
              <a:cxnSpLocks noChangeShapeType="1"/>
            </p:cNvCxnSpPr>
            <p:nvPr/>
          </p:nvCxnSpPr>
          <p:spPr bwMode="auto">
            <a:xfrm rot="16200000" flipH="1">
              <a:off x="579" y="2230"/>
              <a:ext cx="1417" cy="0"/>
            </a:xfrm>
            <a:prstGeom prst="line">
              <a:avLst/>
            </a:prstGeom>
            <a:noFill/>
            <a:ln w="76200" cap="rnd" algn="ctr">
              <a:solidFill>
                <a:srgbClr val="00AEEF"/>
              </a:solidFill>
              <a:round/>
              <a:headEnd/>
              <a:tailEnd/>
            </a:ln>
          </p:spPr>
        </p:cxnSp>
        <p:cxnSp>
          <p:nvCxnSpPr>
            <p:cNvPr id="7" name="Straight Connector 12"/>
            <p:cNvCxnSpPr>
              <a:cxnSpLocks noChangeShapeType="1"/>
            </p:cNvCxnSpPr>
            <p:nvPr/>
          </p:nvCxnSpPr>
          <p:spPr bwMode="auto">
            <a:xfrm rot="16200000" flipH="1">
              <a:off x="4495" y="2230"/>
              <a:ext cx="1417" cy="0"/>
            </a:xfrm>
            <a:prstGeom prst="line">
              <a:avLst/>
            </a:prstGeom>
            <a:noFill/>
            <a:ln w="76200" cap="rnd" algn="ctr">
              <a:solidFill>
                <a:srgbClr val="00AEEF"/>
              </a:solidFill>
              <a:round/>
              <a:headEnd/>
              <a:tailEnd/>
            </a:ln>
          </p:spPr>
        </p:cxnSp>
      </p:grpSp>
      <p:sp>
        <p:nvSpPr>
          <p:cNvPr id="9" name="shpStamp" hidden="1"/>
          <p:cNvSpPr txBox="1">
            <a:spLocks noChangeArrowheads="1"/>
          </p:cNvSpPr>
          <p:nvPr userDrawn="1">
            <p:custDataLst>
              <p:tags r:id="rId1"/>
            </p:custDataLst>
          </p:nvPr>
        </p:nvSpPr>
        <p:spPr bwMode="ltGray">
          <a:xfrm>
            <a:off x="10108048" y="147659"/>
            <a:ext cx="1252681" cy="322169"/>
          </a:xfrm>
          <a:prstGeom prst="rect">
            <a:avLst/>
          </a:prstGeom>
          <a:noFill/>
          <a:ln w="9525" algn="ctr">
            <a:noFill/>
            <a:miter lim="800000"/>
            <a:headEnd/>
            <a:tailEnd/>
          </a:ln>
          <a:effectLst/>
        </p:spPr>
        <p:txBody>
          <a:bodyPr wrap="none" lIns="0" tIns="0" rIns="0" bIns="0" anchor="t"/>
          <a:lstStyle/>
          <a:p>
            <a:pPr algn="r" fontAlgn="base">
              <a:spcBef>
                <a:spcPct val="0"/>
              </a:spcBef>
              <a:spcAft>
                <a:spcPct val="0"/>
              </a:spcAft>
            </a:pPr>
            <a:r>
              <a:rPr lang="en-US" sz="1300" dirty="0">
                <a:solidFill>
                  <a:srgbClr val="FF0000"/>
                </a:solidFill>
                <a:cs typeface="Arial" charset="0"/>
              </a:rPr>
              <a:t>STAMP</a:t>
            </a:r>
          </a:p>
        </p:txBody>
      </p:sp>
      <p:pic>
        <p:nvPicPr>
          <p:cNvPr id="11" name="BarclaysLogo" descr="Standard_Cover.bmp"/>
          <p:cNvPicPr>
            <a:picLocks noChangeAspect="1"/>
          </p:cNvPicPr>
          <p:nvPr userDrawn="1"/>
        </p:nvPicPr>
        <p:blipFill>
          <a:blip r:embed="rId3" cstate="print"/>
          <a:stretch>
            <a:fillRect/>
          </a:stretch>
        </p:blipFill>
        <p:spPr>
          <a:xfrm>
            <a:off x="8728365" y="2210585"/>
            <a:ext cx="2108895" cy="286614"/>
          </a:xfrm>
          <a:prstGeom prst="rect">
            <a:avLst/>
          </a:prstGeom>
        </p:spPr>
      </p:pic>
    </p:spTree>
    <p:extLst>
      <p:ext uri="{BB962C8B-B14F-4D97-AF65-F5344CB8AC3E}">
        <p14:creationId xmlns:p14="http://schemas.microsoft.com/office/powerpoint/2010/main" val="38299965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OC">
    <p:spTree>
      <p:nvGrpSpPr>
        <p:cNvPr id="1" name=""/>
        <p:cNvGrpSpPr/>
        <p:nvPr/>
      </p:nvGrpSpPr>
      <p:grpSpPr>
        <a:xfrm>
          <a:off x="0" y="0"/>
          <a:ext cx="0" cy="0"/>
          <a:chOff x="0" y="0"/>
          <a:chExt cx="0" cy="0"/>
        </a:xfrm>
      </p:grpSpPr>
      <p:sp>
        <p:nvSpPr>
          <p:cNvPr id="2" name="plhTOCTitle"/>
          <p:cNvSpPr>
            <a:spLocks noGrp="1"/>
          </p:cNvSpPr>
          <p:nvPr>
            <p:ph type="title"/>
          </p:nvPr>
        </p:nvSpPr>
        <p:spPr/>
        <p:txBody>
          <a:bodyPr/>
          <a:lstStyle/>
          <a:p>
            <a:r>
              <a:rPr lang="en-US"/>
              <a:t>Click to edit Master title style</a:t>
            </a:r>
            <a:endParaRPr lang="en-US" dirty="0"/>
          </a:p>
        </p:txBody>
      </p:sp>
      <p:sp>
        <p:nvSpPr>
          <p:cNvPr id="5" name="plhTOCBody"/>
          <p:cNvSpPr>
            <a:spLocks noGrp="1"/>
          </p:cNvSpPr>
          <p:nvPr>
            <p:ph type="body" sz="quarter" idx="10" hasCustomPrompt="1"/>
          </p:nvPr>
        </p:nvSpPr>
        <p:spPr/>
        <p:txBody>
          <a:bodyPr/>
          <a:lstStyle>
            <a:lvl1pPr marL="615437" indent="-615437">
              <a:lnSpc>
                <a:spcPct val="155000"/>
              </a:lnSpc>
              <a:spcBef>
                <a:spcPts val="0"/>
              </a:spcBef>
              <a:buFont typeface="+mj-lt"/>
              <a:buAutoNum type="arabicPeriod"/>
              <a:tabLst>
                <a:tab pos="7739974" algn="r"/>
              </a:tabLst>
              <a:defRPr/>
            </a:lvl1pPr>
            <a:lvl2pPr marL="1230874" indent="-615437">
              <a:lnSpc>
                <a:spcPct val="155000"/>
              </a:lnSpc>
              <a:spcBef>
                <a:spcPts val="0"/>
              </a:spcBef>
              <a:buSzPct val="100000"/>
              <a:buFont typeface="+mj-lt"/>
              <a:buAutoNum type="alphaUcPeriod"/>
              <a:tabLst>
                <a:tab pos="7739974" algn="r"/>
              </a:tabLst>
              <a:defRPr/>
            </a:lvl2pPr>
            <a:lvl3pPr marL="1846311" indent="-615437">
              <a:lnSpc>
                <a:spcPct val="155000"/>
              </a:lnSpc>
              <a:spcBef>
                <a:spcPts val="0"/>
              </a:spcBef>
              <a:buFont typeface="+mj-lt"/>
              <a:buAutoNum type="romanLcPeriod"/>
              <a:tabLst>
                <a:tab pos="7739974" algn="r"/>
              </a:tabLst>
              <a:defRPr baseline="0"/>
            </a:lvl3pPr>
            <a:lvl4pPr marL="1230874" indent="-615437">
              <a:lnSpc>
                <a:spcPct val="155000"/>
              </a:lnSpc>
              <a:spcBef>
                <a:spcPts val="0"/>
              </a:spcBef>
              <a:buNone/>
              <a:tabLst>
                <a:tab pos="7739974" algn="r"/>
              </a:tabLst>
              <a:defRPr/>
            </a:lvl4pPr>
            <a:lvl5pPr marL="1230874" indent="-615437">
              <a:lnSpc>
                <a:spcPct val="155000"/>
              </a:lnSpc>
              <a:spcBef>
                <a:spcPts val="0"/>
              </a:spcBef>
              <a:buFont typeface="+mj-lt"/>
              <a:buAutoNum type="alphaUcPeriod"/>
              <a:tabLst>
                <a:tab pos="7739974" algn="r"/>
              </a:tabLst>
              <a:defRPr/>
            </a:lvl5pPr>
            <a:lvl6pPr marL="1846311" indent="-615437">
              <a:lnSpc>
                <a:spcPct val="155000"/>
              </a:lnSpc>
              <a:spcBef>
                <a:spcPts val="0"/>
              </a:spcBef>
              <a:buSzPct val="100000"/>
              <a:buFont typeface="+mj-lt"/>
              <a:buAutoNum type="romanLcPeriod"/>
              <a:tabLst>
                <a:tab pos="7739974" algn="r"/>
              </a:tabLst>
              <a:defRPr baseline="0"/>
            </a:lvl6pPr>
            <a:lvl7pPr marL="0" indent="0">
              <a:buNone/>
              <a:defRPr/>
            </a:lvl7pPr>
          </a:lstStyle>
          <a:p>
            <a:pPr lvl="0"/>
            <a:r>
              <a:rPr lang="en-US" dirty="0"/>
              <a:t>Primary Sections</a:t>
            </a:r>
          </a:p>
          <a:p>
            <a:pPr lvl="1"/>
            <a:r>
              <a:rPr lang="en-US" dirty="0"/>
              <a:t>Sub-Sections</a:t>
            </a:r>
          </a:p>
          <a:p>
            <a:pPr lvl="2"/>
            <a:r>
              <a:rPr lang="en-US" dirty="0"/>
              <a:t>Tertiary Sections</a:t>
            </a:r>
          </a:p>
          <a:p>
            <a:pPr lvl="6"/>
            <a:r>
              <a:rPr lang="en-US" dirty="0"/>
              <a:t>________________________________________________________________________________________</a:t>
            </a:r>
          </a:p>
          <a:p>
            <a:pPr lvl="3"/>
            <a:r>
              <a:rPr lang="en-US" dirty="0"/>
              <a:t>Appendices</a:t>
            </a:r>
          </a:p>
          <a:p>
            <a:pPr lvl="4"/>
            <a:r>
              <a:rPr lang="en-US" dirty="0"/>
              <a:t>Appendices Sections</a:t>
            </a:r>
          </a:p>
          <a:p>
            <a:pPr lvl="5"/>
            <a:r>
              <a:rPr lang="en-US" dirty="0"/>
              <a:t>Appendices Sub-Sections</a:t>
            </a:r>
          </a:p>
          <a:p>
            <a:pPr lvl="5"/>
            <a:endParaRPr lang="en-US" dirty="0"/>
          </a:p>
        </p:txBody>
      </p:sp>
    </p:spTree>
    <p:extLst>
      <p:ext uri="{BB962C8B-B14F-4D97-AF65-F5344CB8AC3E}">
        <p14:creationId xmlns:p14="http://schemas.microsoft.com/office/powerpoint/2010/main" val="21696804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Title Slide 3">
    <p:spTree>
      <p:nvGrpSpPr>
        <p:cNvPr id="1" name=""/>
        <p:cNvGrpSpPr/>
        <p:nvPr/>
      </p:nvGrpSpPr>
      <p:grpSpPr>
        <a:xfrm>
          <a:off x="0" y="0"/>
          <a:ext cx="0" cy="0"/>
          <a:chOff x="0" y="0"/>
          <a:chExt cx="0" cy="0"/>
        </a:xfrm>
      </p:grpSpPr>
      <p:sp>
        <p:nvSpPr>
          <p:cNvPr id="6343" name="Rectangle 2"/>
          <p:cNvSpPr>
            <a:spLocks noGrp="1" noChangeArrowheads="1"/>
          </p:cNvSpPr>
          <p:nvPr>
            <p:ph type="ctrTitle"/>
          </p:nvPr>
        </p:nvSpPr>
        <p:spPr>
          <a:xfrm>
            <a:off x="1255475" y="3766495"/>
            <a:ext cx="6888360" cy="446276"/>
          </a:xfrm>
          <a:ln algn="ctr"/>
        </p:spPr>
        <p:txBody>
          <a:bodyPr wrap="square" tIns="0" bIns="0" anchor="b">
            <a:spAutoFit/>
          </a:bodyPr>
          <a:lstStyle>
            <a:lvl1pPr>
              <a:lnSpc>
                <a:spcPct val="100000"/>
              </a:lnSpc>
              <a:defRPr sz="2900">
                <a:solidFill>
                  <a:schemeClr val="accent1"/>
                </a:solidFill>
                <a:latin typeface="+mj-lt"/>
              </a:defRPr>
            </a:lvl1pPr>
          </a:lstStyle>
          <a:p>
            <a:r>
              <a:rPr lang="en-US"/>
              <a:t>Click to edit Master title style</a:t>
            </a:r>
            <a:endParaRPr lang="en-US" dirty="0"/>
          </a:p>
        </p:txBody>
      </p:sp>
      <p:sp>
        <p:nvSpPr>
          <p:cNvPr id="6344" name="Rectangle 3"/>
          <p:cNvSpPr>
            <a:spLocks noGrp="1" noChangeArrowheads="1"/>
          </p:cNvSpPr>
          <p:nvPr>
            <p:ph type="subTitle" idx="1"/>
          </p:nvPr>
        </p:nvSpPr>
        <p:spPr>
          <a:xfrm>
            <a:off x="1255475" y="4260957"/>
            <a:ext cx="6875176" cy="276999"/>
          </a:xfrm>
        </p:spPr>
        <p:txBody>
          <a:bodyPr wrap="square" lIns="16412" tIns="0" rIns="0" bIns="0">
            <a:spAutoFit/>
          </a:bodyPr>
          <a:lstStyle>
            <a:lvl1pPr marL="0" indent="0">
              <a:lnSpc>
                <a:spcPct val="100000"/>
              </a:lnSpc>
              <a:spcBef>
                <a:spcPts val="808"/>
              </a:spcBef>
              <a:buClr>
                <a:schemeClr val="tx2"/>
              </a:buClr>
              <a:buSzTx/>
              <a:buFont typeface="Wingdings" pitchFamily="2" charset="2"/>
              <a:buNone/>
              <a:defRPr sz="1800">
                <a:solidFill>
                  <a:schemeClr val="tx2"/>
                </a:solidFill>
                <a:latin typeface="+mj-lt"/>
              </a:defRPr>
            </a:lvl1pPr>
          </a:lstStyle>
          <a:p>
            <a:r>
              <a:rPr lang="en-US" dirty="0"/>
              <a:t>Click to edit Master subtitle style</a:t>
            </a:r>
          </a:p>
        </p:txBody>
      </p:sp>
      <p:sp>
        <p:nvSpPr>
          <p:cNvPr id="12" name="Text Placeholder 11"/>
          <p:cNvSpPr>
            <a:spLocks noGrp="1"/>
          </p:cNvSpPr>
          <p:nvPr>
            <p:ph type="body" sz="quarter" idx="10" hasCustomPrompt="1"/>
          </p:nvPr>
        </p:nvSpPr>
        <p:spPr>
          <a:xfrm>
            <a:off x="1255473" y="4631191"/>
            <a:ext cx="4416136" cy="411457"/>
          </a:xfrm>
        </p:spPr>
        <p:txBody>
          <a:bodyPr lIns="16412" tIns="0" rIns="0" bIns="0"/>
          <a:lstStyle>
            <a:lvl1pPr>
              <a:lnSpc>
                <a:spcPct val="110000"/>
              </a:lnSpc>
              <a:spcBef>
                <a:spcPts val="63"/>
              </a:spcBef>
              <a:buNone/>
              <a:defRPr baseline="0"/>
            </a:lvl1pPr>
          </a:lstStyle>
          <a:p>
            <a:pPr lvl="0"/>
            <a:r>
              <a:rPr lang="en-US" dirty="0"/>
              <a:t>Date</a:t>
            </a:r>
          </a:p>
          <a:p>
            <a:pPr lvl="0"/>
            <a:r>
              <a:rPr lang="en-US" dirty="0"/>
              <a:t>Speaker Name</a:t>
            </a:r>
          </a:p>
        </p:txBody>
      </p:sp>
      <p:pic>
        <p:nvPicPr>
          <p:cNvPr id="10" name="Picture 9"/>
          <p:cNvPicPr>
            <a:picLocks noChangeAspect="1" noChangeArrowheads="1"/>
          </p:cNvPicPr>
          <p:nvPr userDrawn="1"/>
        </p:nvPicPr>
        <p:blipFill>
          <a:blip r:embed="rId3" cstate="print"/>
          <a:srcRect/>
          <a:stretch>
            <a:fillRect/>
          </a:stretch>
        </p:blipFill>
        <p:spPr bwMode="auto">
          <a:xfrm>
            <a:off x="1016001" y="1562527"/>
            <a:ext cx="7571847" cy="1679831"/>
          </a:xfrm>
          <a:prstGeom prst="rect">
            <a:avLst/>
          </a:prstGeom>
          <a:noFill/>
          <a:ln w="9525">
            <a:noFill/>
            <a:miter lim="800000"/>
            <a:headEnd/>
            <a:tailEnd/>
          </a:ln>
          <a:effectLst/>
        </p:spPr>
      </p:pic>
      <p:grpSp>
        <p:nvGrpSpPr>
          <p:cNvPr id="2" name="Group 201"/>
          <p:cNvGrpSpPr>
            <a:grpSpLocks/>
          </p:cNvGrpSpPr>
          <p:nvPr userDrawn="1"/>
        </p:nvGrpSpPr>
        <p:grpSpPr bwMode="auto">
          <a:xfrm>
            <a:off x="1031834" y="1410020"/>
            <a:ext cx="7535333" cy="1984842"/>
            <a:chOff x="1288" y="1521"/>
            <a:chExt cx="3916" cy="1417"/>
          </a:xfrm>
        </p:grpSpPr>
        <p:cxnSp>
          <p:nvCxnSpPr>
            <p:cNvPr id="6" name="Straight Connector 11"/>
            <p:cNvCxnSpPr>
              <a:cxnSpLocks noChangeShapeType="1"/>
            </p:cNvCxnSpPr>
            <p:nvPr/>
          </p:nvCxnSpPr>
          <p:spPr bwMode="auto">
            <a:xfrm rot="16200000" flipH="1">
              <a:off x="579" y="2230"/>
              <a:ext cx="1417" cy="0"/>
            </a:xfrm>
            <a:prstGeom prst="line">
              <a:avLst/>
            </a:prstGeom>
            <a:noFill/>
            <a:ln w="76200" cap="rnd" algn="ctr">
              <a:solidFill>
                <a:srgbClr val="00AEEF"/>
              </a:solidFill>
              <a:round/>
              <a:headEnd/>
              <a:tailEnd/>
            </a:ln>
          </p:spPr>
        </p:cxnSp>
        <p:cxnSp>
          <p:nvCxnSpPr>
            <p:cNvPr id="7" name="Straight Connector 12"/>
            <p:cNvCxnSpPr>
              <a:cxnSpLocks noChangeShapeType="1"/>
            </p:cNvCxnSpPr>
            <p:nvPr/>
          </p:nvCxnSpPr>
          <p:spPr bwMode="auto">
            <a:xfrm rot="16200000" flipH="1">
              <a:off x="4495" y="2230"/>
              <a:ext cx="1417" cy="0"/>
            </a:xfrm>
            <a:prstGeom prst="line">
              <a:avLst/>
            </a:prstGeom>
            <a:noFill/>
            <a:ln w="76200" cap="rnd" algn="ctr">
              <a:solidFill>
                <a:srgbClr val="00AEEF"/>
              </a:solidFill>
              <a:round/>
              <a:headEnd/>
              <a:tailEnd/>
            </a:ln>
          </p:spPr>
        </p:cxnSp>
      </p:grpSp>
      <p:sp>
        <p:nvSpPr>
          <p:cNvPr id="11" name="shpStamp" hidden="1"/>
          <p:cNvSpPr txBox="1">
            <a:spLocks noChangeArrowheads="1"/>
          </p:cNvSpPr>
          <p:nvPr userDrawn="1">
            <p:custDataLst>
              <p:tags r:id="rId1"/>
            </p:custDataLst>
          </p:nvPr>
        </p:nvSpPr>
        <p:spPr bwMode="ltGray">
          <a:xfrm>
            <a:off x="10108048" y="147659"/>
            <a:ext cx="1252681" cy="322169"/>
          </a:xfrm>
          <a:prstGeom prst="rect">
            <a:avLst/>
          </a:prstGeom>
          <a:noFill/>
          <a:ln w="9525" algn="ctr">
            <a:noFill/>
            <a:miter lim="800000"/>
            <a:headEnd/>
            <a:tailEnd/>
          </a:ln>
          <a:effectLst/>
        </p:spPr>
        <p:txBody>
          <a:bodyPr wrap="none" lIns="0" tIns="0" rIns="0" bIns="0" anchor="t"/>
          <a:lstStyle/>
          <a:p>
            <a:pPr algn="r" fontAlgn="base">
              <a:spcBef>
                <a:spcPct val="0"/>
              </a:spcBef>
              <a:spcAft>
                <a:spcPct val="0"/>
              </a:spcAft>
            </a:pPr>
            <a:r>
              <a:rPr lang="en-US" sz="1300" dirty="0">
                <a:solidFill>
                  <a:srgbClr val="FF0000"/>
                </a:solidFill>
                <a:cs typeface="Arial" charset="0"/>
              </a:rPr>
              <a:t>STAMP</a:t>
            </a:r>
          </a:p>
        </p:txBody>
      </p:sp>
      <p:pic>
        <p:nvPicPr>
          <p:cNvPr id="14" name="BarclaysLogo" descr="Standard_Cover.bmp"/>
          <p:cNvPicPr>
            <a:picLocks noChangeAspect="1"/>
          </p:cNvPicPr>
          <p:nvPr userDrawn="1"/>
        </p:nvPicPr>
        <p:blipFill>
          <a:blip r:embed="rId4" cstate="print"/>
          <a:stretch>
            <a:fillRect/>
          </a:stretch>
        </p:blipFill>
        <p:spPr>
          <a:xfrm>
            <a:off x="8728365" y="2210585"/>
            <a:ext cx="2108895" cy="286614"/>
          </a:xfrm>
          <a:prstGeom prst="rect">
            <a:avLst/>
          </a:prstGeom>
        </p:spPr>
      </p:pic>
    </p:spTree>
    <p:extLst>
      <p:ext uri="{BB962C8B-B14F-4D97-AF65-F5344CB8AC3E}">
        <p14:creationId xmlns:p14="http://schemas.microsoft.com/office/powerpoint/2010/main" val="21278901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plhTitle"/>
          <p:cNvSpPr>
            <a:spLocks noGrp="1"/>
          </p:cNvSpPr>
          <p:nvPr>
            <p:ph type="title"/>
          </p:nvPr>
        </p:nvSpPr>
        <p:spPr>
          <a:xfrm>
            <a:off x="507998" y="337075"/>
            <a:ext cx="11176001" cy="470647"/>
          </a:xfrm>
        </p:spPr>
        <p:txBody>
          <a:bodyPr lIns="0" rIns="0"/>
          <a:lstStyle>
            <a:lvl1pPr>
              <a:defRPr sz="2400">
                <a:latin typeface="+mj-lt"/>
                <a:cs typeface="Calibri" pitchFamily="34" charset="0"/>
              </a:defRPr>
            </a:lvl1pPr>
          </a:lstStyle>
          <a:p>
            <a:r>
              <a:rPr lang="en-US" dirty="0"/>
              <a:t>Click to edit Master title style</a:t>
            </a:r>
          </a:p>
        </p:txBody>
      </p:sp>
      <p:sp>
        <p:nvSpPr>
          <p:cNvPr id="12" name="plhSubheader"/>
          <p:cNvSpPr>
            <a:spLocks noGrp="1"/>
          </p:cNvSpPr>
          <p:nvPr>
            <p:ph type="body" sz="quarter" idx="13" hasCustomPrompt="1"/>
          </p:nvPr>
        </p:nvSpPr>
        <p:spPr>
          <a:xfrm>
            <a:off x="508000" y="819150"/>
            <a:ext cx="11176001" cy="336176"/>
          </a:xfrm>
          <a:noFill/>
          <a:ln w="9525">
            <a:noFill/>
            <a:miter lim="800000"/>
            <a:headEnd/>
            <a:tailEnd/>
          </a:ln>
          <a:effectLst/>
        </p:spPr>
        <p:txBody>
          <a:bodyPr lIns="0" tIns="0" rIns="0" bIns="0"/>
          <a:lstStyle>
            <a:lvl1pPr marL="0" indent="0" algn="l" rtl="0" fontAlgn="base">
              <a:spcBef>
                <a:spcPct val="0"/>
              </a:spcBef>
              <a:spcAft>
                <a:spcPct val="0"/>
              </a:spcAft>
              <a:buNone/>
              <a:defRPr lang="en-US" sz="1400" b="1" kern="1200" dirty="0" smtClean="0">
                <a:solidFill>
                  <a:srgbClr val="7E8083"/>
                </a:solidFill>
                <a:latin typeface="+mj-lt"/>
                <a:ea typeface="+mn-ea"/>
                <a:cs typeface="Calibri" pitchFamily="34" charset="0"/>
              </a:defRPr>
            </a:lvl1pPr>
            <a:lvl2pPr algn="l" rtl="0" fontAlgn="base">
              <a:spcBef>
                <a:spcPct val="0"/>
              </a:spcBef>
              <a:spcAft>
                <a:spcPct val="0"/>
              </a:spcAft>
              <a:buNone/>
              <a:defRPr lang="en-US" sz="1400" b="1" kern="1200" dirty="0" smtClean="0">
                <a:solidFill>
                  <a:schemeClr val="tx1"/>
                </a:solidFill>
                <a:latin typeface="Arial" charset="0"/>
                <a:ea typeface="+mn-ea"/>
                <a:cs typeface="Arial" charset="0"/>
              </a:defRPr>
            </a:lvl2pPr>
            <a:lvl3pPr algn="l" rtl="0" fontAlgn="base">
              <a:spcBef>
                <a:spcPct val="0"/>
              </a:spcBef>
              <a:spcAft>
                <a:spcPct val="0"/>
              </a:spcAft>
              <a:buNone/>
              <a:defRPr lang="en-US" sz="1400" b="1" kern="1200" dirty="0" smtClean="0">
                <a:solidFill>
                  <a:schemeClr val="tx1"/>
                </a:solidFill>
                <a:latin typeface="Arial" charset="0"/>
                <a:ea typeface="+mn-ea"/>
                <a:cs typeface="Arial" charset="0"/>
              </a:defRPr>
            </a:lvl3pPr>
            <a:lvl4pPr algn="l" rtl="0" fontAlgn="base">
              <a:spcBef>
                <a:spcPct val="0"/>
              </a:spcBef>
              <a:spcAft>
                <a:spcPct val="0"/>
              </a:spcAft>
              <a:buNone/>
              <a:defRPr lang="en-US" sz="1400" b="1" kern="1200" dirty="0" smtClean="0">
                <a:solidFill>
                  <a:schemeClr val="tx1"/>
                </a:solidFill>
                <a:latin typeface="Arial" charset="0"/>
                <a:ea typeface="+mn-ea"/>
                <a:cs typeface="Arial" charset="0"/>
              </a:defRPr>
            </a:lvl4pPr>
            <a:lvl5pPr algn="l" rtl="0" fontAlgn="base">
              <a:spcBef>
                <a:spcPct val="0"/>
              </a:spcBef>
              <a:spcAft>
                <a:spcPct val="0"/>
              </a:spcAft>
              <a:buNone/>
              <a:defRPr lang="en-US" sz="1400" b="1" kern="1200" dirty="0">
                <a:solidFill>
                  <a:schemeClr val="tx1"/>
                </a:solidFill>
                <a:latin typeface="Arial" charset="0"/>
                <a:ea typeface="+mn-ea"/>
                <a:cs typeface="Arial" charset="0"/>
              </a:defRPr>
            </a:lvl5pPr>
          </a:lstStyle>
          <a:p>
            <a:pPr lvl="0"/>
            <a:r>
              <a:rPr lang="en-US" dirty="0"/>
              <a:t>Sub-Header: Enter your optional sub-heading here </a:t>
            </a:r>
          </a:p>
          <a:p>
            <a:pPr lvl="0"/>
            <a:endParaRPr lang="en-US" dirty="0"/>
          </a:p>
        </p:txBody>
      </p:sp>
      <p:sp>
        <p:nvSpPr>
          <p:cNvPr id="7" name="plhBody"/>
          <p:cNvSpPr>
            <a:spLocks noGrp="1"/>
          </p:cNvSpPr>
          <p:nvPr>
            <p:ph type="body" sz="quarter" idx="16"/>
          </p:nvPr>
        </p:nvSpPr>
        <p:spPr>
          <a:xfrm>
            <a:off x="508000" y="1333949"/>
            <a:ext cx="11176001" cy="4582758"/>
          </a:xfrm>
        </p:spPr>
        <p:txBody>
          <a:bodyPr/>
          <a:lstStyle>
            <a:lvl1pPr>
              <a:buClr>
                <a:schemeClr val="bg2"/>
              </a:buClr>
              <a:defRPr sz="1300">
                <a:latin typeface="+mn-lt"/>
                <a:cs typeface="Calibri" pitchFamily="34" charset="0"/>
              </a:defRPr>
            </a:lvl1pPr>
            <a:lvl2pPr>
              <a:buClr>
                <a:schemeClr val="bg2"/>
              </a:buClr>
              <a:defRPr sz="1300">
                <a:latin typeface="+mn-lt"/>
                <a:cs typeface="Calibri" pitchFamily="34" charset="0"/>
              </a:defRPr>
            </a:lvl2pPr>
            <a:lvl3pPr>
              <a:buClr>
                <a:schemeClr val="bg2"/>
              </a:buClr>
              <a:defRPr sz="1300">
                <a:latin typeface="+mn-lt"/>
                <a:cs typeface="Calibri" pitchFamily="34" charset="0"/>
              </a:defRPr>
            </a:lvl3pPr>
            <a:lvl4pPr>
              <a:buClr>
                <a:schemeClr val="bg2"/>
              </a:buClr>
              <a:defRPr sz="1300">
                <a:latin typeface="+mn-lt"/>
                <a:cs typeface="Calibri" pitchFamily="34" charset="0"/>
              </a:defRPr>
            </a:lvl4pPr>
            <a:lvl5pPr>
              <a:buClr>
                <a:schemeClr val="bg2"/>
              </a:buClr>
              <a:defRPr sz="1300">
                <a:latin typeface="+mn-lt"/>
                <a:cs typeface="Calibri" pitchFamily="34" charset="0"/>
              </a:defRPr>
            </a:lvl5pPr>
            <a:lvl6pPr>
              <a:defRPr/>
            </a:lvl6pPr>
            <a:lvl7pPr>
              <a:defRPr/>
            </a:lvl7pPr>
            <a:lvl8pPr>
              <a:defRPr baseline="0"/>
            </a:lvl8pPr>
            <a:lvl9pPr>
              <a:defRPr baseline="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lhSectionHeader"/>
          <p:cNvSpPr>
            <a:spLocks noGrp="1"/>
          </p:cNvSpPr>
          <p:nvPr>
            <p:ph type="body" sz="quarter" idx="18" hasCustomPrompt="1"/>
          </p:nvPr>
        </p:nvSpPr>
        <p:spPr>
          <a:xfrm>
            <a:off x="6096001" y="825646"/>
            <a:ext cx="5264727" cy="153296"/>
          </a:xfrm>
        </p:spPr>
        <p:txBody>
          <a:bodyPr wrap="none" tIns="32823" rIns="0" bIns="0"/>
          <a:lstStyle>
            <a:lvl1pPr algn="r">
              <a:buNone/>
              <a:defRPr sz="700" b="1">
                <a:solidFill>
                  <a:srgbClr val="7E8083"/>
                </a:solidFill>
                <a:latin typeface="+mn-lt"/>
                <a:cs typeface="Arial" pitchFamily="34" charset="0"/>
              </a:defRPr>
            </a:lvl1pPr>
          </a:lstStyle>
          <a:p>
            <a:pPr lvl="0"/>
            <a:r>
              <a:rPr lang="en-US" dirty="0"/>
              <a:t>Section Header (used to create Tab Pages and Table of Contents)</a:t>
            </a:r>
          </a:p>
        </p:txBody>
      </p:sp>
      <p:sp>
        <p:nvSpPr>
          <p:cNvPr id="9" name="plhFootnote"/>
          <p:cNvSpPr>
            <a:spLocks noGrp="1"/>
          </p:cNvSpPr>
          <p:nvPr>
            <p:ph type="body" sz="quarter" idx="22" hasCustomPrompt="1"/>
          </p:nvPr>
        </p:nvSpPr>
        <p:spPr>
          <a:xfrm>
            <a:off x="2844800" y="6120353"/>
            <a:ext cx="8515928" cy="358469"/>
          </a:xfrm>
        </p:spPr>
        <p:txBody>
          <a:bodyPr wrap="square" tIns="16412" bIns="16412" anchor="b" anchorCtr="0">
            <a:spAutoFit/>
          </a:bodyPr>
          <a:lstStyle>
            <a:lvl1pPr marL="0" indent="0">
              <a:lnSpc>
                <a:spcPct val="100000"/>
              </a:lnSpc>
              <a:spcBef>
                <a:spcPts val="0"/>
              </a:spcBef>
              <a:buNone/>
              <a:defRPr sz="700" i="1">
                <a:solidFill>
                  <a:srgbClr val="4B4B4B"/>
                </a:solidFill>
              </a:defRPr>
            </a:lvl1pPr>
            <a:lvl2pPr marL="156708" indent="-156708">
              <a:lnSpc>
                <a:spcPct val="100000"/>
              </a:lnSpc>
              <a:spcBef>
                <a:spcPts val="0"/>
              </a:spcBef>
              <a:buClrTx/>
              <a:buSzPct val="100000"/>
              <a:buFont typeface="+mj-lt"/>
              <a:buAutoNum type="arabicPeriod"/>
              <a:defRPr sz="700" i="1">
                <a:solidFill>
                  <a:srgbClr val="4B4B4B"/>
                </a:solidFill>
              </a:defRPr>
            </a:lvl2pPr>
            <a:lvl3pPr marL="410291" indent="-205146">
              <a:lnSpc>
                <a:spcPct val="100000"/>
              </a:lnSpc>
              <a:spcBef>
                <a:spcPts val="0"/>
              </a:spcBef>
              <a:buClr>
                <a:schemeClr val="tx1"/>
              </a:buClr>
              <a:buFont typeface="+mj-lt"/>
              <a:buAutoNum type="alphaLcParenR"/>
              <a:defRPr sz="700" i="1"/>
            </a:lvl3pPr>
            <a:lvl4pPr marL="8548" indent="0">
              <a:lnSpc>
                <a:spcPct val="90000"/>
              </a:lnSpc>
              <a:spcBef>
                <a:spcPts val="0"/>
              </a:spcBef>
              <a:buNone/>
              <a:defRPr sz="700" i="1" u="none" strike="noStrike" normalizeH="0" baseline="0">
                <a:solidFill>
                  <a:srgbClr val="4B4B4B"/>
                </a:solidFill>
                <a:latin typeface="+mn-lt"/>
              </a:defRPr>
            </a:lvl4pPr>
            <a:lvl5pPr>
              <a:defRPr sz="700" i="1"/>
            </a:lvl5pPr>
          </a:lstStyle>
          <a:p>
            <a:pPr lvl="3"/>
            <a:r>
              <a:rPr lang="en-US" dirty="0"/>
              <a:t>___________________________</a:t>
            </a:r>
          </a:p>
          <a:p>
            <a:pPr lvl="0"/>
            <a:r>
              <a:rPr lang="en-US" dirty="0"/>
              <a:t>Source:</a:t>
            </a:r>
          </a:p>
          <a:p>
            <a:pPr lvl="1"/>
            <a:r>
              <a:rPr lang="en-US" dirty="0"/>
              <a:t>Footnotes.</a:t>
            </a:r>
          </a:p>
        </p:txBody>
      </p:sp>
      <p:sp>
        <p:nvSpPr>
          <p:cNvPr id="10" name="plhBulletedText"/>
          <p:cNvSpPr>
            <a:spLocks noGrp="1"/>
          </p:cNvSpPr>
          <p:nvPr>
            <p:ph type="body" sz="quarter" idx="20" hasCustomPrompt="1"/>
          </p:nvPr>
        </p:nvSpPr>
        <p:spPr>
          <a:xfrm>
            <a:off x="184729" y="-334581"/>
            <a:ext cx="11822545" cy="265885"/>
          </a:xfrm>
          <a:solidFill>
            <a:srgbClr val="FEDF87"/>
          </a:solidFill>
          <a:ln>
            <a:solidFill>
              <a:srgbClr val="FF0000"/>
            </a:solidFill>
          </a:ln>
        </p:spPr>
        <p:txBody>
          <a:bodyPr lIns="41029" rIns="41029"/>
          <a:lstStyle>
            <a:lvl1pPr algn="ctr">
              <a:buNone/>
              <a:defRPr baseline="0">
                <a:solidFill>
                  <a:srgbClr val="FF0000"/>
                </a:solidFill>
              </a:defRPr>
            </a:lvl1pPr>
            <a:lvl2pPr>
              <a:buNone/>
              <a:defRPr>
                <a:solidFill>
                  <a:srgbClr val="FF0000"/>
                </a:solidFill>
              </a:defRPr>
            </a:lvl2pPr>
            <a:lvl3pPr>
              <a:buNone/>
              <a:defRPr>
                <a:solidFill>
                  <a:srgbClr val="FF0000"/>
                </a:solidFill>
              </a:defRPr>
            </a:lvl3pPr>
            <a:lvl4pPr>
              <a:buNone/>
              <a:defRPr>
                <a:solidFill>
                  <a:srgbClr val="FF0000"/>
                </a:solidFill>
              </a:defRPr>
            </a:lvl4pPr>
            <a:lvl5pPr>
              <a:buNone/>
              <a:defRPr>
                <a:solidFill>
                  <a:srgbClr val="FF0000"/>
                </a:solidFill>
              </a:defRPr>
            </a:lvl5pPr>
          </a:lstStyle>
          <a:p>
            <a:pPr lvl="0"/>
            <a:r>
              <a:rPr lang="en-US" dirty="0" err="1"/>
              <a:t>PresBuilder</a:t>
            </a:r>
            <a:r>
              <a:rPr lang="en-US" dirty="0"/>
              <a:t> Placeholder – Delete this box if you see it on a slide, but DO NOT REMOVE this box from the slide layout. </a:t>
            </a:r>
          </a:p>
        </p:txBody>
      </p:sp>
      <p:sp>
        <p:nvSpPr>
          <p:cNvPr id="17" name="Slide Number Placeholder 16"/>
          <p:cNvSpPr>
            <a:spLocks noGrp="1"/>
          </p:cNvSpPr>
          <p:nvPr>
            <p:ph type="sldNum" sz="quarter" idx="23"/>
          </p:nvPr>
        </p:nvSpPr>
        <p:spPr/>
        <p:txBody>
          <a:bodyPr lIns="82058" tIns="41029" rIns="82058" bIns="41029"/>
          <a:lstStyle>
            <a:lvl1pPr algn="r" rtl="0" fontAlgn="base">
              <a:spcBef>
                <a:spcPct val="0"/>
              </a:spcBef>
              <a:spcAft>
                <a:spcPct val="0"/>
              </a:spcAft>
              <a:defRPr lang="en-US" sz="900" kern="1200" smtClean="0">
                <a:solidFill>
                  <a:srgbClr val="4B4B4B"/>
                </a:solidFill>
                <a:latin typeface="+mn-lt"/>
                <a:ea typeface="+mn-ea"/>
                <a:cs typeface="Arial" charset="0"/>
              </a:defRPr>
            </a:lvl1pPr>
          </a:lstStyle>
          <a:p>
            <a:fld id="{7BC01EA4-3BC1-4101-9AC2-FD6B853D97D7}" type="slidenum">
              <a:rPr/>
              <a:pPr/>
              <a:t>‹#›</a:t>
            </a:fld>
            <a:endParaRPr/>
          </a:p>
        </p:txBody>
      </p:sp>
    </p:spTree>
    <p:extLst>
      <p:ext uri="{BB962C8B-B14F-4D97-AF65-F5344CB8AC3E}">
        <p14:creationId xmlns:p14="http://schemas.microsoft.com/office/powerpoint/2010/main" val="170097853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1">
    <p:spTree>
      <p:nvGrpSpPr>
        <p:cNvPr id="1" name=""/>
        <p:cNvGrpSpPr/>
        <p:nvPr/>
      </p:nvGrpSpPr>
      <p:grpSpPr>
        <a:xfrm>
          <a:off x="0" y="0"/>
          <a:ext cx="0" cy="0"/>
          <a:chOff x="0" y="0"/>
          <a:chExt cx="0" cy="0"/>
        </a:xfrm>
      </p:grpSpPr>
      <p:sp>
        <p:nvSpPr>
          <p:cNvPr id="6343" name="Rectangle 2"/>
          <p:cNvSpPr>
            <a:spLocks noGrp="1" noChangeArrowheads="1"/>
          </p:cNvSpPr>
          <p:nvPr>
            <p:ph type="ctrTitle"/>
          </p:nvPr>
        </p:nvSpPr>
        <p:spPr>
          <a:xfrm>
            <a:off x="1507488" y="2465776"/>
            <a:ext cx="6761019" cy="446276"/>
          </a:xfrm>
          <a:ln algn="ctr"/>
        </p:spPr>
        <p:txBody>
          <a:bodyPr wrap="square" tIns="0" bIns="0" anchor="b">
            <a:spAutoFit/>
          </a:bodyPr>
          <a:lstStyle>
            <a:lvl1pPr>
              <a:lnSpc>
                <a:spcPct val="100000"/>
              </a:lnSpc>
              <a:defRPr sz="2900">
                <a:solidFill>
                  <a:schemeClr val="accent1"/>
                </a:solidFill>
                <a:latin typeface="+mj-lt"/>
              </a:defRPr>
            </a:lvl1pPr>
          </a:lstStyle>
          <a:p>
            <a:r>
              <a:rPr lang="en-US"/>
              <a:t>Click to edit Master title style</a:t>
            </a:r>
            <a:endParaRPr lang="en-US" dirty="0"/>
          </a:p>
        </p:txBody>
      </p:sp>
      <p:sp>
        <p:nvSpPr>
          <p:cNvPr id="6344" name="Rectangle 3"/>
          <p:cNvSpPr>
            <a:spLocks noGrp="1" noChangeArrowheads="1"/>
          </p:cNvSpPr>
          <p:nvPr>
            <p:ph type="subTitle" idx="1"/>
          </p:nvPr>
        </p:nvSpPr>
        <p:spPr>
          <a:xfrm>
            <a:off x="1507489" y="2960238"/>
            <a:ext cx="6761019" cy="276999"/>
          </a:xfrm>
        </p:spPr>
        <p:txBody>
          <a:bodyPr wrap="square" lIns="16412" tIns="0" rIns="0" bIns="0">
            <a:spAutoFit/>
          </a:bodyPr>
          <a:lstStyle>
            <a:lvl1pPr marL="0" indent="0">
              <a:lnSpc>
                <a:spcPct val="100000"/>
              </a:lnSpc>
              <a:spcBef>
                <a:spcPts val="808"/>
              </a:spcBef>
              <a:buClr>
                <a:schemeClr val="tx2"/>
              </a:buClr>
              <a:buSzTx/>
              <a:buFont typeface="Wingdings" pitchFamily="2" charset="2"/>
              <a:buNone/>
              <a:defRPr sz="1800">
                <a:solidFill>
                  <a:schemeClr val="tx2"/>
                </a:solidFill>
                <a:latin typeface="+mj-lt"/>
              </a:defRPr>
            </a:lvl1pPr>
          </a:lstStyle>
          <a:p>
            <a:r>
              <a:rPr lang="en-US" dirty="0"/>
              <a:t>Click to edit Master subtitle style</a:t>
            </a:r>
          </a:p>
        </p:txBody>
      </p:sp>
      <p:sp>
        <p:nvSpPr>
          <p:cNvPr id="12" name="Text Placeholder 11"/>
          <p:cNvSpPr>
            <a:spLocks noGrp="1"/>
          </p:cNvSpPr>
          <p:nvPr>
            <p:ph type="body" sz="quarter" idx="10" hasCustomPrompt="1"/>
          </p:nvPr>
        </p:nvSpPr>
        <p:spPr>
          <a:xfrm>
            <a:off x="1507488" y="4248374"/>
            <a:ext cx="4416136" cy="458096"/>
          </a:xfrm>
        </p:spPr>
        <p:txBody>
          <a:bodyPr lIns="16412" tIns="0" rIns="0" bIns="0"/>
          <a:lstStyle>
            <a:lvl1pPr>
              <a:lnSpc>
                <a:spcPct val="110000"/>
              </a:lnSpc>
              <a:spcBef>
                <a:spcPts val="63"/>
              </a:spcBef>
              <a:buNone/>
              <a:defRPr baseline="0"/>
            </a:lvl1pPr>
          </a:lstStyle>
          <a:p>
            <a:pPr lvl="0"/>
            <a:r>
              <a:rPr lang="en-US" dirty="0"/>
              <a:t>Date</a:t>
            </a:r>
          </a:p>
          <a:p>
            <a:pPr lvl="0"/>
            <a:r>
              <a:rPr lang="en-US" dirty="0"/>
              <a:t>Speaker Name</a:t>
            </a:r>
          </a:p>
        </p:txBody>
      </p:sp>
      <p:grpSp>
        <p:nvGrpSpPr>
          <p:cNvPr id="2" name="Group 201"/>
          <p:cNvGrpSpPr>
            <a:grpSpLocks/>
          </p:cNvGrpSpPr>
          <p:nvPr/>
        </p:nvGrpSpPr>
        <p:grpSpPr bwMode="auto">
          <a:xfrm>
            <a:off x="1220321" y="1888191"/>
            <a:ext cx="7262091" cy="1984842"/>
            <a:chOff x="1288" y="1521"/>
            <a:chExt cx="3774" cy="1417"/>
          </a:xfrm>
        </p:grpSpPr>
        <p:cxnSp>
          <p:nvCxnSpPr>
            <p:cNvPr id="6" name="Straight Connector 11"/>
            <p:cNvCxnSpPr>
              <a:cxnSpLocks noChangeShapeType="1"/>
            </p:cNvCxnSpPr>
            <p:nvPr/>
          </p:nvCxnSpPr>
          <p:spPr bwMode="auto">
            <a:xfrm rot="16200000" flipH="1">
              <a:off x="579" y="2230"/>
              <a:ext cx="1417" cy="0"/>
            </a:xfrm>
            <a:prstGeom prst="line">
              <a:avLst/>
            </a:prstGeom>
            <a:noFill/>
            <a:ln w="76200" cap="rnd" algn="ctr">
              <a:solidFill>
                <a:srgbClr val="00AEEF"/>
              </a:solidFill>
              <a:round/>
              <a:headEnd/>
              <a:tailEnd/>
            </a:ln>
          </p:spPr>
        </p:cxnSp>
        <p:cxnSp>
          <p:nvCxnSpPr>
            <p:cNvPr id="7" name="Straight Connector 12"/>
            <p:cNvCxnSpPr>
              <a:cxnSpLocks noChangeShapeType="1"/>
            </p:cNvCxnSpPr>
            <p:nvPr/>
          </p:nvCxnSpPr>
          <p:spPr bwMode="auto">
            <a:xfrm rot="16200000" flipH="1">
              <a:off x="4353" y="2230"/>
              <a:ext cx="1417" cy="0"/>
            </a:xfrm>
            <a:prstGeom prst="line">
              <a:avLst/>
            </a:prstGeom>
            <a:noFill/>
            <a:ln w="76200" cap="rnd" algn="ctr">
              <a:solidFill>
                <a:srgbClr val="00AEEF"/>
              </a:solidFill>
              <a:round/>
              <a:headEnd/>
              <a:tailEnd/>
            </a:ln>
          </p:spPr>
        </p:cxnSp>
      </p:grpSp>
      <p:sp>
        <p:nvSpPr>
          <p:cNvPr id="9" name="shpStamp" hidden="1"/>
          <p:cNvSpPr txBox="1">
            <a:spLocks noChangeArrowheads="1"/>
          </p:cNvSpPr>
          <p:nvPr userDrawn="1">
            <p:custDataLst>
              <p:tags r:id="rId1"/>
            </p:custDataLst>
          </p:nvPr>
        </p:nvSpPr>
        <p:spPr bwMode="ltGray">
          <a:xfrm>
            <a:off x="10108048" y="147659"/>
            <a:ext cx="1252681" cy="322169"/>
          </a:xfrm>
          <a:prstGeom prst="rect">
            <a:avLst/>
          </a:prstGeom>
          <a:noFill/>
          <a:ln w="9525" algn="ctr">
            <a:noFill/>
            <a:miter lim="800000"/>
            <a:headEnd/>
            <a:tailEnd/>
          </a:ln>
          <a:effectLst/>
        </p:spPr>
        <p:txBody>
          <a:bodyPr wrap="none" lIns="0" tIns="0" rIns="0" bIns="0" anchor="t"/>
          <a:lstStyle/>
          <a:p>
            <a:pPr algn="r" fontAlgn="base">
              <a:spcBef>
                <a:spcPct val="0"/>
              </a:spcBef>
              <a:spcAft>
                <a:spcPct val="0"/>
              </a:spcAft>
            </a:pPr>
            <a:r>
              <a:rPr lang="en-US" sz="1300" dirty="0">
                <a:solidFill>
                  <a:srgbClr val="FF0000"/>
                </a:solidFill>
                <a:cs typeface="Arial" charset="0"/>
              </a:rPr>
              <a:t>STAMP</a:t>
            </a:r>
          </a:p>
        </p:txBody>
      </p:sp>
      <p:pic>
        <p:nvPicPr>
          <p:cNvPr id="11" name="BarclaysLogo" descr="Standard_Cover.bmp"/>
          <p:cNvPicPr>
            <a:picLocks noChangeAspect="1"/>
          </p:cNvPicPr>
          <p:nvPr userDrawn="1"/>
        </p:nvPicPr>
        <p:blipFill>
          <a:blip r:embed="rId4" cstate="print"/>
          <a:stretch>
            <a:fillRect/>
          </a:stretch>
        </p:blipFill>
        <p:spPr>
          <a:xfrm>
            <a:off x="1108364" y="829236"/>
            <a:ext cx="2888896" cy="392621"/>
          </a:xfrm>
          <a:prstGeom prst="rect">
            <a:avLst/>
          </a:prstGeom>
        </p:spPr>
      </p:pic>
      <p:sp>
        <p:nvSpPr>
          <p:cNvPr id="10" name="ClientLogo" hidden="1"/>
          <p:cNvSpPr>
            <a:spLocks noChangeArrowheads="1"/>
          </p:cNvSpPr>
          <p:nvPr userDrawn="1">
            <p:custDataLst>
              <p:tags r:id="rId2"/>
            </p:custDataLst>
          </p:nvPr>
        </p:nvSpPr>
        <p:spPr bwMode="auto">
          <a:xfrm>
            <a:off x="8027873" y="892269"/>
            <a:ext cx="3325091" cy="806824"/>
          </a:xfrm>
          <a:prstGeom prst="rect">
            <a:avLst/>
          </a:prstGeom>
          <a:solidFill>
            <a:srgbClr val="FEDF87"/>
          </a:solidFill>
          <a:ln w="12700">
            <a:solidFill>
              <a:srgbClr val="FF0000"/>
            </a:solidFill>
            <a:prstDash val="solid"/>
            <a:miter lim="800000"/>
            <a:headEnd/>
            <a:tailEnd/>
          </a:ln>
          <a:effectLst/>
        </p:spPr>
        <p:txBody>
          <a:bodyPr wrap="square" lIns="0" tIns="49235" rIns="32823" bIns="0" anchor="t"/>
          <a:lstStyle/>
          <a:p>
            <a:pPr algn="ctr" fontAlgn="base">
              <a:spcBef>
                <a:spcPct val="0"/>
              </a:spcBef>
              <a:spcAft>
                <a:spcPct val="0"/>
              </a:spcAft>
            </a:pPr>
            <a:r>
              <a:rPr lang="en-US" sz="1100" b="1" dirty="0">
                <a:solidFill>
                  <a:srgbClr val="FF0000"/>
                </a:solidFill>
                <a:cs typeface="Arial" charset="0"/>
              </a:rPr>
              <a:t>PB Cover Logo Placeholder </a:t>
            </a:r>
            <a:br>
              <a:rPr lang="en-US" sz="1100" dirty="0">
                <a:solidFill>
                  <a:srgbClr val="FF0000"/>
                </a:solidFill>
                <a:cs typeface="Arial" charset="0"/>
              </a:rPr>
            </a:br>
            <a:r>
              <a:rPr lang="en-US" sz="1100" dirty="0">
                <a:solidFill>
                  <a:srgbClr val="FF0000"/>
                </a:solidFill>
                <a:cs typeface="Arial" charset="0"/>
              </a:rPr>
              <a:t>Delete this box if you see it on a slide, but DO NOT REMOVE this box from the slide layout. </a:t>
            </a:r>
          </a:p>
        </p:txBody>
      </p:sp>
    </p:spTree>
    <p:extLst>
      <p:ext uri="{BB962C8B-B14F-4D97-AF65-F5344CB8AC3E}">
        <p14:creationId xmlns:p14="http://schemas.microsoft.com/office/powerpoint/2010/main" val="19211040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Tab Slide">
    <p:spTree>
      <p:nvGrpSpPr>
        <p:cNvPr id="1" name=""/>
        <p:cNvGrpSpPr/>
        <p:nvPr/>
      </p:nvGrpSpPr>
      <p:grpSpPr>
        <a:xfrm>
          <a:off x="0" y="0"/>
          <a:ext cx="0" cy="0"/>
          <a:chOff x="0" y="0"/>
          <a:chExt cx="0" cy="0"/>
        </a:xfrm>
      </p:grpSpPr>
      <p:pic>
        <p:nvPicPr>
          <p:cNvPr id="7" name="Picture 4" descr="https://www.agility.com/wp-content/uploads/2018/01/News-Tareks-Blog2.jpg"/>
          <p:cNvPicPr>
            <a:picLocks noChangeAspect="1" noChangeArrowheads="1"/>
          </p:cNvPicPr>
          <p:nvPr userDrawn="1"/>
        </p:nvPicPr>
        <p:blipFill>
          <a:blip r:embed="rId2" cstate="print">
            <a:duotone>
              <a:schemeClr val="accent4">
                <a:shade val="45000"/>
                <a:satMod val="135000"/>
              </a:schemeClr>
              <a:prstClr val="white"/>
            </a:duotone>
            <a:lum bright="40000" contrast="-30000"/>
          </a:blip>
          <a:srcRect r="18117"/>
          <a:stretch>
            <a:fillRect/>
          </a:stretch>
        </p:blipFill>
        <p:spPr bwMode="auto">
          <a:xfrm>
            <a:off x="-1" y="0"/>
            <a:ext cx="12192001" cy="6858000"/>
          </a:xfrm>
          <a:prstGeom prst="rect">
            <a:avLst/>
          </a:prstGeom>
          <a:noFill/>
        </p:spPr>
      </p:pic>
      <p:sp>
        <p:nvSpPr>
          <p:cNvPr id="5" name="Title 4"/>
          <p:cNvSpPr>
            <a:spLocks noGrp="1"/>
          </p:cNvSpPr>
          <p:nvPr>
            <p:ph type="title" hasCustomPrompt="1"/>
          </p:nvPr>
        </p:nvSpPr>
        <p:spPr>
          <a:xfrm>
            <a:off x="831274" y="2692373"/>
            <a:ext cx="10529455" cy="470647"/>
          </a:xfrm>
          <a:noFill/>
          <a:ln w="9525" algn="ctr">
            <a:noFill/>
            <a:miter lim="800000"/>
            <a:headEnd/>
            <a:tailEnd/>
          </a:ln>
          <a:effectLst/>
        </p:spPr>
        <p:txBody>
          <a:bodyPr lIns="0" tIns="0" rIns="0" bIns="0" anchor="b"/>
          <a:lstStyle>
            <a:lvl1pPr algn="l" defTabSz="914608" rtl="0" fontAlgn="base">
              <a:lnSpc>
                <a:spcPct val="80000"/>
              </a:lnSpc>
              <a:spcBef>
                <a:spcPct val="0"/>
              </a:spcBef>
              <a:spcAft>
                <a:spcPct val="0"/>
              </a:spcAft>
              <a:defRPr lang="en-US" sz="1800" b="1" kern="1200" baseline="0" dirty="0" smtClean="0">
                <a:solidFill>
                  <a:schemeClr val="bg2"/>
                </a:solidFill>
                <a:latin typeface="+mj-lt"/>
                <a:ea typeface="+mn-ea"/>
                <a:cs typeface="Times New Roman" pitchFamily="18" charset="0"/>
              </a:defRPr>
            </a:lvl1pPr>
          </a:lstStyle>
          <a:p>
            <a:r>
              <a:rPr lang="en-US" dirty="0"/>
              <a:t>Tab Text Goes Here</a:t>
            </a:r>
          </a:p>
        </p:txBody>
      </p:sp>
      <p:sp>
        <p:nvSpPr>
          <p:cNvPr id="3" name="Line 1026"/>
          <p:cNvSpPr>
            <a:spLocks noChangeShapeType="1"/>
          </p:cNvSpPr>
          <p:nvPr/>
        </p:nvSpPr>
        <p:spPr bwMode="black">
          <a:xfrm>
            <a:off x="831273" y="3227294"/>
            <a:ext cx="10508288" cy="0"/>
          </a:xfrm>
          <a:prstGeom prst="line">
            <a:avLst/>
          </a:prstGeom>
          <a:noFill/>
          <a:ln w="9525">
            <a:solidFill>
              <a:schemeClr val="tx2"/>
            </a:solidFill>
            <a:round/>
            <a:headEnd/>
            <a:tailEnd/>
          </a:ln>
          <a:effectLst/>
        </p:spPr>
        <p:txBody>
          <a:bodyPr wrap="none" lIns="82058" tIns="41029" rIns="82058" bIns="41029" anchor="ctr"/>
          <a:lstStyle/>
          <a:p>
            <a:pPr algn="ctr" fontAlgn="base">
              <a:spcBef>
                <a:spcPct val="0"/>
              </a:spcBef>
              <a:spcAft>
                <a:spcPct val="0"/>
              </a:spcAft>
            </a:pPr>
            <a:endParaRPr lang="en-US" sz="1300">
              <a:solidFill>
                <a:srgbClr val="000000"/>
              </a:solidFill>
              <a:cs typeface="Arial" charset="0"/>
            </a:endParaRPr>
          </a:p>
        </p:txBody>
      </p:sp>
    </p:spTree>
    <p:extLst>
      <p:ext uri="{BB962C8B-B14F-4D97-AF65-F5344CB8AC3E}">
        <p14:creationId xmlns:p14="http://schemas.microsoft.com/office/powerpoint/2010/main" val="1771496006"/>
      </p:ext>
    </p:extLst>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Sub Divider Slide">
    <p:spTree>
      <p:nvGrpSpPr>
        <p:cNvPr id="1" name=""/>
        <p:cNvGrpSpPr/>
        <p:nvPr/>
      </p:nvGrpSpPr>
      <p:grpSpPr>
        <a:xfrm>
          <a:off x="0" y="0"/>
          <a:ext cx="0" cy="0"/>
          <a:chOff x="0" y="0"/>
          <a:chExt cx="0" cy="0"/>
        </a:xfrm>
      </p:grpSpPr>
      <p:pic>
        <p:nvPicPr>
          <p:cNvPr id="6" name="Picture 4" descr="https://www.agility.com/wp-content/uploads/2018/01/News-Tareks-Blog2.jpg"/>
          <p:cNvPicPr>
            <a:picLocks noChangeAspect="1" noChangeArrowheads="1"/>
          </p:cNvPicPr>
          <p:nvPr userDrawn="1"/>
        </p:nvPicPr>
        <p:blipFill>
          <a:blip r:embed="rId2" cstate="print">
            <a:duotone>
              <a:schemeClr val="accent4">
                <a:shade val="45000"/>
                <a:satMod val="135000"/>
              </a:schemeClr>
              <a:prstClr val="white"/>
            </a:duotone>
            <a:lum bright="60000" contrast="-53000"/>
          </a:blip>
          <a:srcRect r="18117"/>
          <a:stretch>
            <a:fillRect/>
          </a:stretch>
        </p:blipFill>
        <p:spPr bwMode="auto">
          <a:xfrm>
            <a:off x="-1" y="0"/>
            <a:ext cx="12192001" cy="6858000"/>
          </a:xfrm>
          <a:prstGeom prst="rect">
            <a:avLst/>
          </a:prstGeom>
          <a:noFill/>
        </p:spPr>
      </p:pic>
      <p:sp>
        <p:nvSpPr>
          <p:cNvPr id="5" name="Title 4"/>
          <p:cNvSpPr>
            <a:spLocks noGrp="1"/>
          </p:cNvSpPr>
          <p:nvPr>
            <p:ph type="title" hasCustomPrompt="1"/>
          </p:nvPr>
        </p:nvSpPr>
        <p:spPr>
          <a:xfrm>
            <a:off x="831274" y="2692373"/>
            <a:ext cx="10529455" cy="470647"/>
          </a:xfrm>
          <a:noFill/>
          <a:ln w="9525" algn="ctr">
            <a:noFill/>
            <a:miter lim="800000"/>
            <a:headEnd/>
            <a:tailEnd/>
          </a:ln>
          <a:effectLst/>
        </p:spPr>
        <p:txBody>
          <a:bodyPr lIns="0" tIns="0" rIns="0" bIns="0" anchor="b"/>
          <a:lstStyle>
            <a:lvl1pPr algn="l" defTabSz="914608" rtl="0" fontAlgn="base">
              <a:lnSpc>
                <a:spcPct val="80000"/>
              </a:lnSpc>
              <a:spcBef>
                <a:spcPct val="0"/>
              </a:spcBef>
              <a:spcAft>
                <a:spcPct val="0"/>
              </a:spcAft>
              <a:defRPr lang="en-US" sz="1800" b="1" kern="1200" baseline="0" dirty="0" smtClean="0">
                <a:solidFill>
                  <a:schemeClr val="bg2"/>
                </a:solidFill>
                <a:latin typeface="+mj-lt"/>
                <a:ea typeface="+mn-ea"/>
                <a:cs typeface="Times New Roman" pitchFamily="18" charset="0"/>
              </a:defRPr>
            </a:lvl1pPr>
          </a:lstStyle>
          <a:p>
            <a:r>
              <a:rPr lang="en-US" dirty="0"/>
              <a:t>Tab Text Goes Here</a:t>
            </a:r>
          </a:p>
        </p:txBody>
      </p:sp>
      <p:sp>
        <p:nvSpPr>
          <p:cNvPr id="3" name="Line 1026"/>
          <p:cNvSpPr>
            <a:spLocks noChangeShapeType="1"/>
          </p:cNvSpPr>
          <p:nvPr/>
        </p:nvSpPr>
        <p:spPr bwMode="black">
          <a:xfrm>
            <a:off x="831273" y="3227294"/>
            <a:ext cx="10508288" cy="0"/>
          </a:xfrm>
          <a:prstGeom prst="line">
            <a:avLst/>
          </a:prstGeom>
          <a:noFill/>
          <a:ln w="9525">
            <a:solidFill>
              <a:schemeClr val="tx2"/>
            </a:solidFill>
            <a:round/>
            <a:headEnd/>
            <a:tailEnd/>
          </a:ln>
          <a:effectLst/>
        </p:spPr>
        <p:txBody>
          <a:bodyPr wrap="none" lIns="82058" tIns="41029" rIns="82058" bIns="41029" anchor="ctr"/>
          <a:lstStyle/>
          <a:p>
            <a:pPr algn="ctr" fontAlgn="base">
              <a:spcBef>
                <a:spcPct val="0"/>
              </a:spcBef>
              <a:spcAft>
                <a:spcPct val="0"/>
              </a:spcAft>
            </a:pPr>
            <a:endParaRPr lang="en-US" sz="1300">
              <a:solidFill>
                <a:srgbClr val="000000"/>
              </a:solidFill>
              <a:cs typeface="Arial" charset="0"/>
            </a:endParaRPr>
          </a:p>
        </p:txBody>
      </p:sp>
      <p:sp>
        <p:nvSpPr>
          <p:cNvPr id="7" name="plhSectionHeader"/>
          <p:cNvSpPr>
            <a:spLocks noGrp="1"/>
          </p:cNvSpPr>
          <p:nvPr>
            <p:ph type="body" sz="quarter" idx="18" hasCustomPrompt="1"/>
          </p:nvPr>
        </p:nvSpPr>
        <p:spPr>
          <a:xfrm>
            <a:off x="6096001" y="825646"/>
            <a:ext cx="5264727" cy="153296"/>
          </a:xfrm>
        </p:spPr>
        <p:txBody>
          <a:bodyPr wrap="none" tIns="32823" rIns="0" bIns="0"/>
          <a:lstStyle>
            <a:lvl1pPr algn="r">
              <a:buNone/>
              <a:defRPr sz="700" b="1">
                <a:solidFill>
                  <a:srgbClr val="7E8083"/>
                </a:solidFill>
                <a:latin typeface="+mn-lt"/>
                <a:cs typeface="Arial" pitchFamily="34" charset="0"/>
              </a:defRPr>
            </a:lvl1pPr>
          </a:lstStyle>
          <a:p>
            <a:pPr lvl="0"/>
            <a:r>
              <a:rPr lang="en-US" dirty="0"/>
              <a:t>Section Header (used to create Tab Pages and Table of Contents)</a:t>
            </a:r>
          </a:p>
        </p:txBody>
      </p:sp>
      <p:sp>
        <p:nvSpPr>
          <p:cNvPr id="9" name="plhFootnote"/>
          <p:cNvSpPr>
            <a:spLocks noGrp="1"/>
          </p:cNvSpPr>
          <p:nvPr>
            <p:ph type="body" sz="quarter" idx="22" hasCustomPrompt="1"/>
          </p:nvPr>
        </p:nvSpPr>
        <p:spPr>
          <a:xfrm>
            <a:off x="2844800" y="6120353"/>
            <a:ext cx="8515928" cy="358469"/>
          </a:xfrm>
        </p:spPr>
        <p:txBody>
          <a:bodyPr wrap="square" tIns="16412" bIns="16412" anchor="b" anchorCtr="0">
            <a:spAutoFit/>
          </a:bodyPr>
          <a:lstStyle>
            <a:lvl1pPr marL="0" indent="0">
              <a:lnSpc>
                <a:spcPct val="100000"/>
              </a:lnSpc>
              <a:spcBef>
                <a:spcPts val="0"/>
              </a:spcBef>
              <a:buNone/>
              <a:defRPr sz="700" i="1">
                <a:solidFill>
                  <a:srgbClr val="4B4B4B"/>
                </a:solidFill>
              </a:defRPr>
            </a:lvl1pPr>
            <a:lvl2pPr marL="156708" indent="-156708">
              <a:lnSpc>
                <a:spcPct val="100000"/>
              </a:lnSpc>
              <a:spcBef>
                <a:spcPts val="0"/>
              </a:spcBef>
              <a:buClrTx/>
              <a:buSzPct val="100000"/>
              <a:buFont typeface="+mj-lt"/>
              <a:buAutoNum type="arabicPeriod"/>
              <a:defRPr sz="700" i="1">
                <a:solidFill>
                  <a:srgbClr val="4B4B4B"/>
                </a:solidFill>
              </a:defRPr>
            </a:lvl2pPr>
            <a:lvl3pPr marL="410291" indent="-205146">
              <a:lnSpc>
                <a:spcPct val="100000"/>
              </a:lnSpc>
              <a:spcBef>
                <a:spcPts val="0"/>
              </a:spcBef>
              <a:buClr>
                <a:schemeClr val="tx1"/>
              </a:buClr>
              <a:buFont typeface="+mj-lt"/>
              <a:buAutoNum type="alphaLcParenR"/>
              <a:defRPr sz="700" i="1"/>
            </a:lvl3pPr>
            <a:lvl4pPr marL="8548" indent="0">
              <a:lnSpc>
                <a:spcPct val="90000"/>
              </a:lnSpc>
              <a:spcBef>
                <a:spcPts val="0"/>
              </a:spcBef>
              <a:buNone/>
              <a:defRPr sz="700" i="1" u="none" strike="noStrike" normalizeH="0" baseline="0">
                <a:solidFill>
                  <a:srgbClr val="4B4B4B"/>
                </a:solidFill>
                <a:latin typeface="+mn-lt"/>
              </a:defRPr>
            </a:lvl4pPr>
            <a:lvl5pPr>
              <a:defRPr sz="700" i="1"/>
            </a:lvl5pPr>
          </a:lstStyle>
          <a:p>
            <a:pPr lvl="3"/>
            <a:r>
              <a:rPr lang="en-US" dirty="0"/>
              <a:t>___________________________</a:t>
            </a:r>
          </a:p>
          <a:p>
            <a:pPr lvl="0"/>
            <a:r>
              <a:rPr lang="en-US" dirty="0"/>
              <a:t>Source:</a:t>
            </a:r>
          </a:p>
          <a:p>
            <a:pPr lvl="1"/>
            <a:r>
              <a:rPr lang="en-US" dirty="0"/>
              <a:t>Footnotes.</a:t>
            </a:r>
          </a:p>
        </p:txBody>
      </p:sp>
      <p:sp>
        <p:nvSpPr>
          <p:cNvPr id="10" name="plhBulletedText"/>
          <p:cNvSpPr>
            <a:spLocks noGrp="1"/>
          </p:cNvSpPr>
          <p:nvPr>
            <p:ph type="body" sz="quarter" idx="20" hasCustomPrompt="1"/>
          </p:nvPr>
        </p:nvSpPr>
        <p:spPr>
          <a:xfrm>
            <a:off x="184729" y="-334581"/>
            <a:ext cx="11822545" cy="265885"/>
          </a:xfrm>
          <a:solidFill>
            <a:srgbClr val="FEDF87"/>
          </a:solidFill>
          <a:ln>
            <a:solidFill>
              <a:srgbClr val="FF0000"/>
            </a:solidFill>
          </a:ln>
        </p:spPr>
        <p:txBody>
          <a:bodyPr lIns="41029" rIns="41029"/>
          <a:lstStyle>
            <a:lvl1pPr algn="ctr">
              <a:buNone/>
              <a:defRPr baseline="0">
                <a:solidFill>
                  <a:srgbClr val="FF0000"/>
                </a:solidFill>
              </a:defRPr>
            </a:lvl1pPr>
            <a:lvl2pPr>
              <a:buNone/>
              <a:defRPr>
                <a:solidFill>
                  <a:srgbClr val="FF0000"/>
                </a:solidFill>
              </a:defRPr>
            </a:lvl2pPr>
            <a:lvl3pPr>
              <a:buNone/>
              <a:defRPr>
                <a:solidFill>
                  <a:srgbClr val="FF0000"/>
                </a:solidFill>
              </a:defRPr>
            </a:lvl3pPr>
            <a:lvl4pPr>
              <a:buNone/>
              <a:defRPr>
                <a:solidFill>
                  <a:srgbClr val="FF0000"/>
                </a:solidFill>
              </a:defRPr>
            </a:lvl4pPr>
            <a:lvl5pPr>
              <a:buNone/>
              <a:defRPr>
                <a:solidFill>
                  <a:srgbClr val="FF0000"/>
                </a:solidFill>
              </a:defRPr>
            </a:lvl5pPr>
          </a:lstStyle>
          <a:p>
            <a:pPr lvl="0"/>
            <a:r>
              <a:rPr lang="en-US" dirty="0" err="1"/>
              <a:t>PresBuilder</a:t>
            </a:r>
            <a:r>
              <a:rPr lang="en-US" dirty="0"/>
              <a:t> Placeholder – Delete this box if you see it on a slide, but DO NOT REMOVE this box from the slide layout. </a:t>
            </a:r>
          </a:p>
        </p:txBody>
      </p:sp>
      <p:sp>
        <p:nvSpPr>
          <p:cNvPr id="15" name="Slide Number Placeholder 14"/>
          <p:cNvSpPr>
            <a:spLocks noGrp="1"/>
          </p:cNvSpPr>
          <p:nvPr>
            <p:ph type="sldNum" sz="quarter" idx="23"/>
          </p:nvPr>
        </p:nvSpPr>
        <p:spPr/>
        <p:txBody>
          <a:bodyPr lIns="82058" tIns="41029" rIns="82058" bIns="41029"/>
          <a:lstStyle>
            <a:lvl1pPr algn="r" rtl="0" fontAlgn="base">
              <a:spcBef>
                <a:spcPct val="0"/>
              </a:spcBef>
              <a:spcAft>
                <a:spcPct val="0"/>
              </a:spcAft>
              <a:defRPr lang="en-US" sz="900" kern="1200" smtClean="0">
                <a:solidFill>
                  <a:srgbClr val="4B4B4B"/>
                </a:solidFill>
                <a:latin typeface="+mn-lt"/>
                <a:ea typeface="+mn-ea"/>
                <a:cs typeface="Arial" charset="0"/>
              </a:defRPr>
            </a:lvl1pPr>
          </a:lstStyle>
          <a:p>
            <a:fld id="{E2ACF161-3639-4DB2-AA3B-4A41135AF63F}" type="slidenum">
              <a:rPr/>
              <a:pPr/>
              <a:t>‹#›</a:t>
            </a:fld>
            <a:endParaRPr/>
          </a:p>
        </p:txBody>
      </p:sp>
    </p:spTree>
    <p:extLst>
      <p:ext uri="{BB962C8B-B14F-4D97-AF65-F5344CB8AC3E}">
        <p14:creationId xmlns:p14="http://schemas.microsoft.com/office/powerpoint/2010/main" val="1893739234"/>
      </p:ext>
    </p:extLst>
  </p:cSld>
  <p:clrMapOvr>
    <a:masterClrMapping/>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lstStyle/>
          <a:p>
            <a:r>
              <a:rPr lang="en-US" dirty="0"/>
              <a:t>Click to edit Master title style</a:t>
            </a:r>
          </a:p>
        </p:txBody>
      </p:sp>
      <p:sp>
        <p:nvSpPr>
          <p:cNvPr id="4" name="plhSectionHeader"/>
          <p:cNvSpPr>
            <a:spLocks noGrp="1"/>
          </p:cNvSpPr>
          <p:nvPr>
            <p:ph type="body" sz="quarter" idx="18" hasCustomPrompt="1"/>
          </p:nvPr>
        </p:nvSpPr>
        <p:spPr>
          <a:xfrm>
            <a:off x="6096001" y="825646"/>
            <a:ext cx="5264727" cy="153296"/>
          </a:xfrm>
        </p:spPr>
        <p:txBody>
          <a:bodyPr wrap="none" tIns="32823" rIns="0" bIns="0"/>
          <a:lstStyle>
            <a:lvl1pPr algn="r">
              <a:buNone/>
              <a:defRPr sz="700" b="1">
                <a:solidFill>
                  <a:srgbClr val="7E8083"/>
                </a:solidFill>
                <a:latin typeface="+mn-lt"/>
                <a:cs typeface="Arial" pitchFamily="34" charset="0"/>
              </a:defRPr>
            </a:lvl1pPr>
          </a:lstStyle>
          <a:p>
            <a:pPr lvl="0"/>
            <a:r>
              <a:rPr lang="en-US" dirty="0"/>
              <a:t>Section Header (used to create Tab Pages and Table of Contents)</a:t>
            </a:r>
          </a:p>
        </p:txBody>
      </p:sp>
      <p:sp>
        <p:nvSpPr>
          <p:cNvPr id="5" name="plhFootnote"/>
          <p:cNvSpPr>
            <a:spLocks noGrp="1"/>
          </p:cNvSpPr>
          <p:nvPr>
            <p:ph type="body" sz="quarter" idx="22" hasCustomPrompt="1"/>
          </p:nvPr>
        </p:nvSpPr>
        <p:spPr>
          <a:xfrm>
            <a:off x="2844800" y="6120353"/>
            <a:ext cx="8515928" cy="358469"/>
          </a:xfrm>
        </p:spPr>
        <p:txBody>
          <a:bodyPr wrap="square" tIns="16412" bIns="16412" anchor="b" anchorCtr="0">
            <a:spAutoFit/>
          </a:bodyPr>
          <a:lstStyle>
            <a:lvl1pPr marL="0" indent="0">
              <a:lnSpc>
                <a:spcPct val="100000"/>
              </a:lnSpc>
              <a:spcBef>
                <a:spcPts val="0"/>
              </a:spcBef>
              <a:buNone/>
              <a:defRPr sz="700" i="1">
                <a:solidFill>
                  <a:srgbClr val="4B4B4B"/>
                </a:solidFill>
              </a:defRPr>
            </a:lvl1pPr>
            <a:lvl2pPr marL="156708" indent="-156708">
              <a:lnSpc>
                <a:spcPct val="100000"/>
              </a:lnSpc>
              <a:spcBef>
                <a:spcPts val="0"/>
              </a:spcBef>
              <a:buClrTx/>
              <a:buSzPct val="100000"/>
              <a:buFont typeface="+mj-lt"/>
              <a:buAutoNum type="arabicPeriod"/>
              <a:defRPr sz="700" i="1">
                <a:solidFill>
                  <a:srgbClr val="4B4B4B"/>
                </a:solidFill>
              </a:defRPr>
            </a:lvl2pPr>
            <a:lvl3pPr marL="410291" indent="-205146">
              <a:lnSpc>
                <a:spcPct val="100000"/>
              </a:lnSpc>
              <a:spcBef>
                <a:spcPts val="0"/>
              </a:spcBef>
              <a:buClr>
                <a:schemeClr val="tx1"/>
              </a:buClr>
              <a:buFont typeface="+mj-lt"/>
              <a:buAutoNum type="alphaLcParenR"/>
              <a:defRPr sz="700" i="1"/>
            </a:lvl3pPr>
            <a:lvl4pPr marL="8548" indent="0">
              <a:lnSpc>
                <a:spcPct val="90000"/>
              </a:lnSpc>
              <a:spcBef>
                <a:spcPts val="0"/>
              </a:spcBef>
              <a:buNone/>
              <a:defRPr sz="700" i="1" u="none" strike="noStrike" normalizeH="0" baseline="0">
                <a:solidFill>
                  <a:srgbClr val="4B4B4B"/>
                </a:solidFill>
                <a:latin typeface="+mn-lt"/>
              </a:defRPr>
            </a:lvl4pPr>
            <a:lvl5pPr>
              <a:defRPr sz="700" i="1"/>
            </a:lvl5pPr>
          </a:lstStyle>
          <a:p>
            <a:pPr lvl="3"/>
            <a:r>
              <a:rPr lang="en-US" dirty="0"/>
              <a:t>___________________________</a:t>
            </a:r>
          </a:p>
          <a:p>
            <a:pPr lvl="0"/>
            <a:r>
              <a:rPr lang="en-US" dirty="0"/>
              <a:t>Source:</a:t>
            </a:r>
          </a:p>
          <a:p>
            <a:pPr lvl="1"/>
            <a:r>
              <a:rPr lang="en-US" dirty="0"/>
              <a:t>Footnotes.</a:t>
            </a:r>
          </a:p>
        </p:txBody>
      </p:sp>
      <p:sp>
        <p:nvSpPr>
          <p:cNvPr id="6" name="plhBulletedText"/>
          <p:cNvSpPr>
            <a:spLocks noGrp="1"/>
          </p:cNvSpPr>
          <p:nvPr>
            <p:ph type="body" sz="quarter" idx="20" hasCustomPrompt="1"/>
          </p:nvPr>
        </p:nvSpPr>
        <p:spPr>
          <a:xfrm>
            <a:off x="184729" y="-334581"/>
            <a:ext cx="11822545" cy="265885"/>
          </a:xfrm>
          <a:solidFill>
            <a:srgbClr val="FEDF87"/>
          </a:solidFill>
          <a:ln>
            <a:solidFill>
              <a:srgbClr val="FF0000"/>
            </a:solidFill>
          </a:ln>
        </p:spPr>
        <p:txBody>
          <a:bodyPr lIns="41029" rIns="41029"/>
          <a:lstStyle>
            <a:lvl1pPr algn="ctr">
              <a:buNone/>
              <a:defRPr baseline="0">
                <a:solidFill>
                  <a:srgbClr val="FF0000"/>
                </a:solidFill>
              </a:defRPr>
            </a:lvl1pPr>
            <a:lvl2pPr>
              <a:buNone/>
              <a:defRPr>
                <a:solidFill>
                  <a:srgbClr val="FF0000"/>
                </a:solidFill>
              </a:defRPr>
            </a:lvl2pPr>
            <a:lvl3pPr>
              <a:buNone/>
              <a:defRPr>
                <a:solidFill>
                  <a:srgbClr val="FF0000"/>
                </a:solidFill>
              </a:defRPr>
            </a:lvl3pPr>
            <a:lvl4pPr>
              <a:buNone/>
              <a:defRPr>
                <a:solidFill>
                  <a:srgbClr val="FF0000"/>
                </a:solidFill>
              </a:defRPr>
            </a:lvl4pPr>
            <a:lvl5pPr>
              <a:buNone/>
              <a:defRPr>
                <a:solidFill>
                  <a:srgbClr val="FF0000"/>
                </a:solidFill>
              </a:defRPr>
            </a:lvl5pPr>
          </a:lstStyle>
          <a:p>
            <a:pPr lvl="0"/>
            <a:r>
              <a:rPr lang="en-US" dirty="0" err="1"/>
              <a:t>PresBuilder</a:t>
            </a:r>
            <a:r>
              <a:rPr lang="en-US" dirty="0"/>
              <a:t> Placeholder – Delete this box if you see it on a slide, but DO NOT REMOVE this box from the slide layout. </a:t>
            </a:r>
          </a:p>
        </p:txBody>
      </p:sp>
      <p:sp>
        <p:nvSpPr>
          <p:cNvPr id="11" name="Slide Number Placeholder 10"/>
          <p:cNvSpPr>
            <a:spLocks noGrp="1"/>
          </p:cNvSpPr>
          <p:nvPr>
            <p:ph type="sldNum" sz="quarter" idx="23"/>
          </p:nvPr>
        </p:nvSpPr>
        <p:spPr/>
        <p:txBody>
          <a:bodyPr lIns="82058" tIns="41029" rIns="82058" bIns="41029"/>
          <a:lstStyle>
            <a:lvl1pPr algn="r" rtl="0" fontAlgn="base">
              <a:spcBef>
                <a:spcPct val="0"/>
              </a:spcBef>
              <a:spcAft>
                <a:spcPct val="0"/>
              </a:spcAft>
              <a:defRPr lang="en-US" sz="900" kern="1200" smtClean="0">
                <a:solidFill>
                  <a:srgbClr val="4B4B4B"/>
                </a:solidFill>
                <a:latin typeface="+mn-lt"/>
                <a:ea typeface="+mn-ea"/>
                <a:cs typeface="Arial" charset="0"/>
              </a:defRPr>
            </a:lvl1pPr>
          </a:lstStyle>
          <a:p>
            <a:fld id="{645EB43A-5775-4200-8846-86C8FD92F8B7}" type="slidenum">
              <a:rPr/>
              <a:pPr/>
              <a:t>‹#›</a:t>
            </a:fld>
            <a:endParaRPr/>
          </a:p>
        </p:txBody>
      </p:sp>
    </p:spTree>
    <p:extLst>
      <p:ext uri="{BB962C8B-B14F-4D97-AF65-F5344CB8AC3E}">
        <p14:creationId xmlns:p14="http://schemas.microsoft.com/office/powerpoint/2010/main" val="34305745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Title Slide 1">
    <p:spTree>
      <p:nvGrpSpPr>
        <p:cNvPr id="1" name=""/>
        <p:cNvGrpSpPr/>
        <p:nvPr/>
      </p:nvGrpSpPr>
      <p:grpSpPr>
        <a:xfrm>
          <a:off x="0" y="0"/>
          <a:ext cx="0" cy="0"/>
          <a:chOff x="0" y="0"/>
          <a:chExt cx="0" cy="0"/>
        </a:xfrm>
      </p:grpSpPr>
      <p:sp>
        <p:nvSpPr>
          <p:cNvPr id="6343" name="Rectangle 2"/>
          <p:cNvSpPr>
            <a:spLocks noGrp="1" noChangeArrowheads="1"/>
          </p:cNvSpPr>
          <p:nvPr>
            <p:ph type="ctrTitle"/>
          </p:nvPr>
        </p:nvSpPr>
        <p:spPr>
          <a:xfrm>
            <a:off x="1507488" y="2465776"/>
            <a:ext cx="6761019" cy="446276"/>
          </a:xfrm>
          <a:ln algn="ctr"/>
        </p:spPr>
        <p:txBody>
          <a:bodyPr wrap="square" tIns="0" bIns="0" anchor="b">
            <a:spAutoFit/>
          </a:bodyPr>
          <a:lstStyle>
            <a:lvl1pPr>
              <a:lnSpc>
                <a:spcPct val="100000"/>
              </a:lnSpc>
              <a:defRPr sz="2900">
                <a:solidFill>
                  <a:schemeClr val="accent1"/>
                </a:solidFill>
                <a:latin typeface="+mj-lt"/>
              </a:defRPr>
            </a:lvl1pPr>
          </a:lstStyle>
          <a:p>
            <a:r>
              <a:rPr lang="en-US"/>
              <a:t>Click to edit Master title style</a:t>
            </a:r>
            <a:endParaRPr lang="en-US" dirty="0"/>
          </a:p>
        </p:txBody>
      </p:sp>
      <p:sp>
        <p:nvSpPr>
          <p:cNvPr id="6344" name="Rectangle 3"/>
          <p:cNvSpPr>
            <a:spLocks noGrp="1" noChangeArrowheads="1"/>
          </p:cNvSpPr>
          <p:nvPr>
            <p:ph type="subTitle" idx="1"/>
          </p:nvPr>
        </p:nvSpPr>
        <p:spPr>
          <a:xfrm>
            <a:off x="1507489" y="2960238"/>
            <a:ext cx="6761019" cy="276999"/>
          </a:xfrm>
        </p:spPr>
        <p:txBody>
          <a:bodyPr wrap="square" lIns="16412" tIns="0" rIns="0" bIns="0">
            <a:spAutoFit/>
          </a:bodyPr>
          <a:lstStyle>
            <a:lvl1pPr marL="0" indent="0">
              <a:lnSpc>
                <a:spcPct val="100000"/>
              </a:lnSpc>
              <a:spcBef>
                <a:spcPts val="808"/>
              </a:spcBef>
              <a:buClr>
                <a:schemeClr val="tx2"/>
              </a:buClr>
              <a:buSzTx/>
              <a:buFont typeface="Wingdings" pitchFamily="2" charset="2"/>
              <a:buNone/>
              <a:defRPr sz="1800">
                <a:solidFill>
                  <a:schemeClr val="tx2"/>
                </a:solidFill>
                <a:latin typeface="+mj-lt"/>
              </a:defRPr>
            </a:lvl1pPr>
          </a:lstStyle>
          <a:p>
            <a:r>
              <a:rPr lang="en-US" dirty="0"/>
              <a:t>Click to edit Master subtitle style</a:t>
            </a:r>
          </a:p>
        </p:txBody>
      </p:sp>
      <p:sp>
        <p:nvSpPr>
          <p:cNvPr id="12" name="Text Placeholder 11"/>
          <p:cNvSpPr>
            <a:spLocks noGrp="1"/>
          </p:cNvSpPr>
          <p:nvPr>
            <p:ph type="body" sz="quarter" idx="10" hasCustomPrompt="1"/>
          </p:nvPr>
        </p:nvSpPr>
        <p:spPr>
          <a:xfrm>
            <a:off x="1507488" y="4248374"/>
            <a:ext cx="4416136" cy="458096"/>
          </a:xfrm>
        </p:spPr>
        <p:txBody>
          <a:bodyPr lIns="16412" tIns="0" rIns="0" bIns="0"/>
          <a:lstStyle>
            <a:lvl1pPr>
              <a:lnSpc>
                <a:spcPct val="110000"/>
              </a:lnSpc>
              <a:spcBef>
                <a:spcPts val="63"/>
              </a:spcBef>
              <a:buNone/>
              <a:defRPr baseline="0"/>
            </a:lvl1pPr>
          </a:lstStyle>
          <a:p>
            <a:pPr lvl="0"/>
            <a:r>
              <a:rPr lang="en-US" dirty="0"/>
              <a:t>Date</a:t>
            </a:r>
          </a:p>
          <a:p>
            <a:pPr lvl="0"/>
            <a:r>
              <a:rPr lang="en-US" dirty="0"/>
              <a:t>Speaker Name</a:t>
            </a:r>
          </a:p>
        </p:txBody>
      </p:sp>
      <p:grpSp>
        <p:nvGrpSpPr>
          <p:cNvPr id="2" name="Group 201"/>
          <p:cNvGrpSpPr>
            <a:grpSpLocks/>
          </p:cNvGrpSpPr>
          <p:nvPr/>
        </p:nvGrpSpPr>
        <p:grpSpPr bwMode="auto">
          <a:xfrm>
            <a:off x="1220321" y="1888191"/>
            <a:ext cx="7262091" cy="1984842"/>
            <a:chOff x="1288" y="1521"/>
            <a:chExt cx="3774" cy="1417"/>
          </a:xfrm>
        </p:grpSpPr>
        <p:cxnSp>
          <p:nvCxnSpPr>
            <p:cNvPr id="6" name="Straight Connector 11"/>
            <p:cNvCxnSpPr>
              <a:cxnSpLocks noChangeShapeType="1"/>
            </p:cNvCxnSpPr>
            <p:nvPr/>
          </p:nvCxnSpPr>
          <p:spPr bwMode="auto">
            <a:xfrm rot="16200000" flipH="1">
              <a:off x="579" y="2230"/>
              <a:ext cx="1417" cy="0"/>
            </a:xfrm>
            <a:prstGeom prst="line">
              <a:avLst/>
            </a:prstGeom>
            <a:noFill/>
            <a:ln w="76200" cap="rnd" algn="ctr">
              <a:solidFill>
                <a:srgbClr val="00AEEF"/>
              </a:solidFill>
              <a:round/>
              <a:headEnd/>
              <a:tailEnd/>
            </a:ln>
          </p:spPr>
        </p:cxnSp>
        <p:cxnSp>
          <p:nvCxnSpPr>
            <p:cNvPr id="7" name="Straight Connector 12"/>
            <p:cNvCxnSpPr>
              <a:cxnSpLocks noChangeShapeType="1"/>
            </p:cNvCxnSpPr>
            <p:nvPr/>
          </p:nvCxnSpPr>
          <p:spPr bwMode="auto">
            <a:xfrm rot="16200000" flipH="1">
              <a:off x="4353" y="2230"/>
              <a:ext cx="1417" cy="0"/>
            </a:xfrm>
            <a:prstGeom prst="line">
              <a:avLst/>
            </a:prstGeom>
            <a:noFill/>
            <a:ln w="76200" cap="rnd" algn="ctr">
              <a:solidFill>
                <a:srgbClr val="00AEEF"/>
              </a:solidFill>
              <a:round/>
              <a:headEnd/>
              <a:tailEnd/>
            </a:ln>
          </p:spPr>
        </p:cxnSp>
      </p:grpSp>
      <p:sp>
        <p:nvSpPr>
          <p:cNvPr id="9" name="shpStamp" hidden="1"/>
          <p:cNvSpPr txBox="1">
            <a:spLocks noChangeArrowheads="1"/>
          </p:cNvSpPr>
          <p:nvPr userDrawn="1">
            <p:custDataLst>
              <p:tags r:id="rId1"/>
            </p:custDataLst>
          </p:nvPr>
        </p:nvSpPr>
        <p:spPr bwMode="ltGray">
          <a:xfrm>
            <a:off x="10108048" y="147659"/>
            <a:ext cx="1252681" cy="322169"/>
          </a:xfrm>
          <a:prstGeom prst="rect">
            <a:avLst/>
          </a:prstGeom>
          <a:noFill/>
          <a:ln w="9525" algn="ctr">
            <a:noFill/>
            <a:miter lim="800000"/>
            <a:headEnd/>
            <a:tailEnd/>
          </a:ln>
          <a:effectLst/>
        </p:spPr>
        <p:txBody>
          <a:bodyPr wrap="none" lIns="0" tIns="0" rIns="0" bIns="0" anchor="t"/>
          <a:lstStyle/>
          <a:p>
            <a:pPr algn="r" fontAlgn="base">
              <a:spcBef>
                <a:spcPct val="0"/>
              </a:spcBef>
              <a:spcAft>
                <a:spcPct val="0"/>
              </a:spcAft>
            </a:pPr>
            <a:r>
              <a:rPr lang="en-US" sz="1300" dirty="0">
                <a:solidFill>
                  <a:srgbClr val="FF0000"/>
                </a:solidFill>
                <a:cs typeface="Arial" charset="0"/>
              </a:rPr>
              <a:t>STAMP</a:t>
            </a:r>
          </a:p>
        </p:txBody>
      </p:sp>
      <p:pic>
        <p:nvPicPr>
          <p:cNvPr id="11" name="BarclaysLogo" descr="Standard_Cover.bmp"/>
          <p:cNvPicPr>
            <a:picLocks noChangeAspect="1"/>
          </p:cNvPicPr>
          <p:nvPr userDrawn="1"/>
        </p:nvPicPr>
        <p:blipFill>
          <a:blip r:embed="rId4" cstate="print"/>
          <a:stretch>
            <a:fillRect/>
          </a:stretch>
        </p:blipFill>
        <p:spPr>
          <a:xfrm>
            <a:off x="1108364" y="829236"/>
            <a:ext cx="2888896" cy="392621"/>
          </a:xfrm>
          <a:prstGeom prst="rect">
            <a:avLst/>
          </a:prstGeom>
        </p:spPr>
      </p:pic>
      <p:sp>
        <p:nvSpPr>
          <p:cNvPr id="10" name="ClientLogo" hidden="1"/>
          <p:cNvSpPr>
            <a:spLocks noChangeArrowheads="1"/>
          </p:cNvSpPr>
          <p:nvPr userDrawn="1">
            <p:custDataLst>
              <p:tags r:id="rId2"/>
            </p:custDataLst>
          </p:nvPr>
        </p:nvSpPr>
        <p:spPr bwMode="auto">
          <a:xfrm>
            <a:off x="8027873" y="892269"/>
            <a:ext cx="3325091" cy="806824"/>
          </a:xfrm>
          <a:prstGeom prst="rect">
            <a:avLst/>
          </a:prstGeom>
          <a:solidFill>
            <a:srgbClr val="FEDF87"/>
          </a:solidFill>
          <a:ln w="12700">
            <a:solidFill>
              <a:srgbClr val="FF0000"/>
            </a:solidFill>
            <a:prstDash val="solid"/>
            <a:miter lim="800000"/>
            <a:headEnd/>
            <a:tailEnd/>
          </a:ln>
          <a:effectLst/>
        </p:spPr>
        <p:txBody>
          <a:bodyPr wrap="square" lIns="0" tIns="49235" rIns="32823" bIns="0" anchor="t"/>
          <a:lstStyle/>
          <a:p>
            <a:pPr algn="ctr" fontAlgn="base">
              <a:spcBef>
                <a:spcPct val="0"/>
              </a:spcBef>
              <a:spcAft>
                <a:spcPct val="0"/>
              </a:spcAft>
            </a:pPr>
            <a:r>
              <a:rPr lang="en-US" sz="1100" b="1" dirty="0">
                <a:solidFill>
                  <a:srgbClr val="FF0000"/>
                </a:solidFill>
                <a:cs typeface="Arial" charset="0"/>
              </a:rPr>
              <a:t>PB Cover Logo Placeholder </a:t>
            </a:r>
            <a:br>
              <a:rPr lang="en-US" sz="1100" dirty="0">
                <a:solidFill>
                  <a:srgbClr val="FF0000"/>
                </a:solidFill>
                <a:cs typeface="Arial" charset="0"/>
              </a:rPr>
            </a:br>
            <a:r>
              <a:rPr lang="en-US" sz="1100" dirty="0">
                <a:solidFill>
                  <a:srgbClr val="FF0000"/>
                </a:solidFill>
                <a:cs typeface="Arial" charset="0"/>
              </a:rPr>
              <a:t>Delete this box if you see it on a slide, but DO NOT REMOVE this box from the slide layout. </a:t>
            </a:r>
          </a:p>
        </p:txBody>
      </p:sp>
    </p:spTree>
    <p:extLst>
      <p:ext uri="{BB962C8B-B14F-4D97-AF65-F5344CB8AC3E}">
        <p14:creationId xmlns:p14="http://schemas.microsoft.com/office/powerpoint/2010/main" val="39548898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Title Slide 2">
    <p:spTree>
      <p:nvGrpSpPr>
        <p:cNvPr id="1" name=""/>
        <p:cNvGrpSpPr/>
        <p:nvPr/>
      </p:nvGrpSpPr>
      <p:grpSpPr>
        <a:xfrm>
          <a:off x="0" y="0"/>
          <a:ext cx="0" cy="0"/>
          <a:chOff x="0" y="0"/>
          <a:chExt cx="0" cy="0"/>
        </a:xfrm>
      </p:grpSpPr>
      <p:sp>
        <p:nvSpPr>
          <p:cNvPr id="6343" name="Rectangle 2"/>
          <p:cNvSpPr>
            <a:spLocks noGrp="1" noChangeArrowheads="1"/>
          </p:cNvSpPr>
          <p:nvPr>
            <p:ph type="ctrTitle"/>
          </p:nvPr>
        </p:nvSpPr>
        <p:spPr>
          <a:xfrm>
            <a:off x="1252835" y="1989526"/>
            <a:ext cx="6888360" cy="446276"/>
          </a:xfrm>
          <a:ln algn="ctr"/>
        </p:spPr>
        <p:txBody>
          <a:bodyPr wrap="square" tIns="0" bIns="0" anchor="b">
            <a:spAutoFit/>
          </a:bodyPr>
          <a:lstStyle>
            <a:lvl1pPr>
              <a:lnSpc>
                <a:spcPct val="100000"/>
              </a:lnSpc>
              <a:defRPr sz="2900">
                <a:solidFill>
                  <a:schemeClr val="accent1"/>
                </a:solidFill>
                <a:latin typeface="+mj-lt"/>
              </a:defRPr>
            </a:lvl1pPr>
          </a:lstStyle>
          <a:p>
            <a:r>
              <a:rPr lang="en-US"/>
              <a:t>Click to edit Master title style</a:t>
            </a:r>
            <a:endParaRPr lang="en-US" dirty="0"/>
          </a:p>
        </p:txBody>
      </p:sp>
      <p:sp>
        <p:nvSpPr>
          <p:cNvPr id="6344" name="Rectangle 3"/>
          <p:cNvSpPr>
            <a:spLocks noGrp="1" noChangeArrowheads="1"/>
          </p:cNvSpPr>
          <p:nvPr>
            <p:ph type="subTitle" idx="1"/>
          </p:nvPr>
        </p:nvSpPr>
        <p:spPr>
          <a:xfrm>
            <a:off x="1252835" y="2483988"/>
            <a:ext cx="6875176" cy="276999"/>
          </a:xfrm>
        </p:spPr>
        <p:txBody>
          <a:bodyPr wrap="square" lIns="16412" tIns="0" rIns="0" bIns="0">
            <a:spAutoFit/>
          </a:bodyPr>
          <a:lstStyle>
            <a:lvl1pPr marL="0" indent="0">
              <a:lnSpc>
                <a:spcPct val="100000"/>
              </a:lnSpc>
              <a:spcBef>
                <a:spcPts val="808"/>
              </a:spcBef>
              <a:buClr>
                <a:schemeClr val="tx2"/>
              </a:buClr>
              <a:buSzTx/>
              <a:buFont typeface="Wingdings" pitchFamily="2" charset="2"/>
              <a:buNone/>
              <a:defRPr sz="1800">
                <a:solidFill>
                  <a:schemeClr val="tx2"/>
                </a:solidFill>
                <a:latin typeface="+mj-lt"/>
              </a:defRPr>
            </a:lvl1pPr>
          </a:lstStyle>
          <a:p>
            <a:r>
              <a:rPr lang="en-US"/>
              <a:t>Click to edit Master subtitle style</a:t>
            </a:r>
            <a:endParaRPr lang="en-US" dirty="0"/>
          </a:p>
        </p:txBody>
      </p:sp>
      <p:sp>
        <p:nvSpPr>
          <p:cNvPr id="12" name="Text Placeholder 11"/>
          <p:cNvSpPr>
            <a:spLocks noGrp="1"/>
          </p:cNvSpPr>
          <p:nvPr>
            <p:ph type="body" sz="quarter" idx="10" hasCustomPrompt="1"/>
          </p:nvPr>
        </p:nvSpPr>
        <p:spPr>
          <a:xfrm>
            <a:off x="1252833" y="3772125"/>
            <a:ext cx="4416136" cy="463699"/>
          </a:xfrm>
        </p:spPr>
        <p:txBody>
          <a:bodyPr lIns="16412" tIns="0" rIns="0" bIns="0"/>
          <a:lstStyle>
            <a:lvl1pPr>
              <a:lnSpc>
                <a:spcPct val="110000"/>
              </a:lnSpc>
              <a:spcBef>
                <a:spcPts val="63"/>
              </a:spcBef>
              <a:buNone/>
              <a:defRPr baseline="0"/>
            </a:lvl1pPr>
          </a:lstStyle>
          <a:p>
            <a:pPr lvl="0"/>
            <a:r>
              <a:rPr lang="en-US" dirty="0"/>
              <a:t>Date</a:t>
            </a:r>
          </a:p>
          <a:p>
            <a:pPr lvl="0"/>
            <a:r>
              <a:rPr lang="en-US" dirty="0"/>
              <a:t>Speaker Name</a:t>
            </a:r>
          </a:p>
        </p:txBody>
      </p:sp>
      <p:grpSp>
        <p:nvGrpSpPr>
          <p:cNvPr id="2" name="Group 201"/>
          <p:cNvGrpSpPr>
            <a:grpSpLocks/>
          </p:cNvGrpSpPr>
          <p:nvPr userDrawn="1"/>
        </p:nvGrpSpPr>
        <p:grpSpPr bwMode="auto">
          <a:xfrm>
            <a:off x="1029194" y="1411941"/>
            <a:ext cx="7535333" cy="1984842"/>
            <a:chOff x="1288" y="1521"/>
            <a:chExt cx="3916" cy="1417"/>
          </a:xfrm>
        </p:grpSpPr>
        <p:cxnSp>
          <p:nvCxnSpPr>
            <p:cNvPr id="6" name="Straight Connector 11"/>
            <p:cNvCxnSpPr>
              <a:cxnSpLocks noChangeShapeType="1"/>
            </p:cNvCxnSpPr>
            <p:nvPr/>
          </p:nvCxnSpPr>
          <p:spPr bwMode="auto">
            <a:xfrm rot="16200000" flipH="1">
              <a:off x="579" y="2230"/>
              <a:ext cx="1417" cy="0"/>
            </a:xfrm>
            <a:prstGeom prst="line">
              <a:avLst/>
            </a:prstGeom>
            <a:noFill/>
            <a:ln w="76200" cap="rnd" algn="ctr">
              <a:solidFill>
                <a:srgbClr val="00AEEF"/>
              </a:solidFill>
              <a:round/>
              <a:headEnd/>
              <a:tailEnd/>
            </a:ln>
          </p:spPr>
        </p:cxnSp>
        <p:cxnSp>
          <p:nvCxnSpPr>
            <p:cNvPr id="7" name="Straight Connector 12"/>
            <p:cNvCxnSpPr>
              <a:cxnSpLocks noChangeShapeType="1"/>
            </p:cNvCxnSpPr>
            <p:nvPr/>
          </p:nvCxnSpPr>
          <p:spPr bwMode="auto">
            <a:xfrm rot="16200000" flipH="1">
              <a:off x="4495" y="2230"/>
              <a:ext cx="1417" cy="0"/>
            </a:xfrm>
            <a:prstGeom prst="line">
              <a:avLst/>
            </a:prstGeom>
            <a:noFill/>
            <a:ln w="76200" cap="rnd" algn="ctr">
              <a:solidFill>
                <a:srgbClr val="00AEEF"/>
              </a:solidFill>
              <a:round/>
              <a:headEnd/>
              <a:tailEnd/>
            </a:ln>
          </p:spPr>
        </p:cxnSp>
      </p:grpSp>
      <p:sp>
        <p:nvSpPr>
          <p:cNvPr id="9" name="shpStamp" hidden="1"/>
          <p:cNvSpPr txBox="1">
            <a:spLocks noChangeArrowheads="1"/>
          </p:cNvSpPr>
          <p:nvPr userDrawn="1">
            <p:custDataLst>
              <p:tags r:id="rId1"/>
            </p:custDataLst>
          </p:nvPr>
        </p:nvSpPr>
        <p:spPr bwMode="ltGray">
          <a:xfrm>
            <a:off x="10108048" y="147659"/>
            <a:ext cx="1252681" cy="322169"/>
          </a:xfrm>
          <a:prstGeom prst="rect">
            <a:avLst/>
          </a:prstGeom>
          <a:noFill/>
          <a:ln w="9525" algn="ctr">
            <a:noFill/>
            <a:miter lim="800000"/>
            <a:headEnd/>
            <a:tailEnd/>
          </a:ln>
          <a:effectLst/>
        </p:spPr>
        <p:txBody>
          <a:bodyPr wrap="none" lIns="0" tIns="0" rIns="0" bIns="0" anchor="t"/>
          <a:lstStyle/>
          <a:p>
            <a:pPr algn="r" fontAlgn="base">
              <a:spcBef>
                <a:spcPct val="0"/>
              </a:spcBef>
              <a:spcAft>
                <a:spcPct val="0"/>
              </a:spcAft>
            </a:pPr>
            <a:r>
              <a:rPr lang="en-US" sz="1300" dirty="0">
                <a:solidFill>
                  <a:srgbClr val="FF0000"/>
                </a:solidFill>
                <a:cs typeface="Arial" charset="0"/>
              </a:rPr>
              <a:t>STAMP</a:t>
            </a:r>
          </a:p>
        </p:txBody>
      </p:sp>
      <p:pic>
        <p:nvPicPr>
          <p:cNvPr id="11" name="BarclaysLogo" descr="Standard_Cover.bmp"/>
          <p:cNvPicPr>
            <a:picLocks noChangeAspect="1"/>
          </p:cNvPicPr>
          <p:nvPr userDrawn="1"/>
        </p:nvPicPr>
        <p:blipFill>
          <a:blip r:embed="rId3" cstate="print"/>
          <a:stretch>
            <a:fillRect/>
          </a:stretch>
        </p:blipFill>
        <p:spPr>
          <a:xfrm>
            <a:off x="8728365" y="2210585"/>
            <a:ext cx="2108895" cy="286614"/>
          </a:xfrm>
          <a:prstGeom prst="rect">
            <a:avLst/>
          </a:prstGeom>
        </p:spPr>
      </p:pic>
    </p:spTree>
    <p:extLst>
      <p:ext uri="{BB962C8B-B14F-4D97-AF65-F5344CB8AC3E}">
        <p14:creationId xmlns:p14="http://schemas.microsoft.com/office/powerpoint/2010/main" val="22938928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OC">
    <p:spTree>
      <p:nvGrpSpPr>
        <p:cNvPr id="1" name=""/>
        <p:cNvGrpSpPr/>
        <p:nvPr/>
      </p:nvGrpSpPr>
      <p:grpSpPr>
        <a:xfrm>
          <a:off x="0" y="0"/>
          <a:ext cx="0" cy="0"/>
          <a:chOff x="0" y="0"/>
          <a:chExt cx="0" cy="0"/>
        </a:xfrm>
      </p:grpSpPr>
      <p:sp>
        <p:nvSpPr>
          <p:cNvPr id="2" name="plhTOCTitle"/>
          <p:cNvSpPr>
            <a:spLocks noGrp="1"/>
          </p:cNvSpPr>
          <p:nvPr>
            <p:ph type="title"/>
          </p:nvPr>
        </p:nvSpPr>
        <p:spPr/>
        <p:txBody>
          <a:bodyPr/>
          <a:lstStyle/>
          <a:p>
            <a:r>
              <a:rPr lang="en-US"/>
              <a:t>Click to edit Master title style</a:t>
            </a:r>
            <a:endParaRPr lang="en-US" dirty="0"/>
          </a:p>
        </p:txBody>
      </p:sp>
      <p:sp>
        <p:nvSpPr>
          <p:cNvPr id="5" name="plhTOCBody"/>
          <p:cNvSpPr>
            <a:spLocks noGrp="1"/>
          </p:cNvSpPr>
          <p:nvPr>
            <p:ph type="body" sz="quarter" idx="10" hasCustomPrompt="1"/>
          </p:nvPr>
        </p:nvSpPr>
        <p:spPr/>
        <p:txBody>
          <a:bodyPr/>
          <a:lstStyle>
            <a:lvl1pPr marL="615437" indent="-615437">
              <a:lnSpc>
                <a:spcPct val="155000"/>
              </a:lnSpc>
              <a:spcBef>
                <a:spcPts val="0"/>
              </a:spcBef>
              <a:buFont typeface="+mj-lt"/>
              <a:buAutoNum type="arabicPeriod"/>
              <a:tabLst>
                <a:tab pos="7739974" algn="r"/>
              </a:tabLst>
              <a:defRPr/>
            </a:lvl1pPr>
            <a:lvl2pPr marL="1230874" indent="-615437">
              <a:lnSpc>
                <a:spcPct val="155000"/>
              </a:lnSpc>
              <a:spcBef>
                <a:spcPts val="0"/>
              </a:spcBef>
              <a:buSzPct val="100000"/>
              <a:buFont typeface="+mj-lt"/>
              <a:buAutoNum type="alphaUcPeriod"/>
              <a:tabLst>
                <a:tab pos="7739974" algn="r"/>
              </a:tabLst>
              <a:defRPr/>
            </a:lvl2pPr>
            <a:lvl3pPr marL="1846311" indent="-615437">
              <a:lnSpc>
                <a:spcPct val="155000"/>
              </a:lnSpc>
              <a:spcBef>
                <a:spcPts val="0"/>
              </a:spcBef>
              <a:buFont typeface="+mj-lt"/>
              <a:buAutoNum type="romanLcPeriod"/>
              <a:tabLst>
                <a:tab pos="7739974" algn="r"/>
              </a:tabLst>
              <a:defRPr baseline="0"/>
            </a:lvl3pPr>
            <a:lvl4pPr marL="1230874" indent="-615437">
              <a:lnSpc>
                <a:spcPct val="155000"/>
              </a:lnSpc>
              <a:spcBef>
                <a:spcPts val="0"/>
              </a:spcBef>
              <a:buNone/>
              <a:tabLst>
                <a:tab pos="7739974" algn="r"/>
              </a:tabLst>
              <a:defRPr/>
            </a:lvl4pPr>
            <a:lvl5pPr marL="1230874" indent="-615437">
              <a:lnSpc>
                <a:spcPct val="155000"/>
              </a:lnSpc>
              <a:spcBef>
                <a:spcPts val="0"/>
              </a:spcBef>
              <a:buFont typeface="+mj-lt"/>
              <a:buAutoNum type="alphaUcPeriod"/>
              <a:tabLst>
                <a:tab pos="7739974" algn="r"/>
              </a:tabLst>
              <a:defRPr/>
            </a:lvl5pPr>
            <a:lvl6pPr marL="1846311" indent="-615437">
              <a:lnSpc>
                <a:spcPct val="155000"/>
              </a:lnSpc>
              <a:spcBef>
                <a:spcPts val="0"/>
              </a:spcBef>
              <a:buSzPct val="100000"/>
              <a:buFont typeface="+mj-lt"/>
              <a:buAutoNum type="romanLcPeriod"/>
              <a:tabLst>
                <a:tab pos="7739974" algn="r"/>
              </a:tabLst>
              <a:defRPr baseline="0"/>
            </a:lvl6pPr>
            <a:lvl7pPr marL="0" indent="0">
              <a:buNone/>
              <a:defRPr/>
            </a:lvl7pPr>
          </a:lstStyle>
          <a:p>
            <a:pPr lvl="0"/>
            <a:r>
              <a:rPr lang="en-US" dirty="0"/>
              <a:t>Primary Sections</a:t>
            </a:r>
          </a:p>
          <a:p>
            <a:pPr lvl="1"/>
            <a:r>
              <a:rPr lang="en-US" dirty="0"/>
              <a:t>Sub-Sections</a:t>
            </a:r>
          </a:p>
          <a:p>
            <a:pPr lvl="2"/>
            <a:r>
              <a:rPr lang="en-US" dirty="0"/>
              <a:t>Tertiary Sections</a:t>
            </a:r>
          </a:p>
          <a:p>
            <a:pPr lvl="6"/>
            <a:r>
              <a:rPr lang="en-US" dirty="0"/>
              <a:t>________________________________________________________________________________________</a:t>
            </a:r>
          </a:p>
          <a:p>
            <a:pPr lvl="3"/>
            <a:r>
              <a:rPr lang="en-US" dirty="0"/>
              <a:t>Appendices</a:t>
            </a:r>
          </a:p>
          <a:p>
            <a:pPr lvl="4"/>
            <a:r>
              <a:rPr lang="en-US" dirty="0"/>
              <a:t>Appendices Sections</a:t>
            </a:r>
          </a:p>
          <a:p>
            <a:pPr lvl="5"/>
            <a:r>
              <a:rPr lang="en-US" dirty="0"/>
              <a:t>Appendices Sub-Sections</a:t>
            </a:r>
          </a:p>
          <a:p>
            <a:pPr lvl="5"/>
            <a:endParaRPr lang="en-US" dirty="0"/>
          </a:p>
        </p:txBody>
      </p:sp>
    </p:spTree>
    <p:extLst>
      <p:ext uri="{BB962C8B-B14F-4D97-AF65-F5344CB8AC3E}">
        <p14:creationId xmlns:p14="http://schemas.microsoft.com/office/powerpoint/2010/main" val="28197252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Title Slide 3">
    <p:spTree>
      <p:nvGrpSpPr>
        <p:cNvPr id="1" name=""/>
        <p:cNvGrpSpPr/>
        <p:nvPr/>
      </p:nvGrpSpPr>
      <p:grpSpPr>
        <a:xfrm>
          <a:off x="0" y="0"/>
          <a:ext cx="0" cy="0"/>
          <a:chOff x="0" y="0"/>
          <a:chExt cx="0" cy="0"/>
        </a:xfrm>
      </p:grpSpPr>
      <p:sp>
        <p:nvSpPr>
          <p:cNvPr id="6343" name="Rectangle 2"/>
          <p:cNvSpPr>
            <a:spLocks noGrp="1" noChangeArrowheads="1"/>
          </p:cNvSpPr>
          <p:nvPr>
            <p:ph type="ctrTitle"/>
          </p:nvPr>
        </p:nvSpPr>
        <p:spPr>
          <a:xfrm>
            <a:off x="1255475" y="3766495"/>
            <a:ext cx="6888360" cy="446276"/>
          </a:xfrm>
          <a:ln algn="ctr"/>
        </p:spPr>
        <p:txBody>
          <a:bodyPr wrap="square" tIns="0" bIns="0" anchor="b">
            <a:spAutoFit/>
          </a:bodyPr>
          <a:lstStyle>
            <a:lvl1pPr>
              <a:lnSpc>
                <a:spcPct val="100000"/>
              </a:lnSpc>
              <a:defRPr sz="2900">
                <a:solidFill>
                  <a:schemeClr val="accent1"/>
                </a:solidFill>
                <a:latin typeface="+mj-lt"/>
              </a:defRPr>
            </a:lvl1pPr>
          </a:lstStyle>
          <a:p>
            <a:r>
              <a:rPr lang="en-US"/>
              <a:t>Click to edit Master title style</a:t>
            </a:r>
            <a:endParaRPr lang="en-US" dirty="0"/>
          </a:p>
        </p:txBody>
      </p:sp>
      <p:sp>
        <p:nvSpPr>
          <p:cNvPr id="6344" name="Rectangle 3"/>
          <p:cNvSpPr>
            <a:spLocks noGrp="1" noChangeArrowheads="1"/>
          </p:cNvSpPr>
          <p:nvPr>
            <p:ph type="subTitle" idx="1"/>
          </p:nvPr>
        </p:nvSpPr>
        <p:spPr>
          <a:xfrm>
            <a:off x="1255475" y="4260957"/>
            <a:ext cx="6875176" cy="276999"/>
          </a:xfrm>
        </p:spPr>
        <p:txBody>
          <a:bodyPr wrap="square" lIns="16412" tIns="0" rIns="0" bIns="0">
            <a:spAutoFit/>
          </a:bodyPr>
          <a:lstStyle>
            <a:lvl1pPr marL="0" indent="0">
              <a:lnSpc>
                <a:spcPct val="100000"/>
              </a:lnSpc>
              <a:spcBef>
                <a:spcPts val="808"/>
              </a:spcBef>
              <a:buClr>
                <a:schemeClr val="tx2"/>
              </a:buClr>
              <a:buSzTx/>
              <a:buFont typeface="Wingdings" pitchFamily="2" charset="2"/>
              <a:buNone/>
              <a:defRPr sz="1800">
                <a:solidFill>
                  <a:schemeClr val="tx2"/>
                </a:solidFill>
                <a:latin typeface="+mj-lt"/>
              </a:defRPr>
            </a:lvl1pPr>
          </a:lstStyle>
          <a:p>
            <a:r>
              <a:rPr lang="en-US" dirty="0"/>
              <a:t>Click to edit Master subtitle style</a:t>
            </a:r>
          </a:p>
        </p:txBody>
      </p:sp>
      <p:sp>
        <p:nvSpPr>
          <p:cNvPr id="12" name="Text Placeholder 11"/>
          <p:cNvSpPr>
            <a:spLocks noGrp="1"/>
          </p:cNvSpPr>
          <p:nvPr>
            <p:ph type="body" sz="quarter" idx="10" hasCustomPrompt="1"/>
          </p:nvPr>
        </p:nvSpPr>
        <p:spPr>
          <a:xfrm>
            <a:off x="1255473" y="4631191"/>
            <a:ext cx="4416136" cy="411457"/>
          </a:xfrm>
        </p:spPr>
        <p:txBody>
          <a:bodyPr lIns="16412" tIns="0" rIns="0" bIns="0"/>
          <a:lstStyle>
            <a:lvl1pPr>
              <a:lnSpc>
                <a:spcPct val="110000"/>
              </a:lnSpc>
              <a:spcBef>
                <a:spcPts val="63"/>
              </a:spcBef>
              <a:buNone/>
              <a:defRPr baseline="0"/>
            </a:lvl1pPr>
          </a:lstStyle>
          <a:p>
            <a:pPr lvl="0"/>
            <a:r>
              <a:rPr lang="en-US" dirty="0"/>
              <a:t>Date</a:t>
            </a:r>
          </a:p>
          <a:p>
            <a:pPr lvl="0"/>
            <a:r>
              <a:rPr lang="en-US" dirty="0"/>
              <a:t>Speaker Name</a:t>
            </a:r>
          </a:p>
        </p:txBody>
      </p:sp>
      <p:pic>
        <p:nvPicPr>
          <p:cNvPr id="10" name="Picture 9"/>
          <p:cNvPicPr>
            <a:picLocks noChangeAspect="1" noChangeArrowheads="1"/>
          </p:cNvPicPr>
          <p:nvPr userDrawn="1"/>
        </p:nvPicPr>
        <p:blipFill>
          <a:blip r:embed="rId3" cstate="print"/>
          <a:srcRect/>
          <a:stretch>
            <a:fillRect/>
          </a:stretch>
        </p:blipFill>
        <p:spPr bwMode="auto">
          <a:xfrm>
            <a:off x="1016001" y="1562527"/>
            <a:ext cx="7571847" cy="1679831"/>
          </a:xfrm>
          <a:prstGeom prst="rect">
            <a:avLst/>
          </a:prstGeom>
          <a:noFill/>
          <a:ln w="9525">
            <a:noFill/>
            <a:miter lim="800000"/>
            <a:headEnd/>
            <a:tailEnd/>
          </a:ln>
          <a:effectLst/>
        </p:spPr>
      </p:pic>
      <p:grpSp>
        <p:nvGrpSpPr>
          <p:cNvPr id="2" name="Group 201"/>
          <p:cNvGrpSpPr>
            <a:grpSpLocks/>
          </p:cNvGrpSpPr>
          <p:nvPr userDrawn="1"/>
        </p:nvGrpSpPr>
        <p:grpSpPr bwMode="auto">
          <a:xfrm>
            <a:off x="1031834" y="1410020"/>
            <a:ext cx="7535333" cy="1984842"/>
            <a:chOff x="1288" y="1521"/>
            <a:chExt cx="3916" cy="1417"/>
          </a:xfrm>
        </p:grpSpPr>
        <p:cxnSp>
          <p:nvCxnSpPr>
            <p:cNvPr id="6" name="Straight Connector 11"/>
            <p:cNvCxnSpPr>
              <a:cxnSpLocks noChangeShapeType="1"/>
            </p:cNvCxnSpPr>
            <p:nvPr/>
          </p:nvCxnSpPr>
          <p:spPr bwMode="auto">
            <a:xfrm rot="16200000" flipH="1">
              <a:off x="579" y="2230"/>
              <a:ext cx="1417" cy="0"/>
            </a:xfrm>
            <a:prstGeom prst="line">
              <a:avLst/>
            </a:prstGeom>
            <a:noFill/>
            <a:ln w="76200" cap="rnd" algn="ctr">
              <a:solidFill>
                <a:srgbClr val="00AEEF"/>
              </a:solidFill>
              <a:round/>
              <a:headEnd/>
              <a:tailEnd/>
            </a:ln>
          </p:spPr>
        </p:cxnSp>
        <p:cxnSp>
          <p:nvCxnSpPr>
            <p:cNvPr id="7" name="Straight Connector 12"/>
            <p:cNvCxnSpPr>
              <a:cxnSpLocks noChangeShapeType="1"/>
            </p:cNvCxnSpPr>
            <p:nvPr/>
          </p:nvCxnSpPr>
          <p:spPr bwMode="auto">
            <a:xfrm rot="16200000" flipH="1">
              <a:off x="4495" y="2230"/>
              <a:ext cx="1417" cy="0"/>
            </a:xfrm>
            <a:prstGeom prst="line">
              <a:avLst/>
            </a:prstGeom>
            <a:noFill/>
            <a:ln w="76200" cap="rnd" algn="ctr">
              <a:solidFill>
                <a:srgbClr val="00AEEF"/>
              </a:solidFill>
              <a:round/>
              <a:headEnd/>
              <a:tailEnd/>
            </a:ln>
          </p:spPr>
        </p:cxnSp>
      </p:grpSp>
      <p:sp>
        <p:nvSpPr>
          <p:cNvPr id="11" name="shpStamp" hidden="1"/>
          <p:cNvSpPr txBox="1">
            <a:spLocks noChangeArrowheads="1"/>
          </p:cNvSpPr>
          <p:nvPr userDrawn="1">
            <p:custDataLst>
              <p:tags r:id="rId1"/>
            </p:custDataLst>
          </p:nvPr>
        </p:nvSpPr>
        <p:spPr bwMode="ltGray">
          <a:xfrm>
            <a:off x="10108048" y="147659"/>
            <a:ext cx="1252681" cy="322169"/>
          </a:xfrm>
          <a:prstGeom prst="rect">
            <a:avLst/>
          </a:prstGeom>
          <a:noFill/>
          <a:ln w="9525" algn="ctr">
            <a:noFill/>
            <a:miter lim="800000"/>
            <a:headEnd/>
            <a:tailEnd/>
          </a:ln>
          <a:effectLst/>
        </p:spPr>
        <p:txBody>
          <a:bodyPr wrap="none" lIns="0" tIns="0" rIns="0" bIns="0" anchor="t"/>
          <a:lstStyle/>
          <a:p>
            <a:pPr algn="r" fontAlgn="base">
              <a:spcBef>
                <a:spcPct val="0"/>
              </a:spcBef>
              <a:spcAft>
                <a:spcPct val="0"/>
              </a:spcAft>
            </a:pPr>
            <a:r>
              <a:rPr lang="en-US" sz="1300" dirty="0">
                <a:solidFill>
                  <a:srgbClr val="FF0000"/>
                </a:solidFill>
                <a:cs typeface="Arial" charset="0"/>
              </a:rPr>
              <a:t>STAMP</a:t>
            </a:r>
          </a:p>
        </p:txBody>
      </p:sp>
      <p:pic>
        <p:nvPicPr>
          <p:cNvPr id="14" name="BarclaysLogo" descr="Standard_Cover.bmp"/>
          <p:cNvPicPr>
            <a:picLocks noChangeAspect="1"/>
          </p:cNvPicPr>
          <p:nvPr userDrawn="1"/>
        </p:nvPicPr>
        <p:blipFill>
          <a:blip r:embed="rId4" cstate="print"/>
          <a:stretch>
            <a:fillRect/>
          </a:stretch>
        </p:blipFill>
        <p:spPr>
          <a:xfrm>
            <a:off x="8728365" y="2210585"/>
            <a:ext cx="2108895" cy="286614"/>
          </a:xfrm>
          <a:prstGeom prst="rect">
            <a:avLst/>
          </a:prstGeom>
        </p:spPr>
      </p:pic>
    </p:spTree>
    <p:extLst>
      <p:ext uri="{BB962C8B-B14F-4D97-AF65-F5344CB8AC3E}">
        <p14:creationId xmlns:p14="http://schemas.microsoft.com/office/powerpoint/2010/main" val="410842194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plhTitle"/>
          <p:cNvSpPr>
            <a:spLocks noGrp="1"/>
          </p:cNvSpPr>
          <p:nvPr>
            <p:ph type="title"/>
          </p:nvPr>
        </p:nvSpPr>
        <p:spPr>
          <a:xfrm>
            <a:off x="507998" y="337075"/>
            <a:ext cx="11176001" cy="470647"/>
          </a:xfrm>
        </p:spPr>
        <p:txBody>
          <a:bodyPr lIns="0" rIns="0"/>
          <a:lstStyle>
            <a:lvl1pPr>
              <a:defRPr sz="2400">
                <a:latin typeface="+mj-lt"/>
                <a:cs typeface="Calibri" pitchFamily="34" charset="0"/>
              </a:defRPr>
            </a:lvl1pPr>
          </a:lstStyle>
          <a:p>
            <a:r>
              <a:rPr lang="en-US" dirty="0"/>
              <a:t>Click to edit Master title style</a:t>
            </a:r>
          </a:p>
        </p:txBody>
      </p:sp>
      <p:sp>
        <p:nvSpPr>
          <p:cNvPr id="12" name="plhSubheader"/>
          <p:cNvSpPr>
            <a:spLocks noGrp="1"/>
          </p:cNvSpPr>
          <p:nvPr>
            <p:ph type="body" sz="quarter" idx="13" hasCustomPrompt="1"/>
          </p:nvPr>
        </p:nvSpPr>
        <p:spPr>
          <a:xfrm>
            <a:off x="508000" y="819150"/>
            <a:ext cx="11176001" cy="336176"/>
          </a:xfrm>
          <a:noFill/>
          <a:ln w="9525">
            <a:noFill/>
            <a:miter lim="800000"/>
            <a:headEnd/>
            <a:tailEnd/>
          </a:ln>
          <a:effectLst/>
        </p:spPr>
        <p:txBody>
          <a:bodyPr lIns="0" tIns="0" rIns="0" bIns="0"/>
          <a:lstStyle>
            <a:lvl1pPr marL="0" indent="0" algn="l" rtl="0" fontAlgn="base">
              <a:spcBef>
                <a:spcPct val="0"/>
              </a:spcBef>
              <a:spcAft>
                <a:spcPct val="0"/>
              </a:spcAft>
              <a:buNone/>
              <a:defRPr lang="en-US" sz="1400" b="1" kern="1200" dirty="0" smtClean="0">
                <a:solidFill>
                  <a:srgbClr val="7E8083"/>
                </a:solidFill>
                <a:latin typeface="+mj-lt"/>
                <a:ea typeface="+mn-ea"/>
                <a:cs typeface="Calibri" pitchFamily="34" charset="0"/>
              </a:defRPr>
            </a:lvl1pPr>
            <a:lvl2pPr algn="l" rtl="0" fontAlgn="base">
              <a:spcBef>
                <a:spcPct val="0"/>
              </a:spcBef>
              <a:spcAft>
                <a:spcPct val="0"/>
              </a:spcAft>
              <a:buNone/>
              <a:defRPr lang="en-US" sz="1400" b="1" kern="1200" dirty="0" smtClean="0">
                <a:solidFill>
                  <a:schemeClr val="tx1"/>
                </a:solidFill>
                <a:latin typeface="Arial" charset="0"/>
                <a:ea typeface="+mn-ea"/>
                <a:cs typeface="Arial" charset="0"/>
              </a:defRPr>
            </a:lvl2pPr>
            <a:lvl3pPr algn="l" rtl="0" fontAlgn="base">
              <a:spcBef>
                <a:spcPct val="0"/>
              </a:spcBef>
              <a:spcAft>
                <a:spcPct val="0"/>
              </a:spcAft>
              <a:buNone/>
              <a:defRPr lang="en-US" sz="1400" b="1" kern="1200" dirty="0" smtClean="0">
                <a:solidFill>
                  <a:schemeClr val="tx1"/>
                </a:solidFill>
                <a:latin typeface="Arial" charset="0"/>
                <a:ea typeface="+mn-ea"/>
                <a:cs typeface="Arial" charset="0"/>
              </a:defRPr>
            </a:lvl3pPr>
            <a:lvl4pPr algn="l" rtl="0" fontAlgn="base">
              <a:spcBef>
                <a:spcPct val="0"/>
              </a:spcBef>
              <a:spcAft>
                <a:spcPct val="0"/>
              </a:spcAft>
              <a:buNone/>
              <a:defRPr lang="en-US" sz="1400" b="1" kern="1200" dirty="0" smtClean="0">
                <a:solidFill>
                  <a:schemeClr val="tx1"/>
                </a:solidFill>
                <a:latin typeface="Arial" charset="0"/>
                <a:ea typeface="+mn-ea"/>
                <a:cs typeface="Arial" charset="0"/>
              </a:defRPr>
            </a:lvl4pPr>
            <a:lvl5pPr algn="l" rtl="0" fontAlgn="base">
              <a:spcBef>
                <a:spcPct val="0"/>
              </a:spcBef>
              <a:spcAft>
                <a:spcPct val="0"/>
              </a:spcAft>
              <a:buNone/>
              <a:defRPr lang="en-US" sz="1400" b="1" kern="1200" dirty="0">
                <a:solidFill>
                  <a:schemeClr val="tx1"/>
                </a:solidFill>
                <a:latin typeface="Arial" charset="0"/>
                <a:ea typeface="+mn-ea"/>
                <a:cs typeface="Arial" charset="0"/>
              </a:defRPr>
            </a:lvl5pPr>
          </a:lstStyle>
          <a:p>
            <a:pPr lvl="0"/>
            <a:r>
              <a:rPr lang="en-US" dirty="0"/>
              <a:t>Sub-Header: Enter your optional sub-heading here </a:t>
            </a:r>
          </a:p>
          <a:p>
            <a:pPr lvl="0"/>
            <a:endParaRPr lang="en-US" dirty="0"/>
          </a:p>
        </p:txBody>
      </p:sp>
      <p:sp>
        <p:nvSpPr>
          <p:cNvPr id="7" name="plhBody"/>
          <p:cNvSpPr>
            <a:spLocks noGrp="1"/>
          </p:cNvSpPr>
          <p:nvPr>
            <p:ph type="body" sz="quarter" idx="16"/>
          </p:nvPr>
        </p:nvSpPr>
        <p:spPr>
          <a:xfrm>
            <a:off x="508000" y="1333949"/>
            <a:ext cx="11176001" cy="4582758"/>
          </a:xfrm>
        </p:spPr>
        <p:txBody>
          <a:bodyPr/>
          <a:lstStyle>
            <a:lvl1pPr>
              <a:buClr>
                <a:schemeClr val="bg2"/>
              </a:buClr>
              <a:defRPr sz="1300">
                <a:latin typeface="+mn-lt"/>
                <a:cs typeface="Calibri" pitchFamily="34" charset="0"/>
              </a:defRPr>
            </a:lvl1pPr>
            <a:lvl2pPr>
              <a:buClr>
                <a:schemeClr val="bg2"/>
              </a:buClr>
              <a:defRPr sz="1300">
                <a:latin typeface="+mn-lt"/>
                <a:cs typeface="Calibri" pitchFamily="34" charset="0"/>
              </a:defRPr>
            </a:lvl2pPr>
            <a:lvl3pPr>
              <a:buClr>
                <a:schemeClr val="bg2"/>
              </a:buClr>
              <a:defRPr sz="1300">
                <a:latin typeface="+mn-lt"/>
                <a:cs typeface="Calibri" pitchFamily="34" charset="0"/>
              </a:defRPr>
            </a:lvl3pPr>
            <a:lvl4pPr>
              <a:buClr>
                <a:schemeClr val="bg2"/>
              </a:buClr>
              <a:defRPr sz="1300">
                <a:latin typeface="+mn-lt"/>
                <a:cs typeface="Calibri" pitchFamily="34" charset="0"/>
              </a:defRPr>
            </a:lvl4pPr>
            <a:lvl5pPr>
              <a:buClr>
                <a:schemeClr val="bg2"/>
              </a:buClr>
              <a:defRPr sz="1300">
                <a:latin typeface="+mn-lt"/>
                <a:cs typeface="Calibri" pitchFamily="34" charset="0"/>
              </a:defRPr>
            </a:lvl5pPr>
            <a:lvl6pPr>
              <a:defRPr/>
            </a:lvl6pPr>
            <a:lvl7pPr>
              <a:defRPr/>
            </a:lvl7pPr>
            <a:lvl8pPr>
              <a:defRPr baseline="0"/>
            </a:lvl8pPr>
            <a:lvl9pPr>
              <a:defRPr baseline="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lhSectionHeader"/>
          <p:cNvSpPr>
            <a:spLocks noGrp="1"/>
          </p:cNvSpPr>
          <p:nvPr>
            <p:ph type="body" sz="quarter" idx="18" hasCustomPrompt="1"/>
          </p:nvPr>
        </p:nvSpPr>
        <p:spPr>
          <a:xfrm>
            <a:off x="6096001" y="825646"/>
            <a:ext cx="5264727" cy="153296"/>
          </a:xfrm>
        </p:spPr>
        <p:txBody>
          <a:bodyPr wrap="none" tIns="32823" rIns="0" bIns="0"/>
          <a:lstStyle>
            <a:lvl1pPr algn="r">
              <a:buNone/>
              <a:defRPr sz="700" b="1">
                <a:solidFill>
                  <a:srgbClr val="7E8083"/>
                </a:solidFill>
                <a:latin typeface="+mn-lt"/>
                <a:cs typeface="Arial" pitchFamily="34" charset="0"/>
              </a:defRPr>
            </a:lvl1pPr>
          </a:lstStyle>
          <a:p>
            <a:pPr lvl="0"/>
            <a:r>
              <a:rPr lang="en-US" dirty="0"/>
              <a:t>Section Header (used to create Tab Pages and Table of Contents)</a:t>
            </a:r>
          </a:p>
        </p:txBody>
      </p:sp>
      <p:sp>
        <p:nvSpPr>
          <p:cNvPr id="9" name="plhFootnote"/>
          <p:cNvSpPr>
            <a:spLocks noGrp="1"/>
          </p:cNvSpPr>
          <p:nvPr>
            <p:ph type="body" sz="quarter" idx="22" hasCustomPrompt="1"/>
          </p:nvPr>
        </p:nvSpPr>
        <p:spPr>
          <a:xfrm>
            <a:off x="2844800" y="6120353"/>
            <a:ext cx="8515928" cy="358469"/>
          </a:xfrm>
        </p:spPr>
        <p:txBody>
          <a:bodyPr wrap="square" tIns="16412" bIns="16412" anchor="b" anchorCtr="0">
            <a:spAutoFit/>
          </a:bodyPr>
          <a:lstStyle>
            <a:lvl1pPr marL="0" indent="0">
              <a:lnSpc>
                <a:spcPct val="100000"/>
              </a:lnSpc>
              <a:spcBef>
                <a:spcPts val="0"/>
              </a:spcBef>
              <a:buNone/>
              <a:defRPr sz="700" i="1">
                <a:solidFill>
                  <a:srgbClr val="4B4B4B"/>
                </a:solidFill>
              </a:defRPr>
            </a:lvl1pPr>
            <a:lvl2pPr marL="156708" indent="-156708">
              <a:lnSpc>
                <a:spcPct val="100000"/>
              </a:lnSpc>
              <a:spcBef>
                <a:spcPts val="0"/>
              </a:spcBef>
              <a:buClrTx/>
              <a:buSzPct val="100000"/>
              <a:buFont typeface="+mj-lt"/>
              <a:buAutoNum type="arabicPeriod"/>
              <a:defRPr sz="700" i="1">
                <a:solidFill>
                  <a:srgbClr val="4B4B4B"/>
                </a:solidFill>
              </a:defRPr>
            </a:lvl2pPr>
            <a:lvl3pPr marL="410291" indent="-205146">
              <a:lnSpc>
                <a:spcPct val="100000"/>
              </a:lnSpc>
              <a:spcBef>
                <a:spcPts val="0"/>
              </a:spcBef>
              <a:buClr>
                <a:schemeClr val="tx1"/>
              </a:buClr>
              <a:buFont typeface="+mj-lt"/>
              <a:buAutoNum type="alphaLcParenR"/>
              <a:defRPr sz="700" i="1"/>
            </a:lvl3pPr>
            <a:lvl4pPr marL="8548" indent="0">
              <a:lnSpc>
                <a:spcPct val="90000"/>
              </a:lnSpc>
              <a:spcBef>
                <a:spcPts val="0"/>
              </a:spcBef>
              <a:buNone/>
              <a:defRPr sz="700" i="1" u="none" strike="noStrike" normalizeH="0" baseline="0">
                <a:solidFill>
                  <a:srgbClr val="4B4B4B"/>
                </a:solidFill>
                <a:latin typeface="+mn-lt"/>
              </a:defRPr>
            </a:lvl4pPr>
            <a:lvl5pPr>
              <a:defRPr sz="700" i="1"/>
            </a:lvl5pPr>
          </a:lstStyle>
          <a:p>
            <a:pPr lvl="3"/>
            <a:r>
              <a:rPr lang="en-US" dirty="0"/>
              <a:t>___________________________</a:t>
            </a:r>
          </a:p>
          <a:p>
            <a:pPr lvl="0"/>
            <a:r>
              <a:rPr lang="en-US" dirty="0"/>
              <a:t>Source:</a:t>
            </a:r>
          </a:p>
          <a:p>
            <a:pPr lvl="1"/>
            <a:r>
              <a:rPr lang="en-US" dirty="0"/>
              <a:t>Footnotes.</a:t>
            </a:r>
          </a:p>
        </p:txBody>
      </p:sp>
      <p:sp>
        <p:nvSpPr>
          <p:cNvPr id="10" name="plhBulletedText"/>
          <p:cNvSpPr>
            <a:spLocks noGrp="1"/>
          </p:cNvSpPr>
          <p:nvPr>
            <p:ph type="body" sz="quarter" idx="20" hasCustomPrompt="1"/>
          </p:nvPr>
        </p:nvSpPr>
        <p:spPr>
          <a:xfrm>
            <a:off x="184729" y="-334581"/>
            <a:ext cx="11822545" cy="265885"/>
          </a:xfrm>
          <a:solidFill>
            <a:srgbClr val="FEDF87"/>
          </a:solidFill>
          <a:ln>
            <a:solidFill>
              <a:srgbClr val="FF0000"/>
            </a:solidFill>
          </a:ln>
        </p:spPr>
        <p:txBody>
          <a:bodyPr lIns="41029" rIns="41029"/>
          <a:lstStyle>
            <a:lvl1pPr algn="ctr">
              <a:buNone/>
              <a:defRPr baseline="0">
                <a:solidFill>
                  <a:srgbClr val="FF0000"/>
                </a:solidFill>
              </a:defRPr>
            </a:lvl1pPr>
            <a:lvl2pPr>
              <a:buNone/>
              <a:defRPr>
                <a:solidFill>
                  <a:srgbClr val="FF0000"/>
                </a:solidFill>
              </a:defRPr>
            </a:lvl2pPr>
            <a:lvl3pPr>
              <a:buNone/>
              <a:defRPr>
                <a:solidFill>
                  <a:srgbClr val="FF0000"/>
                </a:solidFill>
              </a:defRPr>
            </a:lvl3pPr>
            <a:lvl4pPr>
              <a:buNone/>
              <a:defRPr>
                <a:solidFill>
                  <a:srgbClr val="FF0000"/>
                </a:solidFill>
              </a:defRPr>
            </a:lvl4pPr>
            <a:lvl5pPr>
              <a:buNone/>
              <a:defRPr>
                <a:solidFill>
                  <a:srgbClr val="FF0000"/>
                </a:solidFill>
              </a:defRPr>
            </a:lvl5pPr>
          </a:lstStyle>
          <a:p>
            <a:pPr lvl="0"/>
            <a:r>
              <a:rPr lang="en-US" dirty="0" err="1"/>
              <a:t>PresBuilder</a:t>
            </a:r>
            <a:r>
              <a:rPr lang="en-US" dirty="0"/>
              <a:t> Placeholder – Delete this box if you see it on a slide, but DO NOT REMOVE this box from the slide layout. </a:t>
            </a:r>
          </a:p>
        </p:txBody>
      </p:sp>
      <p:sp>
        <p:nvSpPr>
          <p:cNvPr id="17" name="Slide Number Placeholder 16"/>
          <p:cNvSpPr>
            <a:spLocks noGrp="1"/>
          </p:cNvSpPr>
          <p:nvPr>
            <p:ph type="sldNum" sz="quarter" idx="23"/>
          </p:nvPr>
        </p:nvSpPr>
        <p:spPr/>
        <p:txBody>
          <a:bodyPr lIns="82058" tIns="41029" rIns="82058" bIns="41029"/>
          <a:lstStyle>
            <a:lvl1pPr algn="r" rtl="0" fontAlgn="base">
              <a:spcBef>
                <a:spcPct val="0"/>
              </a:spcBef>
              <a:spcAft>
                <a:spcPct val="0"/>
              </a:spcAft>
              <a:defRPr lang="en-US" sz="900" kern="1200" smtClean="0">
                <a:solidFill>
                  <a:srgbClr val="4B4B4B"/>
                </a:solidFill>
                <a:latin typeface="+mn-lt"/>
                <a:ea typeface="+mn-ea"/>
                <a:cs typeface="Arial" charset="0"/>
              </a:defRPr>
            </a:lvl1pPr>
          </a:lstStyle>
          <a:p>
            <a:fld id="{7BC01EA4-3BC1-4101-9AC2-FD6B853D97D7}" type="slidenum">
              <a:rPr/>
              <a:pPr/>
              <a:t>‹#›</a:t>
            </a:fld>
            <a:endParaRPr/>
          </a:p>
        </p:txBody>
      </p:sp>
    </p:spTree>
    <p:extLst>
      <p:ext uri="{BB962C8B-B14F-4D97-AF65-F5344CB8AC3E}">
        <p14:creationId xmlns:p14="http://schemas.microsoft.com/office/powerpoint/2010/main" val="4140840595"/>
      </p:ext>
    </p:extLst>
  </p:cSld>
  <p:clrMapOvr>
    <a:masterClrMapping/>
  </p:clrMapOvr>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Tab Slide">
    <p:spTree>
      <p:nvGrpSpPr>
        <p:cNvPr id="1" name=""/>
        <p:cNvGrpSpPr/>
        <p:nvPr/>
      </p:nvGrpSpPr>
      <p:grpSpPr>
        <a:xfrm>
          <a:off x="0" y="0"/>
          <a:ext cx="0" cy="0"/>
          <a:chOff x="0" y="0"/>
          <a:chExt cx="0" cy="0"/>
        </a:xfrm>
      </p:grpSpPr>
      <p:pic>
        <p:nvPicPr>
          <p:cNvPr id="7" name="Picture 4" descr="https://www.agility.com/wp-content/uploads/2018/01/News-Tareks-Blog2.jpg"/>
          <p:cNvPicPr>
            <a:picLocks noChangeAspect="1" noChangeArrowheads="1"/>
          </p:cNvPicPr>
          <p:nvPr userDrawn="1"/>
        </p:nvPicPr>
        <p:blipFill>
          <a:blip r:embed="rId2" cstate="print">
            <a:duotone>
              <a:schemeClr val="accent4">
                <a:shade val="45000"/>
                <a:satMod val="135000"/>
              </a:schemeClr>
              <a:prstClr val="white"/>
            </a:duotone>
            <a:lum bright="40000" contrast="-30000"/>
          </a:blip>
          <a:srcRect r="18117"/>
          <a:stretch>
            <a:fillRect/>
          </a:stretch>
        </p:blipFill>
        <p:spPr bwMode="auto">
          <a:xfrm>
            <a:off x="-1" y="0"/>
            <a:ext cx="12192001" cy="6858000"/>
          </a:xfrm>
          <a:prstGeom prst="rect">
            <a:avLst/>
          </a:prstGeom>
          <a:noFill/>
        </p:spPr>
      </p:pic>
      <p:sp>
        <p:nvSpPr>
          <p:cNvPr id="5" name="Title 4"/>
          <p:cNvSpPr>
            <a:spLocks noGrp="1"/>
          </p:cNvSpPr>
          <p:nvPr>
            <p:ph type="title" hasCustomPrompt="1"/>
          </p:nvPr>
        </p:nvSpPr>
        <p:spPr>
          <a:xfrm>
            <a:off x="831274" y="2692373"/>
            <a:ext cx="10529455" cy="470647"/>
          </a:xfrm>
          <a:noFill/>
          <a:ln w="9525" algn="ctr">
            <a:noFill/>
            <a:miter lim="800000"/>
            <a:headEnd/>
            <a:tailEnd/>
          </a:ln>
          <a:effectLst/>
        </p:spPr>
        <p:txBody>
          <a:bodyPr lIns="0" tIns="0" rIns="0" bIns="0" anchor="b"/>
          <a:lstStyle>
            <a:lvl1pPr algn="l" defTabSz="914608" rtl="0" fontAlgn="base">
              <a:lnSpc>
                <a:spcPct val="80000"/>
              </a:lnSpc>
              <a:spcBef>
                <a:spcPct val="0"/>
              </a:spcBef>
              <a:spcAft>
                <a:spcPct val="0"/>
              </a:spcAft>
              <a:defRPr lang="en-US" sz="1800" b="1" kern="1200" baseline="0" dirty="0" smtClean="0">
                <a:solidFill>
                  <a:schemeClr val="bg2"/>
                </a:solidFill>
                <a:latin typeface="+mj-lt"/>
                <a:ea typeface="+mn-ea"/>
                <a:cs typeface="Times New Roman" pitchFamily="18" charset="0"/>
              </a:defRPr>
            </a:lvl1pPr>
          </a:lstStyle>
          <a:p>
            <a:r>
              <a:rPr lang="en-US" dirty="0"/>
              <a:t>Tab Text Goes Here</a:t>
            </a:r>
          </a:p>
        </p:txBody>
      </p:sp>
      <p:sp>
        <p:nvSpPr>
          <p:cNvPr id="3" name="Line 1026"/>
          <p:cNvSpPr>
            <a:spLocks noChangeShapeType="1"/>
          </p:cNvSpPr>
          <p:nvPr/>
        </p:nvSpPr>
        <p:spPr bwMode="black">
          <a:xfrm>
            <a:off x="831273" y="3227294"/>
            <a:ext cx="10508288" cy="0"/>
          </a:xfrm>
          <a:prstGeom prst="line">
            <a:avLst/>
          </a:prstGeom>
          <a:noFill/>
          <a:ln w="9525">
            <a:solidFill>
              <a:schemeClr val="tx2"/>
            </a:solidFill>
            <a:round/>
            <a:headEnd/>
            <a:tailEnd/>
          </a:ln>
          <a:effectLst/>
        </p:spPr>
        <p:txBody>
          <a:bodyPr wrap="none" lIns="82058" tIns="41029" rIns="82058" bIns="41029" anchor="ctr"/>
          <a:lstStyle/>
          <a:p>
            <a:pPr algn="ctr" fontAlgn="base">
              <a:spcBef>
                <a:spcPct val="0"/>
              </a:spcBef>
              <a:spcAft>
                <a:spcPct val="0"/>
              </a:spcAft>
            </a:pPr>
            <a:endParaRPr lang="en-US" sz="1300">
              <a:solidFill>
                <a:srgbClr val="000000"/>
              </a:solidFill>
              <a:cs typeface="Arial" charset="0"/>
            </a:endParaRPr>
          </a:p>
        </p:txBody>
      </p:sp>
    </p:spTree>
    <p:extLst>
      <p:ext uri="{BB962C8B-B14F-4D97-AF65-F5344CB8AC3E}">
        <p14:creationId xmlns:p14="http://schemas.microsoft.com/office/powerpoint/2010/main" val="4194046636"/>
      </p:ext>
    </p:extLst>
  </p:cSld>
  <p:clrMapOvr>
    <a:masterClrMapping/>
  </p:clrMapOvr>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Sub Divider Slide">
    <p:spTree>
      <p:nvGrpSpPr>
        <p:cNvPr id="1" name=""/>
        <p:cNvGrpSpPr/>
        <p:nvPr/>
      </p:nvGrpSpPr>
      <p:grpSpPr>
        <a:xfrm>
          <a:off x="0" y="0"/>
          <a:ext cx="0" cy="0"/>
          <a:chOff x="0" y="0"/>
          <a:chExt cx="0" cy="0"/>
        </a:xfrm>
      </p:grpSpPr>
      <p:pic>
        <p:nvPicPr>
          <p:cNvPr id="6" name="Picture 4" descr="https://www.agility.com/wp-content/uploads/2018/01/News-Tareks-Blog2.jpg"/>
          <p:cNvPicPr>
            <a:picLocks noChangeAspect="1" noChangeArrowheads="1"/>
          </p:cNvPicPr>
          <p:nvPr userDrawn="1"/>
        </p:nvPicPr>
        <p:blipFill>
          <a:blip r:embed="rId2" cstate="print">
            <a:duotone>
              <a:schemeClr val="accent4">
                <a:shade val="45000"/>
                <a:satMod val="135000"/>
              </a:schemeClr>
              <a:prstClr val="white"/>
            </a:duotone>
            <a:lum bright="60000" contrast="-53000"/>
          </a:blip>
          <a:srcRect r="18117"/>
          <a:stretch>
            <a:fillRect/>
          </a:stretch>
        </p:blipFill>
        <p:spPr bwMode="auto">
          <a:xfrm>
            <a:off x="-1" y="0"/>
            <a:ext cx="12192001" cy="6858000"/>
          </a:xfrm>
          <a:prstGeom prst="rect">
            <a:avLst/>
          </a:prstGeom>
          <a:noFill/>
        </p:spPr>
      </p:pic>
      <p:sp>
        <p:nvSpPr>
          <p:cNvPr id="5" name="Title 4"/>
          <p:cNvSpPr>
            <a:spLocks noGrp="1"/>
          </p:cNvSpPr>
          <p:nvPr>
            <p:ph type="title" hasCustomPrompt="1"/>
          </p:nvPr>
        </p:nvSpPr>
        <p:spPr>
          <a:xfrm>
            <a:off x="831274" y="2692373"/>
            <a:ext cx="10529455" cy="470647"/>
          </a:xfrm>
          <a:noFill/>
          <a:ln w="9525" algn="ctr">
            <a:noFill/>
            <a:miter lim="800000"/>
            <a:headEnd/>
            <a:tailEnd/>
          </a:ln>
          <a:effectLst/>
        </p:spPr>
        <p:txBody>
          <a:bodyPr lIns="0" tIns="0" rIns="0" bIns="0" anchor="b"/>
          <a:lstStyle>
            <a:lvl1pPr algn="l" defTabSz="914608" rtl="0" fontAlgn="base">
              <a:lnSpc>
                <a:spcPct val="80000"/>
              </a:lnSpc>
              <a:spcBef>
                <a:spcPct val="0"/>
              </a:spcBef>
              <a:spcAft>
                <a:spcPct val="0"/>
              </a:spcAft>
              <a:defRPr lang="en-US" sz="1800" b="1" kern="1200" baseline="0" dirty="0" smtClean="0">
                <a:solidFill>
                  <a:schemeClr val="bg2"/>
                </a:solidFill>
                <a:latin typeface="+mj-lt"/>
                <a:ea typeface="+mn-ea"/>
                <a:cs typeface="Times New Roman" pitchFamily="18" charset="0"/>
              </a:defRPr>
            </a:lvl1pPr>
          </a:lstStyle>
          <a:p>
            <a:r>
              <a:rPr lang="en-US" dirty="0"/>
              <a:t>Tab Text Goes Here</a:t>
            </a:r>
          </a:p>
        </p:txBody>
      </p:sp>
      <p:sp>
        <p:nvSpPr>
          <p:cNvPr id="3" name="Line 1026"/>
          <p:cNvSpPr>
            <a:spLocks noChangeShapeType="1"/>
          </p:cNvSpPr>
          <p:nvPr/>
        </p:nvSpPr>
        <p:spPr bwMode="black">
          <a:xfrm>
            <a:off x="831273" y="3227294"/>
            <a:ext cx="10508288" cy="0"/>
          </a:xfrm>
          <a:prstGeom prst="line">
            <a:avLst/>
          </a:prstGeom>
          <a:noFill/>
          <a:ln w="9525">
            <a:solidFill>
              <a:schemeClr val="tx2"/>
            </a:solidFill>
            <a:round/>
            <a:headEnd/>
            <a:tailEnd/>
          </a:ln>
          <a:effectLst/>
        </p:spPr>
        <p:txBody>
          <a:bodyPr wrap="none" lIns="82058" tIns="41029" rIns="82058" bIns="41029" anchor="ctr"/>
          <a:lstStyle/>
          <a:p>
            <a:pPr algn="ctr" fontAlgn="base">
              <a:spcBef>
                <a:spcPct val="0"/>
              </a:spcBef>
              <a:spcAft>
                <a:spcPct val="0"/>
              </a:spcAft>
            </a:pPr>
            <a:endParaRPr lang="en-US" sz="1300">
              <a:solidFill>
                <a:srgbClr val="000000"/>
              </a:solidFill>
              <a:cs typeface="Arial" charset="0"/>
            </a:endParaRPr>
          </a:p>
        </p:txBody>
      </p:sp>
      <p:sp>
        <p:nvSpPr>
          <p:cNvPr id="7" name="plhSectionHeader"/>
          <p:cNvSpPr>
            <a:spLocks noGrp="1"/>
          </p:cNvSpPr>
          <p:nvPr>
            <p:ph type="body" sz="quarter" idx="18" hasCustomPrompt="1"/>
          </p:nvPr>
        </p:nvSpPr>
        <p:spPr>
          <a:xfrm>
            <a:off x="6096001" y="825646"/>
            <a:ext cx="5264727" cy="153296"/>
          </a:xfrm>
        </p:spPr>
        <p:txBody>
          <a:bodyPr wrap="none" tIns="32823" rIns="0" bIns="0"/>
          <a:lstStyle>
            <a:lvl1pPr algn="r">
              <a:buNone/>
              <a:defRPr sz="700" b="1">
                <a:solidFill>
                  <a:srgbClr val="7E8083"/>
                </a:solidFill>
                <a:latin typeface="+mn-lt"/>
                <a:cs typeface="Arial" pitchFamily="34" charset="0"/>
              </a:defRPr>
            </a:lvl1pPr>
          </a:lstStyle>
          <a:p>
            <a:pPr lvl="0"/>
            <a:r>
              <a:rPr lang="en-US" dirty="0"/>
              <a:t>Section Header (used to create Tab Pages and Table of Contents)</a:t>
            </a:r>
          </a:p>
        </p:txBody>
      </p:sp>
      <p:sp>
        <p:nvSpPr>
          <p:cNvPr id="9" name="plhFootnote"/>
          <p:cNvSpPr>
            <a:spLocks noGrp="1"/>
          </p:cNvSpPr>
          <p:nvPr>
            <p:ph type="body" sz="quarter" idx="22" hasCustomPrompt="1"/>
          </p:nvPr>
        </p:nvSpPr>
        <p:spPr>
          <a:xfrm>
            <a:off x="2844800" y="6120353"/>
            <a:ext cx="8515928" cy="358469"/>
          </a:xfrm>
        </p:spPr>
        <p:txBody>
          <a:bodyPr wrap="square" tIns="16412" bIns="16412" anchor="b" anchorCtr="0">
            <a:spAutoFit/>
          </a:bodyPr>
          <a:lstStyle>
            <a:lvl1pPr marL="0" indent="0">
              <a:lnSpc>
                <a:spcPct val="100000"/>
              </a:lnSpc>
              <a:spcBef>
                <a:spcPts val="0"/>
              </a:spcBef>
              <a:buNone/>
              <a:defRPr sz="700" i="1">
                <a:solidFill>
                  <a:srgbClr val="4B4B4B"/>
                </a:solidFill>
              </a:defRPr>
            </a:lvl1pPr>
            <a:lvl2pPr marL="156708" indent="-156708">
              <a:lnSpc>
                <a:spcPct val="100000"/>
              </a:lnSpc>
              <a:spcBef>
                <a:spcPts val="0"/>
              </a:spcBef>
              <a:buClrTx/>
              <a:buSzPct val="100000"/>
              <a:buFont typeface="+mj-lt"/>
              <a:buAutoNum type="arabicPeriod"/>
              <a:defRPr sz="700" i="1">
                <a:solidFill>
                  <a:srgbClr val="4B4B4B"/>
                </a:solidFill>
              </a:defRPr>
            </a:lvl2pPr>
            <a:lvl3pPr marL="410291" indent="-205146">
              <a:lnSpc>
                <a:spcPct val="100000"/>
              </a:lnSpc>
              <a:spcBef>
                <a:spcPts val="0"/>
              </a:spcBef>
              <a:buClr>
                <a:schemeClr val="tx1"/>
              </a:buClr>
              <a:buFont typeface="+mj-lt"/>
              <a:buAutoNum type="alphaLcParenR"/>
              <a:defRPr sz="700" i="1"/>
            </a:lvl3pPr>
            <a:lvl4pPr marL="8548" indent="0">
              <a:lnSpc>
                <a:spcPct val="90000"/>
              </a:lnSpc>
              <a:spcBef>
                <a:spcPts val="0"/>
              </a:spcBef>
              <a:buNone/>
              <a:defRPr sz="700" i="1" u="none" strike="noStrike" normalizeH="0" baseline="0">
                <a:solidFill>
                  <a:srgbClr val="4B4B4B"/>
                </a:solidFill>
                <a:latin typeface="+mn-lt"/>
              </a:defRPr>
            </a:lvl4pPr>
            <a:lvl5pPr>
              <a:defRPr sz="700" i="1"/>
            </a:lvl5pPr>
          </a:lstStyle>
          <a:p>
            <a:pPr lvl="3"/>
            <a:r>
              <a:rPr lang="en-US" dirty="0"/>
              <a:t>___________________________</a:t>
            </a:r>
          </a:p>
          <a:p>
            <a:pPr lvl="0"/>
            <a:r>
              <a:rPr lang="en-US" dirty="0"/>
              <a:t>Source:</a:t>
            </a:r>
          </a:p>
          <a:p>
            <a:pPr lvl="1"/>
            <a:r>
              <a:rPr lang="en-US" dirty="0"/>
              <a:t>Footnotes.</a:t>
            </a:r>
          </a:p>
        </p:txBody>
      </p:sp>
      <p:sp>
        <p:nvSpPr>
          <p:cNvPr id="10" name="plhBulletedText"/>
          <p:cNvSpPr>
            <a:spLocks noGrp="1"/>
          </p:cNvSpPr>
          <p:nvPr>
            <p:ph type="body" sz="quarter" idx="20" hasCustomPrompt="1"/>
          </p:nvPr>
        </p:nvSpPr>
        <p:spPr>
          <a:xfrm>
            <a:off x="184729" y="-334581"/>
            <a:ext cx="11822545" cy="265885"/>
          </a:xfrm>
          <a:solidFill>
            <a:srgbClr val="FEDF87"/>
          </a:solidFill>
          <a:ln>
            <a:solidFill>
              <a:srgbClr val="FF0000"/>
            </a:solidFill>
          </a:ln>
        </p:spPr>
        <p:txBody>
          <a:bodyPr lIns="41029" rIns="41029"/>
          <a:lstStyle>
            <a:lvl1pPr algn="ctr">
              <a:buNone/>
              <a:defRPr baseline="0">
                <a:solidFill>
                  <a:srgbClr val="FF0000"/>
                </a:solidFill>
              </a:defRPr>
            </a:lvl1pPr>
            <a:lvl2pPr>
              <a:buNone/>
              <a:defRPr>
                <a:solidFill>
                  <a:srgbClr val="FF0000"/>
                </a:solidFill>
              </a:defRPr>
            </a:lvl2pPr>
            <a:lvl3pPr>
              <a:buNone/>
              <a:defRPr>
                <a:solidFill>
                  <a:srgbClr val="FF0000"/>
                </a:solidFill>
              </a:defRPr>
            </a:lvl3pPr>
            <a:lvl4pPr>
              <a:buNone/>
              <a:defRPr>
                <a:solidFill>
                  <a:srgbClr val="FF0000"/>
                </a:solidFill>
              </a:defRPr>
            </a:lvl4pPr>
            <a:lvl5pPr>
              <a:buNone/>
              <a:defRPr>
                <a:solidFill>
                  <a:srgbClr val="FF0000"/>
                </a:solidFill>
              </a:defRPr>
            </a:lvl5pPr>
          </a:lstStyle>
          <a:p>
            <a:pPr lvl="0"/>
            <a:r>
              <a:rPr lang="en-US" dirty="0" err="1"/>
              <a:t>PresBuilder</a:t>
            </a:r>
            <a:r>
              <a:rPr lang="en-US" dirty="0"/>
              <a:t> Placeholder – Delete this box if you see it on a slide, but DO NOT REMOVE this box from the slide layout. </a:t>
            </a:r>
          </a:p>
        </p:txBody>
      </p:sp>
      <p:sp>
        <p:nvSpPr>
          <p:cNvPr id="15" name="Slide Number Placeholder 14"/>
          <p:cNvSpPr>
            <a:spLocks noGrp="1"/>
          </p:cNvSpPr>
          <p:nvPr>
            <p:ph type="sldNum" sz="quarter" idx="23"/>
          </p:nvPr>
        </p:nvSpPr>
        <p:spPr/>
        <p:txBody>
          <a:bodyPr lIns="82058" tIns="41029" rIns="82058" bIns="41029"/>
          <a:lstStyle>
            <a:lvl1pPr algn="r" rtl="0" fontAlgn="base">
              <a:spcBef>
                <a:spcPct val="0"/>
              </a:spcBef>
              <a:spcAft>
                <a:spcPct val="0"/>
              </a:spcAft>
              <a:defRPr lang="en-US" sz="900" kern="1200" smtClean="0">
                <a:solidFill>
                  <a:srgbClr val="4B4B4B"/>
                </a:solidFill>
                <a:latin typeface="+mn-lt"/>
                <a:ea typeface="+mn-ea"/>
                <a:cs typeface="Arial" charset="0"/>
              </a:defRPr>
            </a:lvl1pPr>
          </a:lstStyle>
          <a:p>
            <a:fld id="{E2ACF161-3639-4DB2-AA3B-4A41135AF63F}" type="slidenum">
              <a:rPr/>
              <a:pPr/>
              <a:t>‹#›</a:t>
            </a:fld>
            <a:endParaRPr/>
          </a:p>
        </p:txBody>
      </p:sp>
    </p:spTree>
    <p:extLst>
      <p:ext uri="{BB962C8B-B14F-4D97-AF65-F5344CB8AC3E}">
        <p14:creationId xmlns:p14="http://schemas.microsoft.com/office/powerpoint/2010/main" val="305200297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 2">
    <p:spTree>
      <p:nvGrpSpPr>
        <p:cNvPr id="1" name=""/>
        <p:cNvGrpSpPr/>
        <p:nvPr/>
      </p:nvGrpSpPr>
      <p:grpSpPr>
        <a:xfrm>
          <a:off x="0" y="0"/>
          <a:ext cx="0" cy="0"/>
          <a:chOff x="0" y="0"/>
          <a:chExt cx="0" cy="0"/>
        </a:xfrm>
      </p:grpSpPr>
      <p:sp>
        <p:nvSpPr>
          <p:cNvPr id="6343" name="Rectangle 2"/>
          <p:cNvSpPr>
            <a:spLocks noGrp="1" noChangeArrowheads="1"/>
          </p:cNvSpPr>
          <p:nvPr>
            <p:ph type="ctrTitle"/>
          </p:nvPr>
        </p:nvSpPr>
        <p:spPr>
          <a:xfrm>
            <a:off x="1252835" y="1989526"/>
            <a:ext cx="6888360" cy="446276"/>
          </a:xfrm>
          <a:ln algn="ctr"/>
        </p:spPr>
        <p:txBody>
          <a:bodyPr wrap="square" tIns="0" bIns="0" anchor="b">
            <a:spAutoFit/>
          </a:bodyPr>
          <a:lstStyle>
            <a:lvl1pPr>
              <a:lnSpc>
                <a:spcPct val="100000"/>
              </a:lnSpc>
              <a:defRPr sz="2900">
                <a:solidFill>
                  <a:schemeClr val="accent1"/>
                </a:solidFill>
                <a:latin typeface="+mj-lt"/>
              </a:defRPr>
            </a:lvl1pPr>
          </a:lstStyle>
          <a:p>
            <a:r>
              <a:rPr lang="en-US"/>
              <a:t>Click to edit Master title style</a:t>
            </a:r>
            <a:endParaRPr lang="en-US" dirty="0"/>
          </a:p>
        </p:txBody>
      </p:sp>
      <p:sp>
        <p:nvSpPr>
          <p:cNvPr id="6344" name="Rectangle 3"/>
          <p:cNvSpPr>
            <a:spLocks noGrp="1" noChangeArrowheads="1"/>
          </p:cNvSpPr>
          <p:nvPr>
            <p:ph type="subTitle" idx="1"/>
          </p:nvPr>
        </p:nvSpPr>
        <p:spPr>
          <a:xfrm>
            <a:off x="1252835" y="2483988"/>
            <a:ext cx="6875176" cy="276999"/>
          </a:xfrm>
        </p:spPr>
        <p:txBody>
          <a:bodyPr wrap="square" lIns="16412" tIns="0" rIns="0" bIns="0">
            <a:spAutoFit/>
          </a:bodyPr>
          <a:lstStyle>
            <a:lvl1pPr marL="0" indent="0">
              <a:lnSpc>
                <a:spcPct val="100000"/>
              </a:lnSpc>
              <a:spcBef>
                <a:spcPts val="808"/>
              </a:spcBef>
              <a:buClr>
                <a:schemeClr val="tx2"/>
              </a:buClr>
              <a:buSzTx/>
              <a:buFont typeface="Wingdings" pitchFamily="2" charset="2"/>
              <a:buNone/>
              <a:defRPr sz="1800">
                <a:solidFill>
                  <a:schemeClr val="tx2"/>
                </a:solidFill>
                <a:latin typeface="+mj-lt"/>
              </a:defRPr>
            </a:lvl1pPr>
          </a:lstStyle>
          <a:p>
            <a:r>
              <a:rPr lang="en-US"/>
              <a:t>Click to edit Master subtitle style</a:t>
            </a:r>
            <a:endParaRPr lang="en-US" dirty="0"/>
          </a:p>
        </p:txBody>
      </p:sp>
      <p:sp>
        <p:nvSpPr>
          <p:cNvPr id="12" name="Text Placeholder 11"/>
          <p:cNvSpPr>
            <a:spLocks noGrp="1"/>
          </p:cNvSpPr>
          <p:nvPr>
            <p:ph type="body" sz="quarter" idx="10" hasCustomPrompt="1"/>
          </p:nvPr>
        </p:nvSpPr>
        <p:spPr>
          <a:xfrm>
            <a:off x="1252833" y="3772125"/>
            <a:ext cx="4416136" cy="463699"/>
          </a:xfrm>
        </p:spPr>
        <p:txBody>
          <a:bodyPr lIns="16412" tIns="0" rIns="0" bIns="0"/>
          <a:lstStyle>
            <a:lvl1pPr>
              <a:lnSpc>
                <a:spcPct val="110000"/>
              </a:lnSpc>
              <a:spcBef>
                <a:spcPts val="63"/>
              </a:spcBef>
              <a:buNone/>
              <a:defRPr baseline="0"/>
            </a:lvl1pPr>
          </a:lstStyle>
          <a:p>
            <a:pPr lvl="0"/>
            <a:r>
              <a:rPr lang="en-US" dirty="0"/>
              <a:t>Date</a:t>
            </a:r>
          </a:p>
          <a:p>
            <a:pPr lvl="0"/>
            <a:r>
              <a:rPr lang="en-US" dirty="0"/>
              <a:t>Speaker Name</a:t>
            </a:r>
          </a:p>
        </p:txBody>
      </p:sp>
      <p:grpSp>
        <p:nvGrpSpPr>
          <p:cNvPr id="2" name="Group 201"/>
          <p:cNvGrpSpPr>
            <a:grpSpLocks/>
          </p:cNvGrpSpPr>
          <p:nvPr userDrawn="1"/>
        </p:nvGrpSpPr>
        <p:grpSpPr bwMode="auto">
          <a:xfrm>
            <a:off x="1029194" y="1411941"/>
            <a:ext cx="7535333" cy="1984842"/>
            <a:chOff x="1288" y="1521"/>
            <a:chExt cx="3916" cy="1417"/>
          </a:xfrm>
        </p:grpSpPr>
        <p:cxnSp>
          <p:nvCxnSpPr>
            <p:cNvPr id="6" name="Straight Connector 11"/>
            <p:cNvCxnSpPr>
              <a:cxnSpLocks noChangeShapeType="1"/>
            </p:cNvCxnSpPr>
            <p:nvPr/>
          </p:nvCxnSpPr>
          <p:spPr bwMode="auto">
            <a:xfrm rot="16200000" flipH="1">
              <a:off x="579" y="2230"/>
              <a:ext cx="1417" cy="0"/>
            </a:xfrm>
            <a:prstGeom prst="line">
              <a:avLst/>
            </a:prstGeom>
            <a:noFill/>
            <a:ln w="76200" cap="rnd" algn="ctr">
              <a:solidFill>
                <a:srgbClr val="00AEEF"/>
              </a:solidFill>
              <a:round/>
              <a:headEnd/>
              <a:tailEnd/>
            </a:ln>
          </p:spPr>
        </p:cxnSp>
        <p:cxnSp>
          <p:nvCxnSpPr>
            <p:cNvPr id="7" name="Straight Connector 12"/>
            <p:cNvCxnSpPr>
              <a:cxnSpLocks noChangeShapeType="1"/>
            </p:cNvCxnSpPr>
            <p:nvPr/>
          </p:nvCxnSpPr>
          <p:spPr bwMode="auto">
            <a:xfrm rot="16200000" flipH="1">
              <a:off x="4495" y="2230"/>
              <a:ext cx="1417" cy="0"/>
            </a:xfrm>
            <a:prstGeom prst="line">
              <a:avLst/>
            </a:prstGeom>
            <a:noFill/>
            <a:ln w="76200" cap="rnd" algn="ctr">
              <a:solidFill>
                <a:srgbClr val="00AEEF"/>
              </a:solidFill>
              <a:round/>
              <a:headEnd/>
              <a:tailEnd/>
            </a:ln>
          </p:spPr>
        </p:cxnSp>
      </p:grpSp>
      <p:sp>
        <p:nvSpPr>
          <p:cNvPr id="9" name="shpStamp" hidden="1"/>
          <p:cNvSpPr txBox="1">
            <a:spLocks noChangeArrowheads="1"/>
          </p:cNvSpPr>
          <p:nvPr userDrawn="1">
            <p:custDataLst>
              <p:tags r:id="rId1"/>
            </p:custDataLst>
          </p:nvPr>
        </p:nvSpPr>
        <p:spPr bwMode="ltGray">
          <a:xfrm>
            <a:off x="10108048" y="147659"/>
            <a:ext cx="1252681" cy="322169"/>
          </a:xfrm>
          <a:prstGeom prst="rect">
            <a:avLst/>
          </a:prstGeom>
          <a:noFill/>
          <a:ln w="9525" algn="ctr">
            <a:noFill/>
            <a:miter lim="800000"/>
            <a:headEnd/>
            <a:tailEnd/>
          </a:ln>
          <a:effectLst/>
        </p:spPr>
        <p:txBody>
          <a:bodyPr wrap="none" lIns="0" tIns="0" rIns="0" bIns="0" anchor="t"/>
          <a:lstStyle/>
          <a:p>
            <a:pPr algn="r" fontAlgn="base">
              <a:spcBef>
                <a:spcPct val="0"/>
              </a:spcBef>
              <a:spcAft>
                <a:spcPct val="0"/>
              </a:spcAft>
            </a:pPr>
            <a:r>
              <a:rPr lang="en-US" sz="1300" dirty="0">
                <a:solidFill>
                  <a:srgbClr val="FF0000"/>
                </a:solidFill>
                <a:cs typeface="Arial" charset="0"/>
              </a:rPr>
              <a:t>STAMP</a:t>
            </a:r>
          </a:p>
        </p:txBody>
      </p:sp>
      <p:pic>
        <p:nvPicPr>
          <p:cNvPr id="11" name="BarclaysLogo" descr="Standard_Cover.bmp"/>
          <p:cNvPicPr>
            <a:picLocks noChangeAspect="1"/>
          </p:cNvPicPr>
          <p:nvPr userDrawn="1"/>
        </p:nvPicPr>
        <p:blipFill>
          <a:blip r:embed="rId3" cstate="print"/>
          <a:stretch>
            <a:fillRect/>
          </a:stretch>
        </p:blipFill>
        <p:spPr>
          <a:xfrm>
            <a:off x="8728365" y="2210585"/>
            <a:ext cx="2108895" cy="286614"/>
          </a:xfrm>
          <a:prstGeom prst="rect">
            <a:avLst/>
          </a:prstGeom>
        </p:spPr>
      </p:pic>
    </p:spTree>
    <p:extLst>
      <p:ext uri="{BB962C8B-B14F-4D97-AF65-F5344CB8AC3E}">
        <p14:creationId xmlns:p14="http://schemas.microsoft.com/office/powerpoint/2010/main" val="42646918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lstStyle/>
          <a:p>
            <a:r>
              <a:rPr lang="en-US" dirty="0"/>
              <a:t>Click to edit Master title style</a:t>
            </a:r>
          </a:p>
        </p:txBody>
      </p:sp>
      <p:sp>
        <p:nvSpPr>
          <p:cNvPr id="4" name="plhSectionHeader"/>
          <p:cNvSpPr>
            <a:spLocks noGrp="1"/>
          </p:cNvSpPr>
          <p:nvPr>
            <p:ph type="body" sz="quarter" idx="18" hasCustomPrompt="1"/>
          </p:nvPr>
        </p:nvSpPr>
        <p:spPr>
          <a:xfrm>
            <a:off x="6096001" y="825646"/>
            <a:ext cx="5264727" cy="153296"/>
          </a:xfrm>
        </p:spPr>
        <p:txBody>
          <a:bodyPr wrap="none" tIns="32823" rIns="0" bIns="0"/>
          <a:lstStyle>
            <a:lvl1pPr algn="r">
              <a:buNone/>
              <a:defRPr sz="700" b="1">
                <a:solidFill>
                  <a:srgbClr val="7E8083"/>
                </a:solidFill>
                <a:latin typeface="+mn-lt"/>
                <a:cs typeface="Arial" pitchFamily="34" charset="0"/>
              </a:defRPr>
            </a:lvl1pPr>
          </a:lstStyle>
          <a:p>
            <a:pPr lvl="0"/>
            <a:r>
              <a:rPr lang="en-US" dirty="0"/>
              <a:t>Section Header (used to create Tab Pages and Table of Contents)</a:t>
            </a:r>
          </a:p>
        </p:txBody>
      </p:sp>
      <p:sp>
        <p:nvSpPr>
          <p:cNvPr id="5" name="plhFootnote"/>
          <p:cNvSpPr>
            <a:spLocks noGrp="1"/>
          </p:cNvSpPr>
          <p:nvPr>
            <p:ph type="body" sz="quarter" idx="22" hasCustomPrompt="1"/>
          </p:nvPr>
        </p:nvSpPr>
        <p:spPr>
          <a:xfrm>
            <a:off x="2844800" y="6120353"/>
            <a:ext cx="8515928" cy="358469"/>
          </a:xfrm>
        </p:spPr>
        <p:txBody>
          <a:bodyPr wrap="square" tIns="16412" bIns="16412" anchor="b" anchorCtr="0">
            <a:spAutoFit/>
          </a:bodyPr>
          <a:lstStyle>
            <a:lvl1pPr marL="0" indent="0">
              <a:lnSpc>
                <a:spcPct val="100000"/>
              </a:lnSpc>
              <a:spcBef>
                <a:spcPts val="0"/>
              </a:spcBef>
              <a:buNone/>
              <a:defRPr sz="700" i="1">
                <a:solidFill>
                  <a:srgbClr val="4B4B4B"/>
                </a:solidFill>
              </a:defRPr>
            </a:lvl1pPr>
            <a:lvl2pPr marL="156708" indent="-156708">
              <a:lnSpc>
                <a:spcPct val="100000"/>
              </a:lnSpc>
              <a:spcBef>
                <a:spcPts val="0"/>
              </a:spcBef>
              <a:buClrTx/>
              <a:buSzPct val="100000"/>
              <a:buFont typeface="+mj-lt"/>
              <a:buAutoNum type="arabicPeriod"/>
              <a:defRPr sz="700" i="1">
                <a:solidFill>
                  <a:srgbClr val="4B4B4B"/>
                </a:solidFill>
              </a:defRPr>
            </a:lvl2pPr>
            <a:lvl3pPr marL="410291" indent="-205146">
              <a:lnSpc>
                <a:spcPct val="100000"/>
              </a:lnSpc>
              <a:spcBef>
                <a:spcPts val="0"/>
              </a:spcBef>
              <a:buClr>
                <a:schemeClr val="tx1"/>
              </a:buClr>
              <a:buFont typeface="+mj-lt"/>
              <a:buAutoNum type="alphaLcParenR"/>
              <a:defRPr sz="700" i="1"/>
            </a:lvl3pPr>
            <a:lvl4pPr marL="8548" indent="0">
              <a:lnSpc>
                <a:spcPct val="90000"/>
              </a:lnSpc>
              <a:spcBef>
                <a:spcPts val="0"/>
              </a:spcBef>
              <a:buNone/>
              <a:defRPr sz="700" i="1" u="none" strike="noStrike" normalizeH="0" baseline="0">
                <a:solidFill>
                  <a:srgbClr val="4B4B4B"/>
                </a:solidFill>
                <a:latin typeface="+mn-lt"/>
              </a:defRPr>
            </a:lvl4pPr>
            <a:lvl5pPr>
              <a:defRPr sz="700" i="1"/>
            </a:lvl5pPr>
          </a:lstStyle>
          <a:p>
            <a:pPr lvl="3"/>
            <a:r>
              <a:rPr lang="en-US" dirty="0"/>
              <a:t>___________________________</a:t>
            </a:r>
          </a:p>
          <a:p>
            <a:pPr lvl="0"/>
            <a:r>
              <a:rPr lang="en-US" dirty="0"/>
              <a:t>Source:</a:t>
            </a:r>
          </a:p>
          <a:p>
            <a:pPr lvl="1"/>
            <a:r>
              <a:rPr lang="en-US" dirty="0"/>
              <a:t>Footnotes.</a:t>
            </a:r>
          </a:p>
        </p:txBody>
      </p:sp>
      <p:sp>
        <p:nvSpPr>
          <p:cNvPr id="6" name="plhBulletedText"/>
          <p:cNvSpPr>
            <a:spLocks noGrp="1"/>
          </p:cNvSpPr>
          <p:nvPr>
            <p:ph type="body" sz="quarter" idx="20" hasCustomPrompt="1"/>
          </p:nvPr>
        </p:nvSpPr>
        <p:spPr>
          <a:xfrm>
            <a:off x="184729" y="-334581"/>
            <a:ext cx="11822545" cy="265885"/>
          </a:xfrm>
          <a:solidFill>
            <a:srgbClr val="FEDF87"/>
          </a:solidFill>
          <a:ln>
            <a:solidFill>
              <a:srgbClr val="FF0000"/>
            </a:solidFill>
          </a:ln>
        </p:spPr>
        <p:txBody>
          <a:bodyPr lIns="41029" rIns="41029"/>
          <a:lstStyle>
            <a:lvl1pPr algn="ctr">
              <a:buNone/>
              <a:defRPr baseline="0">
                <a:solidFill>
                  <a:srgbClr val="FF0000"/>
                </a:solidFill>
              </a:defRPr>
            </a:lvl1pPr>
            <a:lvl2pPr>
              <a:buNone/>
              <a:defRPr>
                <a:solidFill>
                  <a:srgbClr val="FF0000"/>
                </a:solidFill>
              </a:defRPr>
            </a:lvl2pPr>
            <a:lvl3pPr>
              <a:buNone/>
              <a:defRPr>
                <a:solidFill>
                  <a:srgbClr val="FF0000"/>
                </a:solidFill>
              </a:defRPr>
            </a:lvl3pPr>
            <a:lvl4pPr>
              <a:buNone/>
              <a:defRPr>
                <a:solidFill>
                  <a:srgbClr val="FF0000"/>
                </a:solidFill>
              </a:defRPr>
            </a:lvl4pPr>
            <a:lvl5pPr>
              <a:buNone/>
              <a:defRPr>
                <a:solidFill>
                  <a:srgbClr val="FF0000"/>
                </a:solidFill>
              </a:defRPr>
            </a:lvl5pPr>
          </a:lstStyle>
          <a:p>
            <a:pPr lvl="0"/>
            <a:r>
              <a:rPr lang="en-US" dirty="0" err="1"/>
              <a:t>PresBuilder</a:t>
            </a:r>
            <a:r>
              <a:rPr lang="en-US" dirty="0"/>
              <a:t> Placeholder – Delete this box if you see it on a slide, but DO NOT REMOVE this box from the slide layout. </a:t>
            </a:r>
          </a:p>
        </p:txBody>
      </p:sp>
      <p:sp>
        <p:nvSpPr>
          <p:cNvPr id="11" name="Slide Number Placeholder 10"/>
          <p:cNvSpPr>
            <a:spLocks noGrp="1"/>
          </p:cNvSpPr>
          <p:nvPr>
            <p:ph type="sldNum" sz="quarter" idx="23"/>
          </p:nvPr>
        </p:nvSpPr>
        <p:spPr/>
        <p:txBody>
          <a:bodyPr lIns="82058" tIns="41029" rIns="82058" bIns="41029"/>
          <a:lstStyle>
            <a:lvl1pPr algn="r" rtl="0" fontAlgn="base">
              <a:spcBef>
                <a:spcPct val="0"/>
              </a:spcBef>
              <a:spcAft>
                <a:spcPct val="0"/>
              </a:spcAft>
              <a:defRPr lang="en-US" sz="900" kern="1200" smtClean="0">
                <a:solidFill>
                  <a:srgbClr val="4B4B4B"/>
                </a:solidFill>
                <a:latin typeface="+mn-lt"/>
                <a:ea typeface="+mn-ea"/>
                <a:cs typeface="Arial" charset="0"/>
              </a:defRPr>
            </a:lvl1pPr>
          </a:lstStyle>
          <a:p>
            <a:fld id="{645EB43A-5775-4200-8846-86C8FD92F8B7}" type="slidenum">
              <a:rPr/>
              <a:pPr/>
              <a:t>‹#›</a:t>
            </a:fld>
            <a:endParaRPr/>
          </a:p>
        </p:txBody>
      </p:sp>
    </p:spTree>
    <p:extLst>
      <p:ext uri="{BB962C8B-B14F-4D97-AF65-F5344CB8AC3E}">
        <p14:creationId xmlns:p14="http://schemas.microsoft.com/office/powerpoint/2010/main" val="11606028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Title Slide 1">
    <p:spTree>
      <p:nvGrpSpPr>
        <p:cNvPr id="1" name=""/>
        <p:cNvGrpSpPr/>
        <p:nvPr/>
      </p:nvGrpSpPr>
      <p:grpSpPr>
        <a:xfrm>
          <a:off x="0" y="0"/>
          <a:ext cx="0" cy="0"/>
          <a:chOff x="0" y="0"/>
          <a:chExt cx="0" cy="0"/>
        </a:xfrm>
      </p:grpSpPr>
      <p:sp>
        <p:nvSpPr>
          <p:cNvPr id="6343" name="Rectangle 2"/>
          <p:cNvSpPr>
            <a:spLocks noGrp="1" noChangeArrowheads="1"/>
          </p:cNvSpPr>
          <p:nvPr>
            <p:ph type="ctrTitle"/>
          </p:nvPr>
        </p:nvSpPr>
        <p:spPr>
          <a:xfrm>
            <a:off x="1507488" y="2465776"/>
            <a:ext cx="6761019" cy="446276"/>
          </a:xfrm>
          <a:ln algn="ctr"/>
        </p:spPr>
        <p:txBody>
          <a:bodyPr wrap="square" tIns="0" bIns="0" anchor="b">
            <a:spAutoFit/>
          </a:bodyPr>
          <a:lstStyle>
            <a:lvl1pPr>
              <a:lnSpc>
                <a:spcPct val="100000"/>
              </a:lnSpc>
              <a:defRPr sz="2900">
                <a:solidFill>
                  <a:schemeClr val="accent1"/>
                </a:solidFill>
                <a:latin typeface="+mj-lt"/>
              </a:defRPr>
            </a:lvl1pPr>
          </a:lstStyle>
          <a:p>
            <a:r>
              <a:rPr lang="en-US"/>
              <a:t>Click to edit Master title style</a:t>
            </a:r>
            <a:endParaRPr lang="en-US" dirty="0"/>
          </a:p>
        </p:txBody>
      </p:sp>
      <p:sp>
        <p:nvSpPr>
          <p:cNvPr id="6344" name="Rectangle 3"/>
          <p:cNvSpPr>
            <a:spLocks noGrp="1" noChangeArrowheads="1"/>
          </p:cNvSpPr>
          <p:nvPr>
            <p:ph type="subTitle" idx="1"/>
          </p:nvPr>
        </p:nvSpPr>
        <p:spPr>
          <a:xfrm>
            <a:off x="1507489" y="2960238"/>
            <a:ext cx="6761019" cy="276999"/>
          </a:xfrm>
        </p:spPr>
        <p:txBody>
          <a:bodyPr wrap="square" lIns="16412" tIns="0" rIns="0" bIns="0">
            <a:spAutoFit/>
          </a:bodyPr>
          <a:lstStyle>
            <a:lvl1pPr marL="0" indent="0">
              <a:lnSpc>
                <a:spcPct val="100000"/>
              </a:lnSpc>
              <a:spcBef>
                <a:spcPts val="808"/>
              </a:spcBef>
              <a:buClr>
                <a:schemeClr val="tx2"/>
              </a:buClr>
              <a:buSzTx/>
              <a:buFont typeface="Wingdings" pitchFamily="2" charset="2"/>
              <a:buNone/>
              <a:defRPr sz="1800">
                <a:solidFill>
                  <a:schemeClr val="tx2"/>
                </a:solidFill>
                <a:latin typeface="+mj-lt"/>
              </a:defRPr>
            </a:lvl1pPr>
          </a:lstStyle>
          <a:p>
            <a:r>
              <a:rPr lang="en-US" dirty="0"/>
              <a:t>Click to edit Master subtitle style</a:t>
            </a:r>
          </a:p>
        </p:txBody>
      </p:sp>
      <p:sp>
        <p:nvSpPr>
          <p:cNvPr id="12" name="Text Placeholder 11"/>
          <p:cNvSpPr>
            <a:spLocks noGrp="1"/>
          </p:cNvSpPr>
          <p:nvPr>
            <p:ph type="body" sz="quarter" idx="10" hasCustomPrompt="1"/>
          </p:nvPr>
        </p:nvSpPr>
        <p:spPr>
          <a:xfrm>
            <a:off x="1507488" y="4248374"/>
            <a:ext cx="4416136" cy="458096"/>
          </a:xfrm>
        </p:spPr>
        <p:txBody>
          <a:bodyPr lIns="16412" tIns="0" rIns="0" bIns="0"/>
          <a:lstStyle>
            <a:lvl1pPr>
              <a:lnSpc>
                <a:spcPct val="110000"/>
              </a:lnSpc>
              <a:spcBef>
                <a:spcPts val="63"/>
              </a:spcBef>
              <a:buNone/>
              <a:defRPr baseline="0"/>
            </a:lvl1pPr>
          </a:lstStyle>
          <a:p>
            <a:pPr lvl="0"/>
            <a:r>
              <a:rPr lang="en-US" dirty="0"/>
              <a:t>Date</a:t>
            </a:r>
          </a:p>
          <a:p>
            <a:pPr lvl="0"/>
            <a:r>
              <a:rPr lang="en-US" dirty="0"/>
              <a:t>Speaker Name</a:t>
            </a:r>
          </a:p>
        </p:txBody>
      </p:sp>
      <p:grpSp>
        <p:nvGrpSpPr>
          <p:cNvPr id="2" name="Group 201"/>
          <p:cNvGrpSpPr>
            <a:grpSpLocks/>
          </p:cNvGrpSpPr>
          <p:nvPr/>
        </p:nvGrpSpPr>
        <p:grpSpPr bwMode="auto">
          <a:xfrm>
            <a:off x="1220321" y="1888191"/>
            <a:ext cx="7262091" cy="1984842"/>
            <a:chOff x="1288" y="1521"/>
            <a:chExt cx="3774" cy="1417"/>
          </a:xfrm>
        </p:grpSpPr>
        <p:cxnSp>
          <p:nvCxnSpPr>
            <p:cNvPr id="6" name="Straight Connector 11"/>
            <p:cNvCxnSpPr>
              <a:cxnSpLocks noChangeShapeType="1"/>
            </p:cNvCxnSpPr>
            <p:nvPr/>
          </p:nvCxnSpPr>
          <p:spPr bwMode="auto">
            <a:xfrm rot="16200000" flipH="1">
              <a:off x="579" y="2230"/>
              <a:ext cx="1417" cy="0"/>
            </a:xfrm>
            <a:prstGeom prst="line">
              <a:avLst/>
            </a:prstGeom>
            <a:noFill/>
            <a:ln w="76200" cap="rnd" algn="ctr">
              <a:solidFill>
                <a:srgbClr val="00AEEF"/>
              </a:solidFill>
              <a:round/>
              <a:headEnd/>
              <a:tailEnd/>
            </a:ln>
          </p:spPr>
        </p:cxnSp>
        <p:cxnSp>
          <p:nvCxnSpPr>
            <p:cNvPr id="7" name="Straight Connector 12"/>
            <p:cNvCxnSpPr>
              <a:cxnSpLocks noChangeShapeType="1"/>
            </p:cNvCxnSpPr>
            <p:nvPr/>
          </p:nvCxnSpPr>
          <p:spPr bwMode="auto">
            <a:xfrm rot="16200000" flipH="1">
              <a:off x="4353" y="2230"/>
              <a:ext cx="1417" cy="0"/>
            </a:xfrm>
            <a:prstGeom prst="line">
              <a:avLst/>
            </a:prstGeom>
            <a:noFill/>
            <a:ln w="76200" cap="rnd" algn="ctr">
              <a:solidFill>
                <a:srgbClr val="00AEEF"/>
              </a:solidFill>
              <a:round/>
              <a:headEnd/>
              <a:tailEnd/>
            </a:ln>
          </p:spPr>
        </p:cxnSp>
      </p:grpSp>
      <p:sp>
        <p:nvSpPr>
          <p:cNvPr id="9" name="shpStamp" hidden="1"/>
          <p:cNvSpPr txBox="1">
            <a:spLocks noChangeArrowheads="1"/>
          </p:cNvSpPr>
          <p:nvPr userDrawn="1">
            <p:custDataLst>
              <p:tags r:id="rId1"/>
            </p:custDataLst>
          </p:nvPr>
        </p:nvSpPr>
        <p:spPr bwMode="ltGray">
          <a:xfrm>
            <a:off x="10108048" y="147659"/>
            <a:ext cx="1252681" cy="322169"/>
          </a:xfrm>
          <a:prstGeom prst="rect">
            <a:avLst/>
          </a:prstGeom>
          <a:noFill/>
          <a:ln w="9525" algn="ctr">
            <a:noFill/>
            <a:miter lim="800000"/>
            <a:headEnd/>
            <a:tailEnd/>
          </a:ln>
          <a:effectLst/>
        </p:spPr>
        <p:txBody>
          <a:bodyPr wrap="none" lIns="0" tIns="0" rIns="0" bIns="0" anchor="t"/>
          <a:lstStyle/>
          <a:p>
            <a:pPr algn="r" fontAlgn="base">
              <a:spcBef>
                <a:spcPct val="0"/>
              </a:spcBef>
              <a:spcAft>
                <a:spcPct val="0"/>
              </a:spcAft>
            </a:pPr>
            <a:r>
              <a:rPr lang="en-US" sz="1300" dirty="0">
                <a:solidFill>
                  <a:srgbClr val="FF0000"/>
                </a:solidFill>
                <a:cs typeface="Arial" charset="0"/>
              </a:rPr>
              <a:t>STAMP</a:t>
            </a:r>
          </a:p>
        </p:txBody>
      </p:sp>
      <p:pic>
        <p:nvPicPr>
          <p:cNvPr id="11" name="BarclaysLogo" descr="Standard_Cover.bmp"/>
          <p:cNvPicPr>
            <a:picLocks noChangeAspect="1"/>
          </p:cNvPicPr>
          <p:nvPr userDrawn="1"/>
        </p:nvPicPr>
        <p:blipFill>
          <a:blip r:embed="rId4" cstate="print"/>
          <a:stretch>
            <a:fillRect/>
          </a:stretch>
        </p:blipFill>
        <p:spPr>
          <a:xfrm>
            <a:off x="1108364" y="829236"/>
            <a:ext cx="2888896" cy="392621"/>
          </a:xfrm>
          <a:prstGeom prst="rect">
            <a:avLst/>
          </a:prstGeom>
        </p:spPr>
      </p:pic>
      <p:sp>
        <p:nvSpPr>
          <p:cNvPr id="10" name="ClientLogo" hidden="1"/>
          <p:cNvSpPr>
            <a:spLocks noChangeArrowheads="1"/>
          </p:cNvSpPr>
          <p:nvPr userDrawn="1">
            <p:custDataLst>
              <p:tags r:id="rId2"/>
            </p:custDataLst>
          </p:nvPr>
        </p:nvSpPr>
        <p:spPr bwMode="auto">
          <a:xfrm>
            <a:off x="8027873" y="892269"/>
            <a:ext cx="3325091" cy="806824"/>
          </a:xfrm>
          <a:prstGeom prst="rect">
            <a:avLst/>
          </a:prstGeom>
          <a:solidFill>
            <a:srgbClr val="FEDF87"/>
          </a:solidFill>
          <a:ln w="12700">
            <a:solidFill>
              <a:srgbClr val="FF0000"/>
            </a:solidFill>
            <a:prstDash val="solid"/>
            <a:miter lim="800000"/>
            <a:headEnd/>
            <a:tailEnd/>
          </a:ln>
          <a:effectLst/>
        </p:spPr>
        <p:txBody>
          <a:bodyPr wrap="square" lIns="0" tIns="49235" rIns="32823" bIns="0" anchor="t"/>
          <a:lstStyle/>
          <a:p>
            <a:pPr algn="ctr" fontAlgn="base">
              <a:spcBef>
                <a:spcPct val="0"/>
              </a:spcBef>
              <a:spcAft>
                <a:spcPct val="0"/>
              </a:spcAft>
            </a:pPr>
            <a:r>
              <a:rPr lang="en-US" sz="1100" b="1" dirty="0">
                <a:solidFill>
                  <a:srgbClr val="FF0000"/>
                </a:solidFill>
                <a:cs typeface="Arial" charset="0"/>
              </a:rPr>
              <a:t>PB Cover Logo Placeholder </a:t>
            </a:r>
            <a:br>
              <a:rPr lang="en-US" sz="1100" dirty="0">
                <a:solidFill>
                  <a:srgbClr val="FF0000"/>
                </a:solidFill>
                <a:cs typeface="Arial" charset="0"/>
              </a:rPr>
            </a:br>
            <a:r>
              <a:rPr lang="en-US" sz="1100" dirty="0">
                <a:solidFill>
                  <a:srgbClr val="FF0000"/>
                </a:solidFill>
                <a:cs typeface="Arial" charset="0"/>
              </a:rPr>
              <a:t>Delete this box if you see it on a slide, but DO NOT REMOVE this box from the slide layout. </a:t>
            </a:r>
          </a:p>
        </p:txBody>
      </p:sp>
    </p:spTree>
    <p:extLst>
      <p:ext uri="{BB962C8B-B14F-4D97-AF65-F5344CB8AC3E}">
        <p14:creationId xmlns:p14="http://schemas.microsoft.com/office/powerpoint/2010/main" val="22463895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Title Slide 2">
    <p:spTree>
      <p:nvGrpSpPr>
        <p:cNvPr id="1" name=""/>
        <p:cNvGrpSpPr/>
        <p:nvPr/>
      </p:nvGrpSpPr>
      <p:grpSpPr>
        <a:xfrm>
          <a:off x="0" y="0"/>
          <a:ext cx="0" cy="0"/>
          <a:chOff x="0" y="0"/>
          <a:chExt cx="0" cy="0"/>
        </a:xfrm>
      </p:grpSpPr>
      <p:sp>
        <p:nvSpPr>
          <p:cNvPr id="6343" name="Rectangle 2"/>
          <p:cNvSpPr>
            <a:spLocks noGrp="1" noChangeArrowheads="1"/>
          </p:cNvSpPr>
          <p:nvPr>
            <p:ph type="ctrTitle"/>
          </p:nvPr>
        </p:nvSpPr>
        <p:spPr>
          <a:xfrm>
            <a:off x="1252835" y="1989526"/>
            <a:ext cx="6888360" cy="446276"/>
          </a:xfrm>
          <a:ln algn="ctr"/>
        </p:spPr>
        <p:txBody>
          <a:bodyPr wrap="square" tIns="0" bIns="0" anchor="b">
            <a:spAutoFit/>
          </a:bodyPr>
          <a:lstStyle>
            <a:lvl1pPr>
              <a:lnSpc>
                <a:spcPct val="100000"/>
              </a:lnSpc>
              <a:defRPr sz="2900">
                <a:solidFill>
                  <a:schemeClr val="accent1"/>
                </a:solidFill>
                <a:latin typeface="+mj-lt"/>
              </a:defRPr>
            </a:lvl1pPr>
          </a:lstStyle>
          <a:p>
            <a:r>
              <a:rPr lang="en-US"/>
              <a:t>Click to edit Master title style</a:t>
            </a:r>
            <a:endParaRPr lang="en-US" dirty="0"/>
          </a:p>
        </p:txBody>
      </p:sp>
      <p:sp>
        <p:nvSpPr>
          <p:cNvPr id="6344" name="Rectangle 3"/>
          <p:cNvSpPr>
            <a:spLocks noGrp="1" noChangeArrowheads="1"/>
          </p:cNvSpPr>
          <p:nvPr>
            <p:ph type="subTitle" idx="1"/>
          </p:nvPr>
        </p:nvSpPr>
        <p:spPr>
          <a:xfrm>
            <a:off x="1252835" y="2483988"/>
            <a:ext cx="6875176" cy="276999"/>
          </a:xfrm>
        </p:spPr>
        <p:txBody>
          <a:bodyPr wrap="square" lIns="16412" tIns="0" rIns="0" bIns="0">
            <a:spAutoFit/>
          </a:bodyPr>
          <a:lstStyle>
            <a:lvl1pPr marL="0" indent="0">
              <a:lnSpc>
                <a:spcPct val="100000"/>
              </a:lnSpc>
              <a:spcBef>
                <a:spcPts val="808"/>
              </a:spcBef>
              <a:buClr>
                <a:schemeClr val="tx2"/>
              </a:buClr>
              <a:buSzTx/>
              <a:buFont typeface="Wingdings" pitchFamily="2" charset="2"/>
              <a:buNone/>
              <a:defRPr sz="1800">
                <a:solidFill>
                  <a:schemeClr val="tx2"/>
                </a:solidFill>
                <a:latin typeface="+mj-lt"/>
              </a:defRPr>
            </a:lvl1pPr>
          </a:lstStyle>
          <a:p>
            <a:r>
              <a:rPr lang="en-US"/>
              <a:t>Click to edit Master subtitle style</a:t>
            </a:r>
            <a:endParaRPr lang="en-US" dirty="0"/>
          </a:p>
        </p:txBody>
      </p:sp>
      <p:sp>
        <p:nvSpPr>
          <p:cNvPr id="12" name="Text Placeholder 11"/>
          <p:cNvSpPr>
            <a:spLocks noGrp="1"/>
          </p:cNvSpPr>
          <p:nvPr>
            <p:ph type="body" sz="quarter" idx="10" hasCustomPrompt="1"/>
          </p:nvPr>
        </p:nvSpPr>
        <p:spPr>
          <a:xfrm>
            <a:off x="1252833" y="3772125"/>
            <a:ext cx="4416136" cy="463699"/>
          </a:xfrm>
        </p:spPr>
        <p:txBody>
          <a:bodyPr lIns="16412" tIns="0" rIns="0" bIns="0"/>
          <a:lstStyle>
            <a:lvl1pPr>
              <a:lnSpc>
                <a:spcPct val="110000"/>
              </a:lnSpc>
              <a:spcBef>
                <a:spcPts val="63"/>
              </a:spcBef>
              <a:buNone/>
              <a:defRPr baseline="0"/>
            </a:lvl1pPr>
          </a:lstStyle>
          <a:p>
            <a:pPr lvl="0"/>
            <a:r>
              <a:rPr lang="en-US" dirty="0"/>
              <a:t>Date</a:t>
            </a:r>
          </a:p>
          <a:p>
            <a:pPr lvl="0"/>
            <a:r>
              <a:rPr lang="en-US" dirty="0"/>
              <a:t>Speaker Name</a:t>
            </a:r>
          </a:p>
        </p:txBody>
      </p:sp>
      <p:grpSp>
        <p:nvGrpSpPr>
          <p:cNvPr id="2" name="Group 201"/>
          <p:cNvGrpSpPr>
            <a:grpSpLocks/>
          </p:cNvGrpSpPr>
          <p:nvPr userDrawn="1"/>
        </p:nvGrpSpPr>
        <p:grpSpPr bwMode="auto">
          <a:xfrm>
            <a:off x="1029194" y="1411941"/>
            <a:ext cx="7535333" cy="1984842"/>
            <a:chOff x="1288" y="1521"/>
            <a:chExt cx="3916" cy="1417"/>
          </a:xfrm>
        </p:grpSpPr>
        <p:cxnSp>
          <p:nvCxnSpPr>
            <p:cNvPr id="6" name="Straight Connector 11"/>
            <p:cNvCxnSpPr>
              <a:cxnSpLocks noChangeShapeType="1"/>
            </p:cNvCxnSpPr>
            <p:nvPr/>
          </p:nvCxnSpPr>
          <p:spPr bwMode="auto">
            <a:xfrm rot="16200000" flipH="1">
              <a:off x="579" y="2230"/>
              <a:ext cx="1417" cy="0"/>
            </a:xfrm>
            <a:prstGeom prst="line">
              <a:avLst/>
            </a:prstGeom>
            <a:noFill/>
            <a:ln w="76200" cap="rnd" algn="ctr">
              <a:solidFill>
                <a:srgbClr val="00AEEF"/>
              </a:solidFill>
              <a:round/>
              <a:headEnd/>
              <a:tailEnd/>
            </a:ln>
          </p:spPr>
        </p:cxnSp>
        <p:cxnSp>
          <p:nvCxnSpPr>
            <p:cNvPr id="7" name="Straight Connector 12"/>
            <p:cNvCxnSpPr>
              <a:cxnSpLocks noChangeShapeType="1"/>
            </p:cNvCxnSpPr>
            <p:nvPr/>
          </p:nvCxnSpPr>
          <p:spPr bwMode="auto">
            <a:xfrm rot="16200000" flipH="1">
              <a:off x="4495" y="2230"/>
              <a:ext cx="1417" cy="0"/>
            </a:xfrm>
            <a:prstGeom prst="line">
              <a:avLst/>
            </a:prstGeom>
            <a:noFill/>
            <a:ln w="76200" cap="rnd" algn="ctr">
              <a:solidFill>
                <a:srgbClr val="00AEEF"/>
              </a:solidFill>
              <a:round/>
              <a:headEnd/>
              <a:tailEnd/>
            </a:ln>
          </p:spPr>
        </p:cxnSp>
      </p:grpSp>
      <p:sp>
        <p:nvSpPr>
          <p:cNvPr id="9" name="shpStamp" hidden="1"/>
          <p:cNvSpPr txBox="1">
            <a:spLocks noChangeArrowheads="1"/>
          </p:cNvSpPr>
          <p:nvPr userDrawn="1">
            <p:custDataLst>
              <p:tags r:id="rId1"/>
            </p:custDataLst>
          </p:nvPr>
        </p:nvSpPr>
        <p:spPr bwMode="ltGray">
          <a:xfrm>
            <a:off x="10108048" y="147659"/>
            <a:ext cx="1252681" cy="322169"/>
          </a:xfrm>
          <a:prstGeom prst="rect">
            <a:avLst/>
          </a:prstGeom>
          <a:noFill/>
          <a:ln w="9525" algn="ctr">
            <a:noFill/>
            <a:miter lim="800000"/>
            <a:headEnd/>
            <a:tailEnd/>
          </a:ln>
          <a:effectLst/>
        </p:spPr>
        <p:txBody>
          <a:bodyPr wrap="none" lIns="0" tIns="0" rIns="0" bIns="0" anchor="t"/>
          <a:lstStyle/>
          <a:p>
            <a:pPr algn="r" fontAlgn="base">
              <a:spcBef>
                <a:spcPct val="0"/>
              </a:spcBef>
              <a:spcAft>
                <a:spcPct val="0"/>
              </a:spcAft>
            </a:pPr>
            <a:r>
              <a:rPr lang="en-US" sz="1300" dirty="0">
                <a:solidFill>
                  <a:srgbClr val="FF0000"/>
                </a:solidFill>
                <a:cs typeface="Arial" charset="0"/>
              </a:rPr>
              <a:t>STAMP</a:t>
            </a:r>
          </a:p>
        </p:txBody>
      </p:sp>
      <p:pic>
        <p:nvPicPr>
          <p:cNvPr id="11" name="BarclaysLogo" descr="Standard_Cover.bmp"/>
          <p:cNvPicPr>
            <a:picLocks noChangeAspect="1"/>
          </p:cNvPicPr>
          <p:nvPr userDrawn="1"/>
        </p:nvPicPr>
        <p:blipFill>
          <a:blip r:embed="rId3" cstate="print"/>
          <a:stretch>
            <a:fillRect/>
          </a:stretch>
        </p:blipFill>
        <p:spPr>
          <a:xfrm>
            <a:off x="8728365" y="2210585"/>
            <a:ext cx="2108895" cy="286614"/>
          </a:xfrm>
          <a:prstGeom prst="rect">
            <a:avLst/>
          </a:prstGeom>
        </p:spPr>
      </p:pic>
    </p:spTree>
    <p:extLst>
      <p:ext uri="{BB962C8B-B14F-4D97-AF65-F5344CB8AC3E}">
        <p14:creationId xmlns:p14="http://schemas.microsoft.com/office/powerpoint/2010/main" val="42614327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OC">
    <p:spTree>
      <p:nvGrpSpPr>
        <p:cNvPr id="1" name=""/>
        <p:cNvGrpSpPr/>
        <p:nvPr/>
      </p:nvGrpSpPr>
      <p:grpSpPr>
        <a:xfrm>
          <a:off x="0" y="0"/>
          <a:ext cx="0" cy="0"/>
          <a:chOff x="0" y="0"/>
          <a:chExt cx="0" cy="0"/>
        </a:xfrm>
      </p:grpSpPr>
      <p:sp>
        <p:nvSpPr>
          <p:cNvPr id="2" name="plhTOCTitle"/>
          <p:cNvSpPr>
            <a:spLocks noGrp="1"/>
          </p:cNvSpPr>
          <p:nvPr>
            <p:ph type="title"/>
          </p:nvPr>
        </p:nvSpPr>
        <p:spPr/>
        <p:txBody>
          <a:bodyPr/>
          <a:lstStyle/>
          <a:p>
            <a:r>
              <a:rPr lang="en-US"/>
              <a:t>Click to edit Master title style</a:t>
            </a:r>
            <a:endParaRPr lang="en-US" dirty="0"/>
          </a:p>
        </p:txBody>
      </p:sp>
      <p:sp>
        <p:nvSpPr>
          <p:cNvPr id="5" name="plhTOCBody"/>
          <p:cNvSpPr>
            <a:spLocks noGrp="1"/>
          </p:cNvSpPr>
          <p:nvPr>
            <p:ph type="body" sz="quarter" idx="10" hasCustomPrompt="1"/>
          </p:nvPr>
        </p:nvSpPr>
        <p:spPr/>
        <p:txBody>
          <a:bodyPr/>
          <a:lstStyle>
            <a:lvl1pPr marL="615437" indent="-615437">
              <a:lnSpc>
                <a:spcPct val="155000"/>
              </a:lnSpc>
              <a:spcBef>
                <a:spcPts val="0"/>
              </a:spcBef>
              <a:buFont typeface="+mj-lt"/>
              <a:buAutoNum type="arabicPeriod"/>
              <a:tabLst>
                <a:tab pos="7739974" algn="r"/>
              </a:tabLst>
              <a:defRPr/>
            </a:lvl1pPr>
            <a:lvl2pPr marL="1230874" indent="-615437">
              <a:lnSpc>
                <a:spcPct val="155000"/>
              </a:lnSpc>
              <a:spcBef>
                <a:spcPts val="0"/>
              </a:spcBef>
              <a:buSzPct val="100000"/>
              <a:buFont typeface="+mj-lt"/>
              <a:buAutoNum type="alphaUcPeriod"/>
              <a:tabLst>
                <a:tab pos="7739974" algn="r"/>
              </a:tabLst>
              <a:defRPr/>
            </a:lvl2pPr>
            <a:lvl3pPr marL="1846311" indent="-615437">
              <a:lnSpc>
                <a:spcPct val="155000"/>
              </a:lnSpc>
              <a:spcBef>
                <a:spcPts val="0"/>
              </a:spcBef>
              <a:buFont typeface="+mj-lt"/>
              <a:buAutoNum type="romanLcPeriod"/>
              <a:tabLst>
                <a:tab pos="7739974" algn="r"/>
              </a:tabLst>
              <a:defRPr baseline="0"/>
            </a:lvl3pPr>
            <a:lvl4pPr marL="1230874" indent="-615437">
              <a:lnSpc>
                <a:spcPct val="155000"/>
              </a:lnSpc>
              <a:spcBef>
                <a:spcPts val="0"/>
              </a:spcBef>
              <a:buNone/>
              <a:tabLst>
                <a:tab pos="7739974" algn="r"/>
              </a:tabLst>
              <a:defRPr/>
            </a:lvl4pPr>
            <a:lvl5pPr marL="1230874" indent="-615437">
              <a:lnSpc>
                <a:spcPct val="155000"/>
              </a:lnSpc>
              <a:spcBef>
                <a:spcPts val="0"/>
              </a:spcBef>
              <a:buFont typeface="+mj-lt"/>
              <a:buAutoNum type="alphaUcPeriod"/>
              <a:tabLst>
                <a:tab pos="7739974" algn="r"/>
              </a:tabLst>
              <a:defRPr/>
            </a:lvl5pPr>
            <a:lvl6pPr marL="1846311" indent="-615437">
              <a:lnSpc>
                <a:spcPct val="155000"/>
              </a:lnSpc>
              <a:spcBef>
                <a:spcPts val="0"/>
              </a:spcBef>
              <a:buSzPct val="100000"/>
              <a:buFont typeface="+mj-lt"/>
              <a:buAutoNum type="romanLcPeriod"/>
              <a:tabLst>
                <a:tab pos="7739974" algn="r"/>
              </a:tabLst>
              <a:defRPr baseline="0"/>
            </a:lvl6pPr>
            <a:lvl7pPr marL="0" indent="0">
              <a:buNone/>
              <a:defRPr/>
            </a:lvl7pPr>
          </a:lstStyle>
          <a:p>
            <a:pPr lvl="0"/>
            <a:r>
              <a:rPr lang="en-US" dirty="0"/>
              <a:t>Primary Sections</a:t>
            </a:r>
          </a:p>
          <a:p>
            <a:pPr lvl="1"/>
            <a:r>
              <a:rPr lang="en-US" dirty="0"/>
              <a:t>Sub-Sections</a:t>
            </a:r>
          </a:p>
          <a:p>
            <a:pPr lvl="2"/>
            <a:r>
              <a:rPr lang="en-US" dirty="0"/>
              <a:t>Tertiary Sections</a:t>
            </a:r>
          </a:p>
          <a:p>
            <a:pPr lvl="6"/>
            <a:r>
              <a:rPr lang="en-US" dirty="0"/>
              <a:t>________________________________________________________________________________________</a:t>
            </a:r>
          </a:p>
          <a:p>
            <a:pPr lvl="3"/>
            <a:r>
              <a:rPr lang="en-US" dirty="0"/>
              <a:t>Appendices</a:t>
            </a:r>
          </a:p>
          <a:p>
            <a:pPr lvl="4"/>
            <a:r>
              <a:rPr lang="en-US" dirty="0"/>
              <a:t>Appendices Sections</a:t>
            </a:r>
          </a:p>
          <a:p>
            <a:pPr lvl="5"/>
            <a:r>
              <a:rPr lang="en-US" dirty="0"/>
              <a:t>Appendices Sub-Sections</a:t>
            </a:r>
          </a:p>
          <a:p>
            <a:pPr lvl="5"/>
            <a:endParaRPr lang="en-US" dirty="0"/>
          </a:p>
        </p:txBody>
      </p:sp>
    </p:spTree>
    <p:extLst>
      <p:ext uri="{BB962C8B-B14F-4D97-AF65-F5344CB8AC3E}">
        <p14:creationId xmlns:p14="http://schemas.microsoft.com/office/powerpoint/2010/main" val="383932426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Title Slide 3">
    <p:spTree>
      <p:nvGrpSpPr>
        <p:cNvPr id="1" name=""/>
        <p:cNvGrpSpPr/>
        <p:nvPr/>
      </p:nvGrpSpPr>
      <p:grpSpPr>
        <a:xfrm>
          <a:off x="0" y="0"/>
          <a:ext cx="0" cy="0"/>
          <a:chOff x="0" y="0"/>
          <a:chExt cx="0" cy="0"/>
        </a:xfrm>
      </p:grpSpPr>
      <p:sp>
        <p:nvSpPr>
          <p:cNvPr id="6343" name="Rectangle 2"/>
          <p:cNvSpPr>
            <a:spLocks noGrp="1" noChangeArrowheads="1"/>
          </p:cNvSpPr>
          <p:nvPr>
            <p:ph type="ctrTitle"/>
          </p:nvPr>
        </p:nvSpPr>
        <p:spPr>
          <a:xfrm>
            <a:off x="1255475" y="3766495"/>
            <a:ext cx="6888360" cy="446276"/>
          </a:xfrm>
          <a:ln algn="ctr"/>
        </p:spPr>
        <p:txBody>
          <a:bodyPr wrap="square" tIns="0" bIns="0" anchor="b">
            <a:spAutoFit/>
          </a:bodyPr>
          <a:lstStyle>
            <a:lvl1pPr>
              <a:lnSpc>
                <a:spcPct val="100000"/>
              </a:lnSpc>
              <a:defRPr sz="2900">
                <a:solidFill>
                  <a:schemeClr val="accent1"/>
                </a:solidFill>
                <a:latin typeface="+mj-lt"/>
              </a:defRPr>
            </a:lvl1pPr>
          </a:lstStyle>
          <a:p>
            <a:r>
              <a:rPr lang="en-US"/>
              <a:t>Click to edit Master title style</a:t>
            </a:r>
            <a:endParaRPr lang="en-US" dirty="0"/>
          </a:p>
        </p:txBody>
      </p:sp>
      <p:sp>
        <p:nvSpPr>
          <p:cNvPr id="6344" name="Rectangle 3"/>
          <p:cNvSpPr>
            <a:spLocks noGrp="1" noChangeArrowheads="1"/>
          </p:cNvSpPr>
          <p:nvPr>
            <p:ph type="subTitle" idx="1"/>
          </p:nvPr>
        </p:nvSpPr>
        <p:spPr>
          <a:xfrm>
            <a:off x="1255475" y="4260957"/>
            <a:ext cx="6875176" cy="276999"/>
          </a:xfrm>
        </p:spPr>
        <p:txBody>
          <a:bodyPr wrap="square" lIns="16412" tIns="0" rIns="0" bIns="0">
            <a:spAutoFit/>
          </a:bodyPr>
          <a:lstStyle>
            <a:lvl1pPr marL="0" indent="0">
              <a:lnSpc>
                <a:spcPct val="100000"/>
              </a:lnSpc>
              <a:spcBef>
                <a:spcPts val="808"/>
              </a:spcBef>
              <a:buClr>
                <a:schemeClr val="tx2"/>
              </a:buClr>
              <a:buSzTx/>
              <a:buFont typeface="Wingdings" pitchFamily="2" charset="2"/>
              <a:buNone/>
              <a:defRPr sz="1800">
                <a:solidFill>
                  <a:schemeClr val="tx2"/>
                </a:solidFill>
                <a:latin typeface="+mj-lt"/>
              </a:defRPr>
            </a:lvl1pPr>
          </a:lstStyle>
          <a:p>
            <a:r>
              <a:rPr lang="en-US" dirty="0"/>
              <a:t>Click to edit Master subtitle style</a:t>
            </a:r>
          </a:p>
        </p:txBody>
      </p:sp>
      <p:sp>
        <p:nvSpPr>
          <p:cNvPr id="12" name="Text Placeholder 11"/>
          <p:cNvSpPr>
            <a:spLocks noGrp="1"/>
          </p:cNvSpPr>
          <p:nvPr>
            <p:ph type="body" sz="quarter" idx="10" hasCustomPrompt="1"/>
          </p:nvPr>
        </p:nvSpPr>
        <p:spPr>
          <a:xfrm>
            <a:off x="1255473" y="4631191"/>
            <a:ext cx="4416136" cy="411457"/>
          </a:xfrm>
        </p:spPr>
        <p:txBody>
          <a:bodyPr lIns="16412" tIns="0" rIns="0" bIns="0"/>
          <a:lstStyle>
            <a:lvl1pPr>
              <a:lnSpc>
                <a:spcPct val="110000"/>
              </a:lnSpc>
              <a:spcBef>
                <a:spcPts val="63"/>
              </a:spcBef>
              <a:buNone/>
              <a:defRPr baseline="0"/>
            </a:lvl1pPr>
          </a:lstStyle>
          <a:p>
            <a:pPr lvl="0"/>
            <a:r>
              <a:rPr lang="en-US" dirty="0"/>
              <a:t>Date</a:t>
            </a:r>
          </a:p>
          <a:p>
            <a:pPr lvl="0"/>
            <a:r>
              <a:rPr lang="en-US" dirty="0"/>
              <a:t>Speaker Name</a:t>
            </a:r>
          </a:p>
        </p:txBody>
      </p:sp>
      <p:pic>
        <p:nvPicPr>
          <p:cNvPr id="10" name="Picture 9"/>
          <p:cNvPicPr>
            <a:picLocks noChangeAspect="1" noChangeArrowheads="1"/>
          </p:cNvPicPr>
          <p:nvPr userDrawn="1"/>
        </p:nvPicPr>
        <p:blipFill>
          <a:blip r:embed="rId3" cstate="print"/>
          <a:srcRect/>
          <a:stretch>
            <a:fillRect/>
          </a:stretch>
        </p:blipFill>
        <p:spPr bwMode="auto">
          <a:xfrm>
            <a:off x="1016001" y="1562527"/>
            <a:ext cx="7571847" cy="1679831"/>
          </a:xfrm>
          <a:prstGeom prst="rect">
            <a:avLst/>
          </a:prstGeom>
          <a:noFill/>
          <a:ln w="9525">
            <a:noFill/>
            <a:miter lim="800000"/>
            <a:headEnd/>
            <a:tailEnd/>
          </a:ln>
          <a:effectLst/>
        </p:spPr>
      </p:pic>
      <p:grpSp>
        <p:nvGrpSpPr>
          <p:cNvPr id="2" name="Group 201"/>
          <p:cNvGrpSpPr>
            <a:grpSpLocks/>
          </p:cNvGrpSpPr>
          <p:nvPr userDrawn="1"/>
        </p:nvGrpSpPr>
        <p:grpSpPr bwMode="auto">
          <a:xfrm>
            <a:off x="1031834" y="1410020"/>
            <a:ext cx="7535333" cy="1984842"/>
            <a:chOff x="1288" y="1521"/>
            <a:chExt cx="3916" cy="1417"/>
          </a:xfrm>
        </p:grpSpPr>
        <p:cxnSp>
          <p:nvCxnSpPr>
            <p:cNvPr id="6" name="Straight Connector 11"/>
            <p:cNvCxnSpPr>
              <a:cxnSpLocks noChangeShapeType="1"/>
            </p:cNvCxnSpPr>
            <p:nvPr/>
          </p:nvCxnSpPr>
          <p:spPr bwMode="auto">
            <a:xfrm rot="16200000" flipH="1">
              <a:off x="579" y="2230"/>
              <a:ext cx="1417" cy="0"/>
            </a:xfrm>
            <a:prstGeom prst="line">
              <a:avLst/>
            </a:prstGeom>
            <a:noFill/>
            <a:ln w="76200" cap="rnd" algn="ctr">
              <a:solidFill>
                <a:srgbClr val="00AEEF"/>
              </a:solidFill>
              <a:round/>
              <a:headEnd/>
              <a:tailEnd/>
            </a:ln>
          </p:spPr>
        </p:cxnSp>
        <p:cxnSp>
          <p:nvCxnSpPr>
            <p:cNvPr id="7" name="Straight Connector 12"/>
            <p:cNvCxnSpPr>
              <a:cxnSpLocks noChangeShapeType="1"/>
            </p:cNvCxnSpPr>
            <p:nvPr/>
          </p:nvCxnSpPr>
          <p:spPr bwMode="auto">
            <a:xfrm rot="16200000" flipH="1">
              <a:off x="4495" y="2230"/>
              <a:ext cx="1417" cy="0"/>
            </a:xfrm>
            <a:prstGeom prst="line">
              <a:avLst/>
            </a:prstGeom>
            <a:noFill/>
            <a:ln w="76200" cap="rnd" algn="ctr">
              <a:solidFill>
                <a:srgbClr val="00AEEF"/>
              </a:solidFill>
              <a:round/>
              <a:headEnd/>
              <a:tailEnd/>
            </a:ln>
          </p:spPr>
        </p:cxnSp>
      </p:grpSp>
      <p:sp>
        <p:nvSpPr>
          <p:cNvPr id="11" name="shpStamp" hidden="1"/>
          <p:cNvSpPr txBox="1">
            <a:spLocks noChangeArrowheads="1"/>
          </p:cNvSpPr>
          <p:nvPr userDrawn="1">
            <p:custDataLst>
              <p:tags r:id="rId1"/>
            </p:custDataLst>
          </p:nvPr>
        </p:nvSpPr>
        <p:spPr bwMode="ltGray">
          <a:xfrm>
            <a:off x="10108048" y="147659"/>
            <a:ext cx="1252681" cy="322169"/>
          </a:xfrm>
          <a:prstGeom prst="rect">
            <a:avLst/>
          </a:prstGeom>
          <a:noFill/>
          <a:ln w="9525" algn="ctr">
            <a:noFill/>
            <a:miter lim="800000"/>
            <a:headEnd/>
            <a:tailEnd/>
          </a:ln>
          <a:effectLst/>
        </p:spPr>
        <p:txBody>
          <a:bodyPr wrap="none" lIns="0" tIns="0" rIns="0" bIns="0" anchor="t"/>
          <a:lstStyle/>
          <a:p>
            <a:pPr algn="r" fontAlgn="base">
              <a:spcBef>
                <a:spcPct val="0"/>
              </a:spcBef>
              <a:spcAft>
                <a:spcPct val="0"/>
              </a:spcAft>
            </a:pPr>
            <a:r>
              <a:rPr lang="en-US" sz="1300" dirty="0">
                <a:solidFill>
                  <a:srgbClr val="FF0000"/>
                </a:solidFill>
                <a:cs typeface="Arial" charset="0"/>
              </a:rPr>
              <a:t>STAMP</a:t>
            </a:r>
          </a:p>
        </p:txBody>
      </p:sp>
      <p:pic>
        <p:nvPicPr>
          <p:cNvPr id="14" name="BarclaysLogo" descr="Standard_Cover.bmp"/>
          <p:cNvPicPr>
            <a:picLocks noChangeAspect="1"/>
          </p:cNvPicPr>
          <p:nvPr userDrawn="1"/>
        </p:nvPicPr>
        <p:blipFill>
          <a:blip r:embed="rId4" cstate="print"/>
          <a:stretch>
            <a:fillRect/>
          </a:stretch>
        </p:blipFill>
        <p:spPr>
          <a:xfrm>
            <a:off x="8728365" y="2210585"/>
            <a:ext cx="2108895" cy="286614"/>
          </a:xfrm>
          <a:prstGeom prst="rect">
            <a:avLst/>
          </a:prstGeom>
        </p:spPr>
      </p:pic>
    </p:spTree>
    <p:extLst>
      <p:ext uri="{BB962C8B-B14F-4D97-AF65-F5344CB8AC3E}">
        <p14:creationId xmlns:p14="http://schemas.microsoft.com/office/powerpoint/2010/main" val="38035367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plhTitle"/>
          <p:cNvSpPr>
            <a:spLocks noGrp="1"/>
          </p:cNvSpPr>
          <p:nvPr>
            <p:ph type="title"/>
          </p:nvPr>
        </p:nvSpPr>
        <p:spPr>
          <a:xfrm>
            <a:off x="507998" y="337075"/>
            <a:ext cx="11176001" cy="470647"/>
          </a:xfrm>
        </p:spPr>
        <p:txBody>
          <a:bodyPr lIns="0" rIns="0"/>
          <a:lstStyle>
            <a:lvl1pPr>
              <a:defRPr sz="2400">
                <a:latin typeface="+mj-lt"/>
                <a:cs typeface="Calibri" pitchFamily="34" charset="0"/>
              </a:defRPr>
            </a:lvl1pPr>
          </a:lstStyle>
          <a:p>
            <a:r>
              <a:rPr lang="en-US" dirty="0"/>
              <a:t>Click to edit Master title style</a:t>
            </a:r>
          </a:p>
        </p:txBody>
      </p:sp>
      <p:sp>
        <p:nvSpPr>
          <p:cNvPr id="12" name="plhSubheader"/>
          <p:cNvSpPr>
            <a:spLocks noGrp="1"/>
          </p:cNvSpPr>
          <p:nvPr>
            <p:ph type="body" sz="quarter" idx="13" hasCustomPrompt="1"/>
          </p:nvPr>
        </p:nvSpPr>
        <p:spPr>
          <a:xfrm>
            <a:off x="508000" y="819150"/>
            <a:ext cx="11176001" cy="336176"/>
          </a:xfrm>
          <a:noFill/>
          <a:ln w="9525">
            <a:noFill/>
            <a:miter lim="800000"/>
            <a:headEnd/>
            <a:tailEnd/>
          </a:ln>
          <a:effectLst/>
        </p:spPr>
        <p:txBody>
          <a:bodyPr lIns="0" tIns="0" rIns="0" bIns="0"/>
          <a:lstStyle>
            <a:lvl1pPr marL="0" indent="0" algn="l" rtl="0" fontAlgn="base">
              <a:spcBef>
                <a:spcPct val="0"/>
              </a:spcBef>
              <a:spcAft>
                <a:spcPct val="0"/>
              </a:spcAft>
              <a:buNone/>
              <a:defRPr lang="en-US" sz="1400" b="1" kern="1200" dirty="0" smtClean="0">
                <a:solidFill>
                  <a:srgbClr val="7E8083"/>
                </a:solidFill>
                <a:latin typeface="+mj-lt"/>
                <a:ea typeface="+mn-ea"/>
                <a:cs typeface="Calibri" pitchFamily="34" charset="0"/>
              </a:defRPr>
            </a:lvl1pPr>
            <a:lvl2pPr algn="l" rtl="0" fontAlgn="base">
              <a:spcBef>
                <a:spcPct val="0"/>
              </a:spcBef>
              <a:spcAft>
                <a:spcPct val="0"/>
              </a:spcAft>
              <a:buNone/>
              <a:defRPr lang="en-US" sz="1400" b="1" kern="1200" dirty="0" smtClean="0">
                <a:solidFill>
                  <a:schemeClr val="tx1"/>
                </a:solidFill>
                <a:latin typeface="Arial" charset="0"/>
                <a:ea typeface="+mn-ea"/>
                <a:cs typeface="Arial" charset="0"/>
              </a:defRPr>
            </a:lvl2pPr>
            <a:lvl3pPr algn="l" rtl="0" fontAlgn="base">
              <a:spcBef>
                <a:spcPct val="0"/>
              </a:spcBef>
              <a:spcAft>
                <a:spcPct val="0"/>
              </a:spcAft>
              <a:buNone/>
              <a:defRPr lang="en-US" sz="1400" b="1" kern="1200" dirty="0" smtClean="0">
                <a:solidFill>
                  <a:schemeClr val="tx1"/>
                </a:solidFill>
                <a:latin typeface="Arial" charset="0"/>
                <a:ea typeface="+mn-ea"/>
                <a:cs typeface="Arial" charset="0"/>
              </a:defRPr>
            </a:lvl3pPr>
            <a:lvl4pPr algn="l" rtl="0" fontAlgn="base">
              <a:spcBef>
                <a:spcPct val="0"/>
              </a:spcBef>
              <a:spcAft>
                <a:spcPct val="0"/>
              </a:spcAft>
              <a:buNone/>
              <a:defRPr lang="en-US" sz="1400" b="1" kern="1200" dirty="0" smtClean="0">
                <a:solidFill>
                  <a:schemeClr val="tx1"/>
                </a:solidFill>
                <a:latin typeface="Arial" charset="0"/>
                <a:ea typeface="+mn-ea"/>
                <a:cs typeface="Arial" charset="0"/>
              </a:defRPr>
            </a:lvl4pPr>
            <a:lvl5pPr algn="l" rtl="0" fontAlgn="base">
              <a:spcBef>
                <a:spcPct val="0"/>
              </a:spcBef>
              <a:spcAft>
                <a:spcPct val="0"/>
              </a:spcAft>
              <a:buNone/>
              <a:defRPr lang="en-US" sz="1400" b="1" kern="1200" dirty="0">
                <a:solidFill>
                  <a:schemeClr val="tx1"/>
                </a:solidFill>
                <a:latin typeface="Arial" charset="0"/>
                <a:ea typeface="+mn-ea"/>
                <a:cs typeface="Arial" charset="0"/>
              </a:defRPr>
            </a:lvl5pPr>
          </a:lstStyle>
          <a:p>
            <a:pPr lvl="0"/>
            <a:r>
              <a:rPr lang="en-US" dirty="0"/>
              <a:t>Sub-Header: Enter your optional sub-heading here </a:t>
            </a:r>
          </a:p>
          <a:p>
            <a:pPr lvl="0"/>
            <a:endParaRPr lang="en-US" dirty="0"/>
          </a:p>
        </p:txBody>
      </p:sp>
      <p:sp>
        <p:nvSpPr>
          <p:cNvPr id="7" name="plhBody"/>
          <p:cNvSpPr>
            <a:spLocks noGrp="1"/>
          </p:cNvSpPr>
          <p:nvPr>
            <p:ph type="body" sz="quarter" idx="16"/>
          </p:nvPr>
        </p:nvSpPr>
        <p:spPr>
          <a:xfrm>
            <a:off x="508000" y="1333949"/>
            <a:ext cx="11176001" cy="4582758"/>
          </a:xfrm>
        </p:spPr>
        <p:txBody>
          <a:bodyPr/>
          <a:lstStyle>
            <a:lvl1pPr>
              <a:buClr>
                <a:schemeClr val="bg2"/>
              </a:buClr>
              <a:defRPr sz="1300">
                <a:latin typeface="+mn-lt"/>
                <a:cs typeface="Calibri" pitchFamily="34" charset="0"/>
              </a:defRPr>
            </a:lvl1pPr>
            <a:lvl2pPr>
              <a:buClr>
                <a:schemeClr val="bg2"/>
              </a:buClr>
              <a:defRPr sz="1300">
                <a:latin typeface="+mn-lt"/>
                <a:cs typeface="Calibri" pitchFamily="34" charset="0"/>
              </a:defRPr>
            </a:lvl2pPr>
            <a:lvl3pPr>
              <a:buClr>
                <a:schemeClr val="bg2"/>
              </a:buClr>
              <a:defRPr sz="1300">
                <a:latin typeface="+mn-lt"/>
                <a:cs typeface="Calibri" pitchFamily="34" charset="0"/>
              </a:defRPr>
            </a:lvl3pPr>
            <a:lvl4pPr>
              <a:buClr>
                <a:schemeClr val="bg2"/>
              </a:buClr>
              <a:defRPr sz="1300">
                <a:latin typeface="+mn-lt"/>
                <a:cs typeface="Calibri" pitchFamily="34" charset="0"/>
              </a:defRPr>
            </a:lvl4pPr>
            <a:lvl5pPr>
              <a:buClr>
                <a:schemeClr val="bg2"/>
              </a:buClr>
              <a:defRPr sz="1300">
                <a:latin typeface="+mn-lt"/>
                <a:cs typeface="Calibri" pitchFamily="34" charset="0"/>
              </a:defRPr>
            </a:lvl5pPr>
            <a:lvl6pPr>
              <a:defRPr/>
            </a:lvl6pPr>
            <a:lvl7pPr>
              <a:defRPr/>
            </a:lvl7pPr>
            <a:lvl8pPr>
              <a:defRPr baseline="0"/>
            </a:lvl8pPr>
            <a:lvl9pPr>
              <a:defRPr baseline="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lhSectionHeader"/>
          <p:cNvSpPr>
            <a:spLocks noGrp="1"/>
          </p:cNvSpPr>
          <p:nvPr>
            <p:ph type="body" sz="quarter" idx="18" hasCustomPrompt="1"/>
          </p:nvPr>
        </p:nvSpPr>
        <p:spPr>
          <a:xfrm>
            <a:off x="6096001" y="825646"/>
            <a:ext cx="5264727" cy="153296"/>
          </a:xfrm>
        </p:spPr>
        <p:txBody>
          <a:bodyPr wrap="none" tIns="32823" rIns="0" bIns="0"/>
          <a:lstStyle>
            <a:lvl1pPr algn="r">
              <a:buNone/>
              <a:defRPr sz="700" b="1">
                <a:solidFill>
                  <a:srgbClr val="7E8083"/>
                </a:solidFill>
                <a:latin typeface="+mn-lt"/>
                <a:cs typeface="Arial" pitchFamily="34" charset="0"/>
              </a:defRPr>
            </a:lvl1pPr>
          </a:lstStyle>
          <a:p>
            <a:pPr lvl="0"/>
            <a:r>
              <a:rPr lang="en-US" dirty="0"/>
              <a:t>Section Header (used to create Tab Pages and Table of Contents)</a:t>
            </a:r>
          </a:p>
        </p:txBody>
      </p:sp>
      <p:sp>
        <p:nvSpPr>
          <p:cNvPr id="9" name="plhFootnote"/>
          <p:cNvSpPr>
            <a:spLocks noGrp="1"/>
          </p:cNvSpPr>
          <p:nvPr>
            <p:ph type="body" sz="quarter" idx="22" hasCustomPrompt="1"/>
          </p:nvPr>
        </p:nvSpPr>
        <p:spPr>
          <a:xfrm>
            <a:off x="2844800" y="6120353"/>
            <a:ext cx="8515928" cy="358469"/>
          </a:xfrm>
        </p:spPr>
        <p:txBody>
          <a:bodyPr wrap="square" tIns="16412" bIns="16412" anchor="b" anchorCtr="0">
            <a:spAutoFit/>
          </a:bodyPr>
          <a:lstStyle>
            <a:lvl1pPr marL="0" indent="0">
              <a:lnSpc>
                <a:spcPct val="100000"/>
              </a:lnSpc>
              <a:spcBef>
                <a:spcPts val="0"/>
              </a:spcBef>
              <a:buNone/>
              <a:defRPr sz="700" i="1">
                <a:solidFill>
                  <a:srgbClr val="4B4B4B"/>
                </a:solidFill>
              </a:defRPr>
            </a:lvl1pPr>
            <a:lvl2pPr marL="156708" indent="-156708">
              <a:lnSpc>
                <a:spcPct val="100000"/>
              </a:lnSpc>
              <a:spcBef>
                <a:spcPts val="0"/>
              </a:spcBef>
              <a:buClrTx/>
              <a:buSzPct val="100000"/>
              <a:buFont typeface="+mj-lt"/>
              <a:buAutoNum type="arabicPeriod"/>
              <a:defRPr sz="700" i="1">
                <a:solidFill>
                  <a:srgbClr val="4B4B4B"/>
                </a:solidFill>
              </a:defRPr>
            </a:lvl2pPr>
            <a:lvl3pPr marL="410291" indent="-205146">
              <a:lnSpc>
                <a:spcPct val="100000"/>
              </a:lnSpc>
              <a:spcBef>
                <a:spcPts val="0"/>
              </a:spcBef>
              <a:buClr>
                <a:schemeClr val="tx1"/>
              </a:buClr>
              <a:buFont typeface="+mj-lt"/>
              <a:buAutoNum type="alphaLcParenR"/>
              <a:defRPr sz="700" i="1"/>
            </a:lvl3pPr>
            <a:lvl4pPr marL="8548" indent="0">
              <a:lnSpc>
                <a:spcPct val="90000"/>
              </a:lnSpc>
              <a:spcBef>
                <a:spcPts val="0"/>
              </a:spcBef>
              <a:buNone/>
              <a:defRPr sz="700" i="1" u="none" strike="noStrike" normalizeH="0" baseline="0">
                <a:solidFill>
                  <a:srgbClr val="4B4B4B"/>
                </a:solidFill>
                <a:latin typeface="+mn-lt"/>
              </a:defRPr>
            </a:lvl4pPr>
            <a:lvl5pPr>
              <a:defRPr sz="700" i="1"/>
            </a:lvl5pPr>
          </a:lstStyle>
          <a:p>
            <a:pPr lvl="3"/>
            <a:r>
              <a:rPr lang="en-US" dirty="0"/>
              <a:t>___________________________</a:t>
            </a:r>
          </a:p>
          <a:p>
            <a:pPr lvl="0"/>
            <a:r>
              <a:rPr lang="en-US" dirty="0"/>
              <a:t>Source:</a:t>
            </a:r>
          </a:p>
          <a:p>
            <a:pPr lvl="1"/>
            <a:r>
              <a:rPr lang="en-US" dirty="0"/>
              <a:t>Footnotes.</a:t>
            </a:r>
          </a:p>
        </p:txBody>
      </p:sp>
      <p:sp>
        <p:nvSpPr>
          <p:cNvPr id="10" name="plhBulletedText"/>
          <p:cNvSpPr>
            <a:spLocks noGrp="1"/>
          </p:cNvSpPr>
          <p:nvPr>
            <p:ph type="body" sz="quarter" idx="20" hasCustomPrompt="1"/>
          </p:nvPr>
        </p:nvSpPr>
        <p:spPr>
          <a:xfrm>
            <a:off x="184729" y="-334581"/>
            <a:ext cx="11822545" cy="265885"/>
          </a:xfrm>
          <a:solidFill>
            <a:srgbClr val="FEDF87"/>
          </a:solidFill>
          <a:ln>
            <a:solidFill>
              <a:srgbClr val="FF0000"/>
            </a:solidFill>
          </a:ln>
        </p:spPr>
        <p:txBody>
          <a:bodyPr lIns="41029" rIns="41029"/>
          <a:lstStyle>
            <a:lvl1pPr algn="ctr">
              <a:buNone/>
              <a:defRPr baseline="0">
                <a:solidFill>
                  <a:srgbClr val="FF0000"/>
                </a:solidFill>
              </a:defRPr>
            </a:lvl1pPr>
            <a:lvl2pPr>
              <a:buNone/>
              <a:defRPr>
                <a:solidFill>
                  <a:srgbClr val="FF0000"/>
                </a:solidFill>
              </a:defRPr>
            </a:lvl2pPr>
            <a:lvl3pPr>
              <a:buNone/>
              <a:defRPr>
                <a:solidFill>
                  <a:srgbClr val="FF0000"/>
                </a:solidFill>
              </a:defRPr>
            </a:lvl3pPr>
            <a:lvl4pPr>
              <a:buNone/>
              <a:defRPr>
                <a:solidFill>
                  <a:srgbClr val="FF0000"/>
                </a:solidFill>
              </a:defRPr>
            </a:lvl4pPr>
            <a:lvl5pPr>
              <a:buNone/>
              <a:defRPr>
                <a:solidFill>
                  <a:srgbClr val="FF0000"/>
                </a:solidFill>
              </a:defRPr>
            </a:lvl5pPr>
          </a:lstStyle>
          <a:p>
            <a:pPr lvl="0"/>
            <a:r>
              <a:rPr lang="en-US" dirty="0" err="1"/>
              <a:t>PresBuilder</a:t>
            </a:r>
            <a:r>
              <a:rPr lang="en-US" dirty="0"/>
              <a:t> Placeholder – Delete this box if you see it on a slide, but DO NOT REMOVE this box from the slide layout. </a:t>
            </a:r>
          </a:p>
        </p:txBody>
      </p:sp>
      <p:sp>
        <p:nvSpPr>
          <p:cNvPr id="17" name="Slide Number Placeholder 16"/>
          <p:cNvSpPr>
            <a:spLocks noGrp="1"/>
          </p:cNvSpPr>
          <p:nvPr>
            <p:ph type="sldNum" sz="quarter" idx="23"/>
          </p:nvPr>
        </p:nvSpPr>
        <p:spPr/>
        <p:txBody>
          <a:bodyPr lIns="82058" tIns="41029" rIns="82058" bIns="41029"/>
          <a:lstStyle>
            <a:lvl1pPr algn="r" rtl="0" fontAlgn="base">
              <a:spcBef>
                <a:spcPct val="0"/>
              </a:spcBef>
              <a:spcAft>
                <a:spcPct val="0"/>
              </a:spcAft>
              <a:defRPr lang="en-US" sz="900" kern="1200" smtClean="0">
                <a:solidFill>
                  <a:srgbClr val="4B4B4B"/>
                </a:solidFill>
                <a:latin typeface="+mn-lt"/>
                <a:ea typeface="+mn-ea"/>
                <a:cs typeface="Arial" charset="0"/>
              </a:defRPr>
            </a:lvl1pPr>
          </a:lstStyle>
          <a:p>
            <a:fld id="{7BC01EA4-3BC1-4101-9AC2-FD6B853D97D7}" type="slidenum">
              <a:rPr/>
              <a:pPr/>
              <a:t>‹#›</a:t>
            </a:fld>
            <a:endParaRPr/>
          </a:p>
        </p:txBody>
      </p:sp>
    </p:spTree>
    <p:extLst>
      <p:ext uri="{BB962C8B-B14F-4D97-AF65-F5344CB8AC3E}">
        <p14:creationId xmlns:p14="http://schemas.microsoft.com/office/powerpoint/2010/main" val="1844352877"/>
      </p:ext>
    </p:extLst>
  </p:cSld>
  <p:clrMapOvr>
    <a:masterClrMapping/>
  </p:clrMapOvr>
  <p:hf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Tab Slide">
    <p:spTree>
      <p:nvGrpSpPr>
        <p:cNvPr id="1" name=""/>
        <p:cNvGrpSpPr/>
        <p:nvPr/>
      </p:nvGrpSpPr>
      <p:grpSpPr>
        <a:xfrm>
          <a:off x="0" y="0"/>
          <a:ext cx="0" cy="0"/>
          <a:chOff x="0" y="0"/>
          <a:chExt cx="0" cy="0"/>
        </a:xfrm>
      </p:grpSpPr>
      <p:pic>
        <p:nvPicPr>
          <p:cNvPr id="7" name="Picture 4" descr="https://www.agility.com/wp-content/uploads/2018/01/News-Tareks-Blog2.jpg"/>
          <p:cNvPicPr>
            <a:picLocks noChangeAspect="1" noChangeArrowheads="1"/>
          </p:cNvPicPr>
          <p:nvPr userDrawn="1"/>
        </p:nvPicPr>
        <p:blipFill>
          <a:blip r:embed="rId2" cstate="print">
            <a:duotone>
              <a:schemeClr val="accent4">
                <a:shade val="45000"/>
                <a:satMod val="135000"/>
              </a:schemeClr>
              <a:prstClr val="white"/>
            </a:duotone>
            <a:lum bright="40000" contrast="-30000"/>
          </a:blip>
          <a:srcRect r="18117"/>
          <a:stretch>
            <a:fillRect/>
          </a:stretch>
        </p:blipFill>
        <p:spPr bwMode="auto">
          <a:xfrm>
            <a:off x="-1" y="0"/>
            <a:ext cx="12192001" cy="6858000"/>
          </a:xfrm>
          <a:prstGeom prst="rect">
            <a:avLst/>
          </a:prstGeom>
          <a:noFill/>
        </p:spPr>
      </p:pic>
      <p:sp>
        <p:nvSpPr>
          <p:cNvPr id="5" name="Title 4"/>
          <p:cNvSpPr>
            <a:spLocks noGrp="1"/>
          </p:cNvSpPr>
          <p:nvPr>
            <p:ph type="title" hasCustomPrompt="1"/>
          </p:nvPr>
        </p:nvSpPr>
        <p:spPr>
          <a:xfrm>
            <a:off x="831274" y="2692373"/>
            <a:ext cx="10529455" cy="470647"/>
          </a:xfrm>
          <a:noFill/>
          <a:ln w="9525" algn="ctr">
            <a:noFill/>
            <a:miter lim="800000"/>
            <a:headEnd/>
            <a:tailEnd/>
          </a:ln>
          <a:effectLst/>
        </p:spPr>
        <p:txBody>
          <a:bodyPr lIns="0" tIns="0" rIns="0" bIns="0" anchor="b"/>
          <a:lstStyle>
            <a:lvl1pPr algn="l" defTabSz="914608" rtl="0" fontAlgn="base">
              <a:lnSpc>
                <a:spcPct val="80000"/>
              </a:lnSpc>
              <a:spcBef>
                <a:spcPct val="0"/>
              </a:spcBef>
              <a:spcAft>
                <a:spcPct val="0"/>
              </a:spcAft>
              <a:defRPr lang="en-US" sz="1800" b="1" kern="1200" baseline="0" dirty="0" smtClean="0">
                <a:solidFill>
                  <a:schemeClr val="bg2"/>
                </a:solidFill>
                <a:latin typeface="+mj-lt"/>
                <a:ea typeface="+mn-ea"/>
                <a:cs typeface="Times New Roman" pitchFamily="18" charset="0"/>
              </a:defRPr>
            </a:lvl1pPr>
          </a:lstStyle>
          <a:p>
            <a:r>
              <a:rPr lang="en-US" dirty="0"/>
              <a:t>Tab Text Goes Here</a:t>
            </a:r>
          </a:p>
        </p:txBody>
      </p:sp>
      <p:sp>
        <p:nvSpPr>
          <p:cNvPr id="3" name="Line 1026"/>
          <p:cNvSpPr>
            <a:spLocks noChangeShapeType="1"/>
          </p:cNvSpPr>
          <p:nvPr/>
        </p:nvSpPr>
        <p:spPr bwMode="black">
          <a:xfrm>
            <a:off x="831273" y="3227294"/>
            <a:ext cx="10508288" cy="0"/>
          </a:xfrm>
          <a:prstGeom prst="line">
            <a:avLst/>
          </a:prstGeom>
          <a:noFill/>
          <a:ln w="9525">
            <a:solidFill>
              <a:schemeClr val="tx2"/>
            </a:solidFill>
            <a:round/>
            <a:headEnd/>
            <a:tailEnd/>
          </a:ln>
          <a:effectLst/>
        </p:spPr>
        <p:txBody>
          <a:bodyPr wrap="none" lIns="82058" tIns="41029" rIns="82058" bIns="41029" anchor="ctr"/>
          <a:lstStyle/>
          <a:p>
            <a:pPr algn="ctr" fontAlgn="base">
              <a:spcBef>
                <a:spcPct val="0"/>
              </a:spcBef>
              <a:spcAft>
                <a:spcPct val="0"/>
              </a:spcAft>
            </a:pPr>
            <a:endParaRPr lang="en-US" sz="1300">
              <a:solidFill>
                <a:srgbClr val="000000"/>
              </a:solidFill>
              <a:cs typeface="Arial" charset="0"/>
            </a:endParaRPr>
          </a:p>
        </p:txBody>
      </p:sp>
    </p:spTree>
    <p:extLst>
      <p:ext uri="{BB962C8B-B14F-4D97-AF65-F5344CB8AC3E}">
        <p14:creationId xmlns:p14="http://schemas.microsoft.com/office/powerpoint/2010/main" val="3334736579"/>
      </p:ext>
    </p:extLst>
  </p:cSld>
  <p:clrMapOvr>
    <a:masterClrMapping/>
  </p:clrMapOvr>
  <p:hf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Sub Divider Slide">
    <p:spTree>
      <p:nvGrpSpPr>
        <p:cNvPr id="1" name=""/>
        <p:cNvGrpSpPr/>
        <p:nvPr/>
      </p:nvGrpSpPr>
      <p:grpSpPr>
        <a:xfrm>
          <a:off x="0" y="0"/>
          <a:ext cx="0" cy="0"/>
          <a:chOff x="0" y="0"/>
          <a:chExt cx="0" cy="0"/>
        </a:xfrm>
      </p:grpSpPr>
      <p:pic>
        <p:nvPicPr>
          <p:cNvPr id="6" name="Picture 4" descr="https://www.agility.com/wp-content/uploads/2018/01/News-Tareks-Blog2.jpg"/>
          <p:cNvPicPr>
            <a:picLocks noChangeAspect="1" noChangeArrowheads="1"/>
          </p:cNvPicPr>
          <p:nvPr userDrawn="1"/>
        </p:nvPicPr>
        <p:blipFill>
          <a:blip r:embed="rId2" cstate="print">
            <a:duotone>
              <a:schemeClr val="accent4">
                <a:shade val="45000"/>
                <a:satMod val="135000"/>
              </a:schemeClr>
              <a:prstClr val="white"/>
            </a:duotone>
            <a:lum bright="60000" contrast="-53000"/>
          </a:blip>
          <a:srcRect r="18117"/>
          <a:stretch>
            <a:fillRect/>
          </a:stretch>
        </p:blipFill>
        <p:spPr bwMode="auto">
          <a:xfrm>
            <a:off x="-1" y="0"/>
            <a:ext cx="12192001" cy="6858000"/>
          </a:xfrm>
          <a:prstGeom prst="rect">
            <a:avLst/>
          </a:prstGeom>
          <a:noFill/>
        </p:spPr>
      </p:pic>
      <p:sp>
        <p:nvSpPr>
          <p:cNvPr id="5" name="Title 4"/>
          <p:cNvSpPr>
            <a:spLocks noGrp="1"/>
          </p:cNvSpPr>
          <p:nvPr>
            <p:ph type="title" hasCustomPrompt="1"/>
          </p:nvPr>
        </p:nvSpPr>
        <p:spPr>
          <a:xfrm>
            <a:off x="831274" y="2692373"/>
            <a:ext cx="10529455" cy="470647"/>
          </a:xfrm>
          <a:noFill/>
          <a:ln w="9525" algn="ctr">
            <a:noFill/>
            <a:miter lim="800000"/>
            <a:headEnd/>
            <a:tailEnd/>
          </a:ln>
          <a:effectLst/>
        </p:spPr>
        <p:txBody>
          <a:bodyPr lIns="0" tIns="0" rIns="0" bIns="0" anchor="b"/>
          <a:lstStyle>
            <a:lvl1pPr algn="l" defTabSz="914608" rtl="0" fontAlgn="base">
              <a:lnSpc>
                <a:spcPct val="80000"/>
              </a:lnSpc>
              <a:spcBef>
                <a:spcPct val="0"/>
              </a:spcBef>
              <a:spcAft>
                <a:spcPct val="0"/>
              </a:spcAft>
              <a:defRPr lang="en-US" sz="1800" b="1" kern="1200" baseline="0" dirty="0" smtClean="0">
                <a:solidFill>
                  <a:schemeClr val="bg2"/>
                </a:solidFill>
                <a:latin typeface="+mj-lt"/>
                <a:ea typeface="+mn-ea"/>
                <a:cs typeface="Times New Roman" pitchFamily="18" charset="0"/>
              </a:defRPr>
            </a:lvl1pPr>
          </a:lstStyle>
          <a:p>
            <a:r>
              <a:rPr lang="en-US" dirty="0"/>
              <a:t>Tab Text Goes Here</a:t>
            </a:r>
          </a:p>
        </p:txBody>
      </p:sp>
      <p:sp>
        <p:nvSpPr>
          <p:cNvPr id="3" name="Line 1026"/>
          <p:cNvSpPr>
            <a:spLocks noChangeShapeType="1"/>
          </p:cNvSpPr>
          <p:nvPr/>
        </p:nvSpPr>
        <p:spPr bwMode="black">
          <a:xfrm>
            <a:off x="831273" y="3227294"/>
            <a:ext cx="10508288" cy="0"/>
          </a:xfrm>
          <a:prstGeom prst="line">
            <a:avLst/>
          </a:prstGeom>
          <a:noFill/>
          <a:ln w="9525">
            <a:solidFill>
              <a:schemeClr val="tx2"/>
            </a:solidFill>
            <a:round/>
            <a:headEnd/>
            <a:tailEnd/>
          </a:ln>
          <a:effectLst/>
        </p:spPr>
        <p:txBody>
          <a:bodyPr wrap="none" lIns="82058" tIns="41029" rIns="82058" bIns="41029" anchor="ctr"/>
          <a:lstStyle/>
          <a:p>
            <a:pPr algn="ctr" fontAlgn="base">
              <a:spcBef>
                <a:spcPct val="0"/>
              </a:spcBef>
              <a:spcAft>
                <a:spcPct val="0"/>
              </a:spcAft>
            </a:pPr>
            <a:endParaRPr lang="en-US" sz="1300">
              <a:solidFill>
                <a:srgbClr val="000000"/>
              </a:solidFill>
              <a:cs typeface="Arial" charset="0"/>
            </a:endParaRPr>
          </a:p>
        </p:txBody>
      </p:sp>
      <p:sp>
        <p:nvSpPr>
          <p:cNvPr id="7" name="plhSectionHeader"/>
          <p:cNvSpPr>
            <a:spLocks noGrp="1"/>
          </p:cNvSpPr>
          <p:nvPr>
            <p:ph type="body" sz="quarter" idx="18" hasCustomPrompt="1"/>
          </p:nvPr>
        </p:nvSpPr>
        <p:spPr>
          <a:xfrm>
            <a:off x="6096001" y="825646"/>
            <a:ext cx="5264727" cy="153296"/>
          </a:xfrm>
        </p:spPr>
        <p:txBody>
          <a:bodyPr wrap="none" tIns="32823" rIns="0" bIns="0"/>
          <a:lstStyle>
            <a:lvl1pPr algn="r">
              <a:buNone/>
              <a:defRPr sz="700" b="1">
                <a:solidFill>
                  <a:srgbClr val="7E8083"/>
                </a:solidFill>
                <a:latin typeface="+mn-lt"/>
                <a:cs typeface="Arial" pitchFamily="34" charset="0"/>
              </a:defRPr>
            </a:lvl1pPr>
          </a:lstStyle>
          <a:p>
            <a:pPr lvl="0"/>
            <a:r>
              <a:rPr lang="en-US" dirty="0"/>
              <a:t>Section Header (used to create Tab Pages and Table of Contents)</a:t>
            </a:r>
          </a:p>
        </p:txBody>
      </p:sp>
      <p:sp>
        <p:nvSpPr>
          <p:cNvPr id="9" name="plhFootnote"/>
          <p:cNvSpPr>
            <a:spLocks noGrp="1"/>
          </p:cNvSpPr>
          <p:nvPr>
            <p:ph type="body" sz="quarter" idx="22" hasCustomPrompt="1"/>
          </p:nvPr>
        </p:nvSpPr>
        <p:spPr>
          <a:xfrm>
            <a:off x="2844800" y="6120353"/>
            <a:ext cx="8515928" cy="358469"/>
          </a:xfrm>
        </p:spPr>
        <p:txBody>
          <a:bodyPr wrap="square" tIns="16412" bIns="16412" anchor="b" anchorCtr="0">
            <a:spAutoFit/>
          </a:bodyPr>
          <a:lstStyle>
            <a:lvl1pPr marL="0" indent="0">
              <a:lnSpc>
                <a:spcPct val="100000"/>
              </a:lnSpc>
              <a:spcBef>
                <a:spcPts val="0"/>
              </a:spcBef>
              <a:buNone/>
              <a:defRPr sz="700" i="1">
                <a:solidFill>
                  <a:srgbClr val="4B4B4B"/>
                </a:solidFill>
              </a:defRPr>
            </a:lvl1pPr>
            <a:lvl2pPr marL="156708" indent="-156708">
              <a:lnSpc>
                <a:spcPct val="100000"/>
              </a:lnSpc>
              <a:spcBef>
                <a:spcPts val="0"/>
              </a:spcBef>
              <a:buClrTx/>
              <a:buSzPct val="100000"/>
              <a:buFont typeface="+mj-lt"/>
              <a:buAutoNum type="arabicPeriod"/>
              <a:defRPr sz="700" i="1">
                <a:solidFill>
                  <a:srgbClr val="4B4B4B"/>
                </a:solidFill>
              </a:defRPr>
            </a:lvl2pPr>
            <a:lvl3pPr marL="410291" indent="-205146">
              <a:lnSpc>
                <a:spcPct val="100000"/>
              </a:lnSpc>
              <a:spcBef>
                <a:spcPts val="0"/>
              </a:spcBef>
              <a:buClr>
                <a:schemeClr val="tx1"/>
              </a:buClr>
              <a:buFont typeface="+mj-lt"/>
              <a:buAutoNum type="alphaLcParenR"/>
              <a:defRPr sz="700" i="1"/>
            </a:lvl3pPr>
            <a:lvl4pPr marL="8548" indent="0">
              <a:lnSpc>
                <a:spcPct val="90000"/>
              </a:lnSpc>
              <a:spcBef>
                <a:spcPts val="0"/>
              </a:spcBef>
              <a:buNone/>
              <a:defRPr sz="700" i="1" u="none" strike="noStrike" normalizeH="0" baseline="0">
                <a:solidFill>
                  <a:srgbClr val="4B4B4B"/>
                </a:solidFill>
                <a:latin typeface="+mn-lt"/>
              </a:defRPr>
            </a:lvl4pPr>
            <a:lvl5pPr>
              <a:defRPr sz="700" i="1"/>
            </a:lvl5pPr>
          </a:lstStyle>
          <a:p>
            <a:pPr lvl="3"/>
            <a:r>
              <a:rPr lang="en-US" dirty="0"/>
              <a:t>___________________________</a:t>
            </a:r>
          </a:p>
          <a:p>
            <a:pPr lvl="0"/>
            <a:r>
              <a:rPr lang="en-US" dirty="0"/>
              <a:t>Source:</a:t>
            </a:r>
          </a:p>
          <a:p>
            <a:pPr lvl="1"/>
            <a:r>
              <a:rPr lang="en-US" dirty="0"/>
              <a:t>Footnotes.</a:t>
            </a:r>
          </a:p>
        </p:txBody>
      </p:sp>
      <p:sp>
        <p:nvSpPr>
          <p:cNvPr id="10" name="plhBulletedText"/>
          <p:cNvSpPr>
            <a:spLocks noGrp="1"/>
          </p:cNvSpPr>
          <p:nvPr>
            <p:ph type="body" sz="quarter" idx="20" hasCustomPrompt="1"/>
          </p:nvPr>
        </p:nvSpPr>
        <p:spPr>
          <a:xfrm>
            <a:off x="184729" y="-334581"/>
            <a:ext cx="11822545" cy="265885"/>
          </a:xfrm>
          <a:solidFill>
            <a:srgbClr val="FEDF87"/>
          </a:solidFill>
          <a:ln>
            <a:solidFill>
              <a:srgbClr val="FF0000"/>
            </a:solidFill>
          </a:ln>
        </p:spPr>
        <p:txBody>
          <a:bodyPr lIns="41029" rIns="41029"/>
          <a:lstStyle>
            <a:lvl1pPr algn="ctr">
              <a:buNone/>
              <a:defRPr baseline="0">
                <a:solidFill>
                  <a:srgbClr val="FF0000"/>
                </a:solidFill>
              </a:defRPr>
            </a:lvl1pPr>
            <a:lvl2pPr>
              <a:buNone/>
              <a:defRPr>
                <a:solidFill>
                  <a:srgbClr val="FF0000"/>
                </a:solidFill>
              </a:defRPr>
            </a:lvl2pPr>
            <a:lvl3pPr>
              <a:buNone/>
              <a:defRPr>
                <a:solidFill>
                  <a:srgbClr val="FF0000"/>
                </a:solidFill>
              </a:defRPr>
            </a:lvl3pPr>
            <a:lvl4pPr>
              <a:buNone/>
              <a:defRPr>
                <a:solidFill>
                  <a:srgbClr val="FF0000"/>
                </a:solidFill>
              </a:defRPr>
            </a:lvl4pPr>
            <a:lvl5pPr>
              <a:buNone/>
              <a:defRPr>
                <a:solidFill>
                  <a:srgbClr val="FF0000"/>
                </a:solidFill>
              </a:defRPr>
            </a:lvl5pPr>
          </a:lstStyle>
          <a:p>
            <a:pPr lvl="0"/>
            <a:r>
              <a:rPr lang="en-US" dirty="0" err="1"/>
              <a:t>PresBuilder</a:t>
            </a:r>
            <a:r>
              <a:rPr lang="en-US" dirty="0"/>
              <a:t> Placeholder – Delete this box if you see it on a slide, but DO NOT REMOVE this box from the slide layout. </a:t>
            </a:r>
          </a:p>
        </p:txBody>
      </p:sp>
      <p:sp>
        <p:nvSpPr>
          <p:cNvPr id="15" name="Slide Number Placeholder 14"/>
          <p:cNvSpPr>
            <a:spLocks noGrp="1"/>
          </p:cNvSpPr>
          <p:nvPr>
            <p:ph type="sldNum" sz="quarter" idx="23"/>
          </p:nvPr>
        </p:nvSpPr>
        <p:spPr/>
        <p:txBody>
          <a:bodyPr lIns="82058" tIns="41029" rIns="82058" bIns="41029"/>
          <a:lstStyle>
            <a:lvl1pPr algn="r" rtl="0" fontAlgn="base">
              <a:spcBef>
                <a:spcPct val="0"/>
              </a:spcBef>
              <a:spcAft>
                <a:spcPct val="0"/>
              </a:spcAft>
              <a:defRPr lang="en-US" sz="900" kern="1200" smtClean="0">
                <a:solidFill>
                  <a:srgbClr val="4B4B4B"/>
                </a:solidFill>
                <a:latin typeface="+mn-lt"/>
                <a:ea typeface="+mn-ea"/>
                <a:cs typeface="Arial" charset="0"/>
              </a:defRPr>
            </a:lvl1pPr>
          </a:lstStyle>
          <a:p>
            <a:fld id="{E2ACF161-3639-4DB2-AA3B-4A41135AF63F}" type="slidenum">
              <a:rPr/>
              <a:pPr/>
              <a:t>‹#›</a:t>
            </a:fld>
            <a:endParaRPr/>
          </a:p>
        </p:txBody>
      </p:sp>
    </p:spTree>
    <p:extLst>
      <p:ext uri="{BB962C8B-B14F-4D97-AF65-F5344CB8AC3E}">
        <p14:creationId xmlns:p14="http://schemas.microsoft.com/office/powerpoint/2010/main" val="3969431063"/>
      </p:ext>
    </p:extLst>
  </p:cSld>
  <p:clrMapOvr>
    <a:masterClrMapping/>
  </p:clrMapOvr>
  <p:hf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lstStyle/>
          <a:p>
            <a:r>
              <a:rPr lang="en-US" dirty="0"/>
              <a:t>Click to edit Master title style</a:t>
            </a:r>
          </a:p>
        </p:txBody>
      </p:sp>
      <p:sp>
        <p:nvSpPr>
          <p:cNvPr id="4" name="plhSectionHeader"/>
          <p:cNvSpPr>
            <a:spLocks noGrp="1"/>
          </p:cNvSpPr>
          <p:nvPr>
            <p:ph type="body" sz="quarter" idx="18" hasCustomPrompt="1"/>
          </p:nvPr>
        </p:nvSpPr>
        <p:spPr>
          <a:xfrm>
            <a:off x="6096001" y="825646"/>
            <a:ext cx="5264727" cy="153296"/>
          </a:xfrm>
        </p:spPr>
        <p:txBody>
          <a:bodyPr wrap="none" tIns="32823" rIns="0" bIns="0"/>
          <a:lstStyle>
            <a:lvl1pPr algn="r">
              <a:buNone/>
              <a:defRPr sz="700" b="1">
                <a:solidFill>
                  <a:srgbClr val="7E8083"/>
                </a:solidFill>
                <a:latin typeface="+mn-lt"/>
                <a:cs typeface="Arial" pitchFamily="34" charset="0"/>
              </a:defRPr>
            </a:lvl1pPr>
          </a:lstStyle>
          <a:p>
            <a:pPr lvl="0"/>
            <a:r>
              <a:rPr lang="en-US" dirty="0"/>
              <a:t>Section Header (used to create Tab Pages and Table of Contents)</a:t>
            </a:r>
          </a:p>
        </p:txBody>
      </p:sp>
      <p:sp>
        <p:nvSpPr>
          <p:cNvPr id="5" name="plhFootnote"/>
          <p:cNvSpPr>
            <a:spLocks noGrp="1"/>
          </p:cNvSpPr>
          <p:nvPr>
            <p:ph type="body" sz="quarter" idx="22" hasCustomPrompt="1"/>
          </p:nvPr>
        </p:nvSpPr>
        <p:spPr>
          <a:xfrm>
            <a:off x="2844800" y="6120353"/>
            <a:ext cx="8515928" cy="358469"/>
          </a:xfrm>
        </p:spPr>
        <p:txBody>
          <a:bodyPr wrap="square" tIns="16412" bIns="16412" anchor="b" anchorCtr="0">
            <a:spAutoFit/>
          </a:bodyPr>
          <a:lstStyle>
            <a:lvl1pPr marL="0" indent="0">
              <a:lnSpc>
                <a:spcPct val="100000"/>
              </a:lnSpc>
              <a:spcBef>
                <a:spcPts val="0"/>
              </a:spcBef>
              <a:buNone/>
              <a:defRPr sz="700" i="1">
                <a:solidFill>
                  <a:srgbClr val="4B4B4B"/>
                </a:solidFill>
              </a:defRPr>
            </a:lvl1pPr>
            <a:lvl2pPr marL="156708" indent="-156708">
              <a:lnSpc>
                <a:spcPct val="100000"/>
              </a:lnSpc>
              <a:spcBef>
                <a:spcPts val="0"/>
              </a:spcBef>
              <a:buClrTx/>
              <a:buSzPct val="100000"/>
              <a:buFont typeface="+mj-lt"/>
              <a:buAutoNum type="arabicPeriod"/>
              <a:defRPr sz="700" i="1">
                <a:solidFill>
                  <a:srgbClr val="4B4B4B"/>
                </a:solidFill>
              </a:defRPr>
            </a:lvl2pPr>
            <a:lvl3pPr marL="410291" indent="-205146">
              <a:lnSpc>
                <a:spcPct val="100000"/>
              </a:lnSpc>
              <a:spcBef>
                <a:spcPts val="0"/>
              </a:spcBef>
              <a:buClr>
                <a:schemeClr val="tx1"/>
              </a:buClr>
              <a:buFont typeface="+mj-lt"/>
              <a:buAutoNum type="alphaLcParenR"/>
              <a:defRPr sz="700" i="1"/>
            </a:lvl3pPr>
            <a:lvl4pPr marL="8548" indent="0">
              <a:lnSpc>
                <a:spcPct val="90000"/>
              </a:lnSpc>
              <a:spcBef>
                <a:spcPts val="0"/>
              </a:spcBef>
              <a:buNone/>
              <a:defRPr sz="700" i="1" u="none" strike="noStrike" normalizeH="0" baseline="0">
                <a:solidFill>
                  <a:srgbClr val="4B4B4B"/>
                </a:solidFill>
                <a:latin typeface="+mn-lt"/>
              </a:defRPr>
            </a:lvl4pPr>
            <a:lvl5pPr>
              <a:defRPr sz="700" i="1"/>
            </a:lvl5pPr>
          </a:lstStyle>
          <a:p>
            <a:pPr lvl="3"/>
            <a:r>
              <a:rPr lang="en-US" dirty="0"/>
              <a:t>___________________________</a:t>
            </a:r>
          </a:p>
          <a:p>
            <a:pPr lvl="0"/>
            <a:r>
              <a:rPr lang="en-US" dirty="0"/>
              <a:t>Source:</a:t>
            </a:r>
          </a:p>
          <a:p>
            <a:pPr lvl="1"/>
            <a:r>
              <a:rPr lang="en-US" dirty="0"/>
              <a:t>Footnotes.</a:t>
            </a:r>
          </a:p>
        </p:txBody>
      </p:sp>
      <p:sp>
        <p:nvSpPr>
          <p:cNvPr id="6" name="plhBulletedText"/>
          <p:cNvSpPr>
            <a:spLocks noGrp="1"/>
          </p:cNvSpPr>
          <p:nvPr>
            <p:ph type="body" sz="quarter" idx="20" hasCustomPrompt="1"/>
          </p:nvPr>
        </p:nvSpPr>
        <p:spPr>
          <a:xfrm>
            <a:off x="184729" y="-334581"/>
            <a:ext cx="11822545" cy="265885"/>
          </a:xfrm>
          <a:solidFill>
            <a:srgbClr val="FEDF87"/>
          </a:solidFill>
          <a:ln>
            <a:solidFill>
              <a:srgbClr val="FF0000"/>
            </a:solidFill>
          </a:ln>
        </p:spPr>
        <p:txBody>
          <a:bodyPr lIns="41029" rIns="41029"/>
          <a:lstStyle>
            <a:lvl1pPr algn="ctr">
              <a:buNone/>
              <a:defRPr baseline="0">
                <a:solidFill>
                  <a:srgbClr val="FF0000"/>
                </a:solidFill>
              </a:defRPr>
            </a:lvl1pPr>
            <a:lvl2pPr>
              <a:buNone/>
              <a:defRPr>
                <a:solidFill>
                  <a:srgbClr val="FF0000"/>
                </a:solidFill>
              </a:defRPr>
            </a:lvl2pPr>
            <a:lvl3pPr>
              <a:buNone/>
              <a:defRPr>
                <a:solidFill>
                  <a:srgbClr val="FF0000"/>
                </a:solidFill>
              </a:defRPr>
            </a:lvl3pPr>
            <a:lvl4pPr>
              <a:buNone/>
              <a:defRPr>
                <a:solidFill>
                  <a:srgbClr val="FF0000"/>
                </a:solidFill>
              </a:defRPr>
            </a:lvl4pPr>
            <a:lvl5pPr>
              <a:buNone/>
              <a:defRPr>
                <a:solidFill>
                  <a:srgbClr val="FF0000"/>
                </a:solidFill>
              </a:defRPr>
            </a:lvl5pPr>
          </a:lstStyle>
          <a:p>
            <a:pPr lvl="0"/>
            <a:r>
              <a:rPr lang="en-US" dirty="0" err="1"/>
              <a:t>PresBuilder</a:t>
            </a:r>
            <a:r>
              <a:rPr lang="en-US" dirty="0"/>
              <a:t> Placeholder – Delete this box if you see it on a slide, but DO NOT REMOVE this box from the slide layout. </a:t>
            </a:r>
          </a:p>
        </p:txBody>
      </p:sp>
      <p:sp>
        <p:nvSpPr>
          <p:cNvPr id="11" name="Slide Number Placeholder 10"/>
          <p:cNvSpPr>
            <a:spLocks noGrp="1"/>
          </p:cNvSpPr>
          <p:nvPr>
            <p:ph type="sldNum" sz="quarter" idx="23"/>
          </p:nvPr>
        </p:nvSpPr>
        <p:spPr/>
        <p:txBody>
          <a:bodyPr lIns="82058" tIns="41029" rIns="82058" bIns="41029"/>
          <a:lstStyle>
            <a:lvl1pPr algn="r" rtl="0" fontAlgn="base">
              <a:spcBef>
                <a:spcPct val="0"/>
              </a:spcBef>
              <a:spcAft>
                <a:spcPct val="0"/>
              </a:spcAft>
              <a:defRPr lang="en-US" sz="900" kern="1200" smtClean="0">
                <a:solidFill>
                  <a:srgbClr val="4B4B4B"/>
                </a:solidFill>
                <a:latin typeface="+mn-lt"/>
                <a:ea typeface="+mn-ea"/>
                <a:cs typeface="Arial" charset="0"/>
              </a:defRPr>
            </a:lvl1pPr>
          </a:lstStyle>
          <a:p>
            <a:fld id="{645EB43A-5775-4200-8846-86C8FD92F8B7}" type="slidenum">
              <a:rPr/>
              <a:pPr/>
              <a:t>‹#›</a:t>
            </a:fld>
            <a:endParaRPr/>
          </a:p>
        </p:txBody>
      </p:sp>
    </p:spTree>
    <p:extLst>
      <p:ext uri="{BB962C8B-B14F-4D97-AF65-F5344CB8AC3E}">
        <p14:creationId xmlns:p14="http://schemas.microsoft.com/office/powerpoint/2010/main" val="197274847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Title Slide 1">
    <p:spTree>
      <p:nvGrpSpPr>
        <p:cNvPr id="1" name=""/>
        <p:cNvGrpSpPr/>
        <p:nvPr/>
      </p:nvGrpSpPr>
      <p:grpSpPr>
        <a:xfrm>
          <a:off x="0" y="0"/>
          <a:ext cx="0" cy="0"/>
          <a:chOff x="0" y="0"/>
          <a:chExt cx="0" cy="0"/>
        </a:xfrm>
      </p:grpSpPr>
      <p:sp>
        <p:nvSpPr>
          <p:cNvPr id="6343" name="Rectangle 2"/>
          <p:cNvSpPr>
            <a:spLocks noGrp="1" noChangeArrowheads="1"/>
          </p:cNvSpPr>
          <p:nvPr>
            <p:ph type="ctrTitle"/>
          </p:nvPr>
        </p:nvSpPr>
        <p:spPr>
          <a:xfrm>
            <a:off x="1507488" y="2465776"/>
            <a:ext cx="6761019" cy="446276"/>
          </a:xfrm>
          <a:ln algn="ctr"/>
        </p:spPr>
        <p:txBody>
          <a:bodyPr wrap="square" tIns="0" bIns="0" anchor="b">
            <a:spAutoFit/>
          </a:bodyPr>
          <a:lstStyle>
            <a:lvl1pPr>
              <a:lnSpc>
                <a:spcPct val="100000"/>
              </a:lnSpc>
              <a:defRPr sz="2900">
                <a:solidFill>
                  <a:schemeClr val="accent1"/>
                </a:solidFill>
                <a:latin typeface="+mj-lt"/>
              </a:defRPr>
            </a:lvl1pPr>
          </a:lstStyle>
          <a:p>
            <a:r>
              <a:rPr lang="en-US"/>
              <a:t>Click to edit Master title style</a:t>
            </a:r>
            <a:endParaRPr lang="en-US" dirty="0"/>
          </a:p>
        </p:txBody>
      </p:sp>
      <p:sp>
        <p:nvSpPr>
          <p:cNvPr id="6344" name="Rectangle 3"/>
          <p:cNvSpPr>
            <a:spLocks noGrp="1" noChangeArrowheads="1"/>
          </p:cNvSpPr>
          <p:nvPr>
            <p:ph type="subTitle" idx="1"/>
          </p:nvPr>
        </p:nvSpPr>
        <p:spPr>
          <a:xfrm>
            <a:off x="1507489" y="2960238"/>
            <a:ext cx="6761019" cy="276999"/>
          </a:xfrm>
        </p:spPr>
        <p:txBody>
          <a:bodyPr wrap="square" lIns="16412" tIns="0" rIns="0" bIns="0">
            <a:spAutoFit/>
          </a:bodyPr>
          <a:lstStyle>
            <a:lvl1pPr marL="0" indent="0">
              <a:lnSpc>
                <a:spcPct val="100000"/>
              </a:lnSpc>
              <a:spcBef>
                <a:spcPts val="808"/>
              </a:spcBef>
              <a:buClr>
                <a:schemeClr val="tx2"/>
              </a:buClr>
              <a:buSzTx/>
              <a:buFont typeface="Wingdings" pitchFamily="2" charset="2"/>
              <a:buNone/>
              <a:defRPr sz="1800">
                <a:solidFill>
                  <a:schemeClr val="tx2"/>
                </a:solidFill>
                <a:latin typeface="+mj-lt"/>
              </a:defRPr>
            </a:lvl1pPr>
          </a:lstStyle>
          <a:p>
            <a:r>
              <a:rPr lang="en-US" dirty="0"/>
              <a:t>Click to edit Master subtitle style</a:t>
            </a:r>
          </a:p>
        </p:txBody>
      </p:sp>
      <p:sp>
        <p:nvSpPr>
          <p:cNvPr id="12" name="Text Placeholder 11"/>
          <p:cNvSpPr>
            <a:spLocks noGrp="1"/>
          </p:cNvSpPr>
          <p:nvPr>
            <p:ph type="body" sz="quarter" idx="10" hasCustomPrompt="1"/>
          </p:nvPr>
        </p:nvSpPr>
        <p:spPr>
          <a:xfrm>
            <a:off x="1507488" y="4248374"/>
            <a:ext cx="4416136" cy="458096"/>
          </a:xfrm>
        </p:spPr>
        <p:txBody>
          <a:bodyPr lIns="16412" tIns="0" rIns="0" bIns="0"/>
          <a:lstStyle>
            <a:lvl1pPr>
              <a:lnSpc>
                <a:spcPct val="110000"/>
              </a:lnSpc>
              <a:spcBef>
                <a:spcPts val="63"/>
              </a:spcBef>
              <a:buNone/>
              <a:defRPr baseline="0"/>
            </a:lvl1pPr>
          </a:lstStyle>
          <a:p>
            <a:pPr lvl="0"/>
            <a:r>
              <a:rPr lang="en-US" dirty="0"/>
              <a:t>Date</a:t>
            </a:r>
          </a:p>
          <a:p>
            <a:pPr lvl="0"/>
            <a:r>
              <a:rPr lang="en-US" dirty="0"/>
              <a:t>Speaker Name</a:t>
            </a:r>
          </a:p>
        </p:txBody>
      </p:sp>
      <p:grpSp>
        <p:nvGrpSpPr>
          <p:cNvPr id="2" name="Group 201"/>
          <p:cNvGrpSpPr>
            <a:grpSpLocks/>
          </p:cNvGrpSpPr>
          <p:nvPr/>
        </p:nvGrpSpPr>
        <p:grpSpPr bwMode="auto">
          <a:xfrm>
            <a:off x="1220321" y="1888191"/>
            <a:ext cx="7262091" cy="1984842"/>
            <a:chOff x="1288" y="1521"/>
            <a:chExt cx="3774" cy="1417"/>
          </a:xfrm>
        </p:grpSpPr>
        <p:cxnSp>
          <p:nvCxnSpPr>
            <p:cNvPr id="6" name="Straight Connector 11"/>
            <p:cNvCxnSpPr>
              <a:cxnSpLocks noChangeShapeType="1"/>
            </p:cNvCxnSpPr>
            <p:nvPr/>
          </p:nvCxnSpPr>
          <p:spPr bwMode="auto">
            <a:xfrm rot="16200000" flipH="1">
              <a:off x="579" y="2230"/>
              <a:ext cx="1417" cy="0"/>
            </a:xfrm>
            <a:prstGeom prst="line">
              <a:avLst/>
            </a:prstGeom>
            <a:noFill/>
            <a:ln w="76200" cap="rnd" algn="ctr">
              <a:solidFill>
                <a:srgbClr val="00AEEF"/>
              </a:solidFill>
              <a:round/>
              <a:headEnd/>
              <a:tailEnd/>
            </a:ln>
          </p:spPr>
        </p:cxnSp>
        <p:cxnSp>
          <p:nvCxnSpPr>
            <p:cNvPr id="7" name="Straight Connector 12"/>
            <p:cNvCxnSpPr>
              <a:cxnSpLocks noChangeShapeType="1"/>
            </p:cNvCxnSpPr>
            <p:nvPr/>
          </p:nvCxnSpPr>
          <p:spPr bwMode="auto">
            <a:xfrm rot="16200000" flipH="1">
              <a:off x="4353" y="2230"/>
              <a:ext cx="1417" cy="0"/>
            </a:xfrm>
            <a:prstGeom prst="line">
              <a:avLst/>
            </a:prstGeom>
            <a:noFill/>
            <a:ln w="76200" cap="rnd" algn="ctr">
              <a:solidFill>
                <a:srgbClr val="00AEEF"/>
              </a:solidFill>
              <a:round/>
              <a:headEnd/>
              <a:tailEnd/>
            </a:ln>
          </p:spPr>
        </p:cxnSp>
      </p:grpSp>
      <p:sp>
        <p:nvSpPr>
          <p:cNvPr id="9" name="shpStamp" hidden="1"/>
          <p:cNvSpPr txBox="1">
            <a:spLocks noChangeArrowheads="1"/>
          </p:cNvSpPr>
          <p:nvPr userDrawn="1">
            <p:custDataLst>
              <p:tags r:id="rId1"/>
            </p:custDataLst>
          </p:nvPr>
        </p:nvSpPr>
        <p:spPr bwMode="ltGray">
          <a:xfrm>
            <a:off x="10108048" y="147659"/>
            <a:ext cx="1252681" cy="322169"/>
          </a:xfrm>
          <a:prstGeom prst="rect">
            <a:avLst/>
          </a:prstGeom>
          <a:noFill/>
          <a:ln w="9525" algn="ctr">
            <a:noFill/>
            <a:miter lim="800000"/>
            <a:headEnd/>
            <a:tailEnd/>
          </a:ln>
          <a:effectLst/>
        </p:spPr>
        <p:txBody>
          <a:bodyPr wrap="none" lIns="0" tIns="0" rIns="0" bIns="0" anchor="t"/>
          <a:lstStyle/>
          <a:p>
            <a:pPr algn="r" fontAlgn="base">
              <a:spcBef>
                <a:spcPct val="0"/>
              </a:spcBef>
              <a:spcAft>
                <a:spcPct val="0"/>
              </a:spcAft>
            </a:pPr>
            <a:r>
              <a:rPr lang="en-US" sz="1300" dirty="0">
                <a:solidFill>
                  <a:srgbClr val="FF0000"/>
                </a:solidFill>
                <a:cs typeface="Arial" charset="0"/>
              </a:rPr>
              <a:t>STAMP</a:t>
            </a:r>
          </a:p>
        </p:txBody>
      </p:sp>
      <p:pic>
        <p:nvPicPr>
          <p:cNvPr id="11" name="BarclaysLogo" descr="Standard_Cover.bmp"/>
          <p:cNvPicPr>
            <a:picLocks noChangeAspect="1"/>
          </p:cNvPicPr>
          <p:nvPr userDrawn="1"/>
        </p:nvPicPr>
        <p:blipFill>
          <a:blip r:embed="rId4" cstate="print"/>
          <a:stretch>
            <a:fillRect/>
          </a:stretch>
        </p:blipFill>
        <p:spPr>
          <a:xfrm>
            <a:off x="1108364" y="829236"/>
            <a:ext cx="2888896" cy="392621"/>
          </a:xfrm>
          <a:prstGeom prst="rect">
            <a:avLst/>
          </a:prstGeom>
        </p:spPr>
      </p:pic>
      <p:sp>
        <p:nvSpPr>
          <p:cNvPr id="10" name="ClientLogo" hidden="1"/>
          <p:cNvSpPr>
            <a:spLocks noChangeArrowheads="1"/>
          </p:cNvSpPr>
          <p:nvPr userDrawn="1">
            <p:custDataLst>
              <p:tags r:id="rId2"/>
            </p:custDataLst>
          </p:nvPr>
        </p:nvSpPr>
        <p:spPr bwMode="auto">
          <a:xfrm>
            <a:off x="8027873" y="892269"/>
            <a:ext cx="3325091" cy="806824"/>
          </a:xfrm>
          <a:prstGeom prst="rect">
            <a:avLst/>
          </a:prstGeom>
          <a:solidFill>
            <a:srgbClr val="FEDF87"/>
          </a:solidFill>
          <a:ln w="12700">
            <a:solidFill>
              <a:srgbClr val="FF0000"/>
            </a:solidFill>
            <a:prstDash val="solid"/>
            <a:miter lim="800000"/>
            <a:headEnd/>
            <a:tailEnd/>
          </a:ln>
          <a:effectLst/>
        </p:spPr>
        <p:txBody>
          <a:bodyPr wrap="square" lIns="0" tIns="49235" rIns="32823" bIns="0" anchor="t"/>
          <a:lstStyle/>
          <a:p>
            <a:pPr algn="ctr" fontAlgn="base">
              <a:spcBef>
                <a:spcPct val="0"/>
              </a:spcBef>
              <a:spcAft>
                <a:spcPct val="0"/>
              </a:spcAft>
            </a:pPr>
            <a:r>
              <a:rPr lang="en-US" sz="1100" b="1" dirty="0">
                <a:solidFill>
                  <a:srgbClr val="FF0000"/>
                </a:solidFill>
                <a:cs typeface="Arial" charset="0"/>
              </a:rPr>
              <a:t>PB Cover Logo Placeholder </a:t>
            </a:r>
            <a:br>
              <a:rPr lang="en-US" sz="1100" dirty="0">
                <a:solidFill>
                  <a:srgbClr val="FF0000"/>
                </a:solidFill>
                <a:cs typeface="Arial" charset="0"/>
              </a:rPr>
            </a:br>
            <a:r>
              <a:rPr lang="en-US" sz="1100" dirty="0">
                <a:solidFill>
                  <a:srgbClr val="FF0000"/>
                </a:solidFill>
                <a:cs typeface="Arial" charset="0"/>
              </a:rPr>
              <a:t>Delete this box if you see it on a slide, but DO NOT REMOVE this box from the slide layout. </a:t>
            </a:r>
          </a:p>
        </p:txBody>
      </p:sp>
    </p:spTree>
    <p:extLst>
      <p:ext uri="{BB962C8B-B14F-4D97-AF65-F5344CB8AC3E}">
        <p14:creationId xmlns:p14="http://schemas.microsoft.com/office/powerpoint/2010/main" val="4012403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C">
    <p:spTree>
      <p:nvGrpSpPr>
        <p:cNvPr id="1" name=""/>
        <p:cNvGrpSpPr/>
        <p:nvPr/>
      </p:nvGrpSpPr>
      <p:grpSpPr>
        <a:xfrm>
          <a:off x="0" y="0"/>
          <a:ext cx="0" cy="0"/>
          <a:chOff x="0" y="0"/>
          <a:chExt cx="0" cy="0"/>
        </a:xfrm>
      </p:grpSpPr>
      <p:sp>
        <p:nvSpPr>
          <p:cNvPr id="2" name="plhTOCTitle"/>
          <p:cNvSpPr>
            <a:spLocks noGrp="1"/>
          </p:cNvSpPr>
          <p:nvPr>
            <p:ph type="title"/>
          </p:nvPr>
        </p:nvSpPr>
        <p:spPr/>
        <p:txBody>
          <a:bodyPr/>
          <a:lstStyle/>
          <a:p>
            <a:r>
              <a:rPr lang="en-US"/>
              <a:t>Click to edit Master title style</a:t>
            </a:r>
            <a:endParaRPr lang="en-US" dirty="0"/>
          </a:p>
        </p:txBody>
      </p:sp>
      <p:sp>
        <p:nvSpPr>
          <p:cNvPr id="5" name="plhTOCBody"/>
          <p:cNvSpPr>
            <a:spLocks noGrp="1"/>
          </p:cNvSpPr>
          <p:nvPr>
            <p:ph type="body" sz="quarter" idx="10" hasCustomPrompt="1"/>
          </p:nvPr>
        </p:nvSpPr>
        <p:spPr/>
        <p:txBody>
          <a:bodyPr/>
          <a:lstStyle>
            <a:lvl1pPr marL="615437" indent="-615437">
              <a:lnSpc>
                <a:spcPct val="155000"/>
              </a:lnSpc>
              <a:spcBef>
                <a:spcPts val="0"/>
              </a:spcBef>
              <a:buFont typeface="+mj-lt"/>
              <a:buAutoNum type="arabicPeriod"/>
              <a:tabLst>
                <a:tab pos="7739974" algn="r"/>
              </a:tabLst>
              <a:defRPr/>
            </a:lvl1pPr>
            <a:lvl2pPr marL="1230874" indent="-615437">
              <a:lnSpc>
                <a:spcPct val="155000"/>
              </a:lnSpc>
              <a:spcBef>
                <a:spcPts val="0"/>
              </a:spcBef>
              <a:buSzPct val="100000"/>
              <a:buFont typeface="+mj-lt"/>
              <a:buAutoNum type="alphaUcPeriod"/>
              <a:tabLst>
                <a:tab pos="7739974" algn="r"/>
              </a:tabLst>
              <a:defRPr/>
            </a:lvl2pPr>
            <a:lvl3pPr marL="1846311" indent="-615437">
              <a:lnSpc>
                <a:spcPct val="155000"/>
              </a:lnSpc>
              <a:spcBef>
                <a:spcPts val="0"/>
              </a:spcBef>
              <a:buFont typeface="+mj-lt"/>
              <a:buAutoNum type="romanLcPeriod"/>
              <a:tabLst>
                <a:tab pos="7739974" algn="r"/>
              </a:tabLst>
              <a:defRPr baseline="0"/>
            </a:lvl3pPr>
            <a:lvl4pPr marL="1230874" indent="-615437">
              <a:lnSpc>
                <a:spcPct val="155000"/>
              </a:lnSpc>
              <a:spcBef>
                <a:spcPts val="0"/>
              </a:spcBef>
              <a:buNone/>
              <a:tabLst>
                <a:tab pos="7739974" algn="r"/>
              </a:tabLst>
              <a:defRPr/>
            </a:lvl4pPr>
            <a:lvl5pPr marL="1230874" indent="-615437">
              <a:lnSpc>
                <a:spcPct val="155000"/>
              </a:lnSpc>
              <a:spcBef>
                <a:spcPts val="0"/>
              </a:spcBef>
              <a:buFont typeface="+mj-lt"/>
              <a:buAutoNum type="alphaUcPeriod"/>
              <a:tabLst>
                <a:tab pos="7739974" algn="r"/>
              </a:tabLst>
              <a:defRPr/>
            </a:lvl5pPr>
            <a:lvl6pPr marL="1846311" indent="-615437">
              <a:lnSpc>
                <a:spcPct val="155000"/>
              </a:lnSpc>
              <a:spcBef>
                <a:spcPts val="0"/>
              </a:spcBef>
              <a:buSzPct val="100000"/>
              <a:buFont typeface="+mj-lt"/>
              <a:buAutoNum type="romanLcPeriod"/>
              <a:tabLst>
                <a:tab pos="7739974" algn="r"/>
              </a:tabLst>
              <a:defRPr baseline="0"/>
            </a:lvl6pPr>
            <a:lvl7pPr marL="0" indent="0">
              <a:buNone/>
              <a:defRPr/>
            </a:lvl7pPr>
          </a:lstStyle>
          <a:p>
            <a:pPr lvl="0"/>
            <a:r>
              <a:rPr lang="en-US" dirty="0"/>
              <a:t>Primary Sections</a:t>
            </a:r>
          </a:p>
          <a:p>
            <a:pPr lvl="1"/>
            <a:r>
              <a:rPr lang="en-US" dirty="0"/>
              <a:t>Sub-Sections</a:t>
            </a:r>
          </a:p>
          <a:p>
            <a:pPr lvl="2"/>
            <a:r>
              <a:rPr lang="en-US" dirty="0"/>
              <a:t>Tertiary Sections</a:t>
            </a:r>
          </a:p>
          <a:p>
            <a:pPr lvl="6"/>
            <a:r>
              <a:rPr lang="en-US" dirty="0"/>
              <a:t>________________________________________________________________________________________</a:t>
            </a:r>
          </a:p>
          <a:p>
            <a:pPr lvl="3"/>
            <a:r>
              <a:rPr lang="en-US" dirty="0"/>
              <a:t>Appendices</a:t>
            </a:r>
          </a:p>
          <a:p>
            <a:pPr lvl="4"/>
            <a:r>
              <a:rPr lang="en-US" dirty="0"/>
              <a:t>Appendices Sections</a:t>
            </a:r>
          </a:p>
          <a:p>
            <a:pPr lvl="5"/>
            <a:r>
              <a:rPr lang="en-US" dirty="0"/>
              <a:t>Appendices Sub-Sections</a:t>
            </a:r>
          </a:p>
          <a:p>
            <a:pPr lvl="5"/>
            <a:endParaRPr lang="en-US" dirty="0"/>
          </a:p>
        </p:txBody>
      </p:sp>
    </p:spTree>
    <p:extLst>
      <p:ext uri="{BB962C8B-B14F-4D97-AF65-F5344CB8AC3E}">
        <p14:creationId xmlns:p14="http://schemas.microsoft.com/office/powerpoint/2010/main" val="288485043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Title Slide 2">
    <p:spTree>
      <p:nvGrpSpPr>
        <p:cNvPr id="1" name=""/>
        <p:cNvGrpSpPr/>
        <p:nvPr/>
      </p:nvGrpSpPr>
      <p:grpSpPr>
        <a:xfrm>
          <a:off x="0" y="0"/>
          <a:ext cx="0" cy="0"/>
          <a:chOff x="0" y="0"/>
          <a:chExt cx="0" cy="0"/>
        </a:xfrm>
      </p:grpSpPr>
      <p:sp>
        <p:nvSpPr>
          <p:cNvPr id="6343" name="Rectangle 2"/>
          <p:cNvSpPr>
            <a:spLocks noGrp="1" noChangeArrowheads="1"/>
          </p:cNvSpPr>
          <p:nvPr>
            <p:ph type="ctrTitle"/>
          </p:nvPr>
        </p:nvSpPr>
        <p:spPr>
          <a:xfrm>
            <a:off x="1252835" y="1989526"/>
            <a:ext cx="6888360" cy="446276"/>
          </a:xfrm>
          <a:ln algn="ctr"/>
        </p:spPr>
        <p:txBody>
          <a:bodyPr wrap="square" tIns="0" bIns="0" anchor="b">
            <a:spAutoFit/>
          </a:bodyPr>
          <a:lstStyle>
            <a:lvl1pPr>
              <a:lnSpc>
                <a:spcPct val="100000"/>
              </a:lnSpc>
              <a:defRPr sz="2900">
                <a:solidFill>
                  <a:schemeClr val="accent1"/>
                </a:solidFill>
                <a:latin typeface="+mj-lt"/>
              </a:defRPr>
            </a:lvl1pPr>
          </a:lstStyle>
          <a:p>
            <a:r>
              <a:rPr lang="en-US"/>
              <a:t>Click to edit Master title style</a:t>
            </a:r>
            <a:endParaRPr lang="en-US" dirty="0"/>
          </a:p>
        </p:txBody>
      </p:sp>
      <p:sp>
        <p:nvSpPr>
          <p:cNvPr id="6344" name="Rectangle 3"/>
          <p:cNvSpPr>
            <a:spLocks noGrp="1" noChangeArrowheads="1"/>
          </p:cNvSpPr>
          <p:nvPr>
            <p:ph type="subTitle" idx="1"/>
          </p:nvPr>
        </p:nvSpPr>
        <p:spPr>
          <a:xfrm>
            <a:off x="1252835" y="2483988"/>
            <a:ext cx="6875176" cy="276999"/>
          </a:xfrm>
        </p:spPr>
        <p:txBody>
          <a:bodyPr wrap="square" lIns="16412" tIns="0" rIns="0" bIns="0">
            <a:spAutoFit/>
          </a:bodyPr>
          <a:lstStyle>
            <a:lvl1pPr marL="0" indent="0">
              <a:lnSpc>
                <a:spcPct val="100000"/>
              </a:lnSpc>
              <a:spcBef>
                <a:spcPts val="808"/>
              </a:spcBef>
              <a:buClr>
                <a:schemeClr val="tx2"/>
              </a:buClr>
              <a:buSzTx/>
              <a:buFont typeface="Wingdings" pitchFamily="2" charset="2"/>
              <a:buNone/>
              <a:defRPr sz="1800">
                <a:solidFill>
                  <a:schemeClr val="tx2"/>
                </a:solidFill>
                <a:latin typeface="+mj-lt"/>
              </a:defRPr>
            </a:lvl1pPr>
          </a:lstStyle>
          <a:p>
            <a:r>
              <a:rPr lang="en-US"/>
              <a:t>Click to edit Master subtitle style</a:t>
            </a:r>
            <a:endParaRPr lang="en-US" dirty="0"/>
          </a:p>
        </p:txBody>
      </p:sp>
      <p:sp>
        <p:nvSpPr>
          <p:cNvPr id="12" name="Text Placeholder 11"/>
          <p:cNvSpPr>
            <a:spLocks noGrp="1"/>
          </p:cNvSpPr>
          <p:nvPr>
            <p:ph type="body" sz="quarter" idx="10" hasCustomPrompt="1"/>
          </p:nvPr>
        </p:nvSpPr>
        <p:spPr>
          <a:xfrm>
            <a:off x="1252833" y="3772125"/>
            <a:ext cx="4416136" cy="463699"/>
          </a:xfrm>
        </p:spPr>
        <p:txBody>
          <a:bodyPr lIns="16412" tIns="0" rIns="0" bIns="0"/>
          <a:lstStyle>
            <a:lvl1pPr>
              <a:lnSpc>
                <a:spcPct val="110000"/>
              </a:lnSpc>
              <a:spcBef>
                <a:spcPts val="63"/>
              </a:spcBef>
              <a:buNone/>
              <a:defRPr baseline="0"/>
            </a:lvl1pPr>
          </a:lstStyle>
          <a:p>
            <a:pPr lvl="0"/>
            <a:r>
              <a:rPr lang="en-US" dirty="0"/>
              <a:t>Date</a:t>
            </a:r>
          </a:p>
          <a:p>
            <a:pPr lvl="0"/>
            <a:r>
              <a:rPr lang="en-US" dirty="0"/>
              <a:t>Speaker Name</a:t>
            </a:r>
          </a:p>
        </p:txBody>
      </p:sp>
      <p:grpSp>
        <p:nvGrpSpPr>
          <p:cNvPr id="2" name="Group 201"/>
          <p:cNvGrpSpPr>
            <a:grpSpLocks/>
          </p:cNvGrpSpPr>
          <p:nvPr userDrawn="1"/>
        </p:nvGrpSpPr>
        <p:grpSpPr bwMode="auto">
          <a:xfrm>
            <a:off x="1029194" y="1411941"/>
            <a:ext cx="7535333" cy="1984842"/>
            <a:chOff x="1288" y="1521"/>
            <a:chExt cx="3916" cy="1417"/>
          </a:xfrm>
        </p:grpSpPr>
        <p:cxnSp>
          <p:nvCxnSpPr>
            <p:cNvPr id="6" name="Straight Connector 11"/>
            <p:cNvCxnSpPr>
              <a:cxnSpLocks noChangeShapeType="1"/>
            </p:cNvCxnSpPr>
            <p:nvPr/>
          </p:nvCxnSpPr>
          <p:spPr bwMode="auto">
            <a:xfrm rot="16200000" flipH="1">
              <a:off x="579" y="2230"/>
              <a:ext cx="1417" cy="0"/>
            </a:xfrm>
            <a:prstGeom prst="line">
              <a:avLst/>
            </a:prstGeom>
            <a:noFill/>
            <a:ln w="76200" cap="rnd" algn="ctr">
              <a:solidFill>
                <a:srgbClr val="00AEEF"/>
              </a:solidFill>
              <a:round/>
              <a:headEnd/>
              <a:tailEnd/>
            </a:ln>
          </p:spPr>
        </p:cxnSp>
        <p:cxnSp>
          <p:nvCxnSpPr>
            <p:cNvPr id="7" name="Straight Connector 12"/>
            <p:cNvCxnSpPr>
              <a:cxnSpLocks noChangeShapeType="1"/>
            </p:cNvCxnSpPr>
            <p:nvPr/>
          </p:nvCxnSpPr>
          <p:spPr bwMode="auto">
            <a:xfrm rot="16200000" flipH="1">
              <a:off x="4495" y="2230"/>
              <a:ext cx="1417" cy="0"/>
            </a:xfrm>
            <a:prstGeom prst="line">
              <a:avLst/>
            </a:prstGeom>
            <a:noFill/>
            <a:ln w="76200" cap="rnd" algn="ctr">
              <a:solidFill>
                <a:srgbClr val="00AEEF"/>
              </a:solidFill>
              <a:round/>
              <a:headEnd/>
              <a:tailEnd/>
            </a:ln>
          </p:spPr>
        </p:cxnSp>
      </p:grpSp>
      <p:sp>
        <p:nvSpPr>
          <p:cNvPr id="9" name="shpStamp" hidden="1"/>
          <p:cNvSpPr txBox="1">
            <a:spLocks noChangeArrowheads="1"/>
          </p:cNvSpPr>
          <p:nvPr userDrawn="1">
            <p:custDataLst>
              <p:tags r:id="rId1"/>
            </p:custDataLst>
          </p:nvPr>
        </p:nvSpPr>
        <p:spPr bwMode="ltGray">
          <a:xfrm>
            <a:off x="10108048" y="147659"/>
            <a:ext cx="1252681" cy="322169"/>
          </a:xfrm>
          <a:prstGeom prst="rect">
            <a:avLst/>
          </a:prstGeom>
          <a:noFill/>
          <a:ln w="9525" algn="ctr">
            <a:noFill/>
            <a:miter lim="800000"/>
            <a:headEnd/>
            <a:tailEnd/>
          </a:ln>
          <a:effectLst/>
        </p:spPr>
        <p:txBody>
          <a:bodyPr wrap="none" lIns="0" tIns="0" rIns="0" bIns="0" anchor="t"/>
          <a:lstStyle/>
          <a:p>
            <a:pPr algn="r" fontAlgn="base">
              <a:spcBef>
                <a:spcPct val="0"/>
              </a:spcBef>
              <a:spcAft>
                <a:spcPct val="0"/>
              </a:spcAft>
            </a:pPr>
            <a:r>
              <a:rPr lang="en-US" sz="1300" dirty="0">
                <a:solidFill>
                  <a:srgbClr val="FF0000"/>
                </a:solidFill>
                <a:cs typeface="Arial" charset="0"/>
              </a:rPr>
              <a:t>STAMP</a:t>
            </a:r>
          </a:p>
        </p:txBody>
      </p:sp>
      <p:pic>
        <p:nvPicPr>
          <p:cNvPr id="11" name="BarclaysLogo" descr="Standard_Cover.bmp"/>
          <p:cNvPicPr>
            <a:picLocks noChangeAspect="1"/>
          </p:cNvPicPr>
          <p:nvPr userDrawn="1"/>
        </p:nvPicPr>
        <p:blipFill>
          <a:blip r:embed="rId3" cstate="print"/>
          <a:stretch>
            <a:fillRect/>
          </a:stretch>
        </p:blipFill>
        <p:spPr>
          <a:xfrm>
            <a:off x="8728365" y="2210585"/>
            <a:ext cx="2108895" cy="286614"/>
          </a:xfrm>
          <a:prstGeom prst="rect">
            <a:avLst/>
          </a:prstGeom>
        </p:spPr>
      </p:pic>
    </p:spTree>
    <p:extLst>
      <p:ext uri="{BB962C8B-B14F-4D97-AF65-F5344CB8AC3E}">
        <p14:creationId xmlns:p14="http://schemas.microsoft.com/office/powerpoint/2010/main" val="247416012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OC">
    <p:spTree>
      <p:nvGrpSpPr>
        <p:cNvPr id="1" name=""/>
        <p:cNvGrpSpPr/>
        <p:nvPr/>
      </p:nvGrpSpPr>
      <p:grpSpPr>
        <a:xfrm>
          <a:off x="0" y="0"/>
          <a:ext cx="0" cy="0"/>
          <a:chOff x="0" y="0"/>
          <a:chExt cx="0" cy="0"/>
        </a:xfrm>
      </p:grpSpPr>
      <p:sp>
        <p:nvSpPr>
          <p:cNvPr id="2" name="plhTOCTitle"/>
          <p:cNvSpPr>
            <a:spLocks noGrp="1"/>
          </p:cNvSpPr>
          <p:nvPr>
            <p:ph type="title"/>
          </p:nvPr>
        </p:nvSpPr>
        <p:spPr/>
        <p:txBody>
          <a:bodyPr/>
          <a:lstStyle/>
          <a:p>
            <a:r>
              <a:rPr lang="en-US"/>
              <a:t>Click to edit Master title style</a:t>
            </a:r>
            <a:endParaRPr lang="en-US" dirty="0"/>
          </a:p>
        </p:txBody>
      </p:sp>
      <p:sp>
        <p:nvSpPr>
          <p:cNvPr id="5" name="plhTOCBody"/>
          <p:cNvSpPr>
            <a:spLocks noGrp="1"/>
          </p:cNvSpPr>
          <p:nvPr>
            <p:ph type="body" sz="quarter" idx="10" hasCustomPrompt="1"/>
          </p:nvPr>
        </p:nvSpPr>
        <p:spPr/>
        <p:txBody>
          <a:bodyPr/>
          <a:lstStyle>
            <a:lvl1pPr marL="615437" indent="-615437">
              <a:lnSpc>
                <a:spcPct val="155000"/>
              </a:lnSpc>
              <a:spcBef>
                <a:spcPts val="0"/>
              </a:spcBef>
              <a:buFont typeface="+mj-lt"/>
              <a:buAutoNum type="arabicPeriod"/>
              <a:tabLst>
                <a:tab pos="7739974" algn="r"/>
              </a:tabLst>
              <a:defRPr/>
            </a:lvl1pPr>
            <a:lvl2pPr marL="1230874" indent="-615437">
              <a:lnSpc>
                <a:spcPct val="155000"/>
              </a:lnSpc>
              <a:spcBef>
                <a:spcPts val="0"/>
              </a:spcBef>
              <a:buSzPct val="100000"/>
              <a:buFont typeface="+mj-lt"/>
              <a:buAutoNum type="alphaUcPeriod"/>
              <a:tabLst>
                <a:tab pos="7739974" algn="r"/>
              </a:tabLst>
              <a:defRPr/>
            </a:lvl2pPr>
            <a:lvl3pPr marL="1846311" indent="-615437">
              <a:lnSpc>
                <a:spcPct val="155000"/>
              </a:lnSpc>
              <a:spcBef>
                <a:spcPts val="0"/>
              </a:spcBef>
              <a:buFont typeface="+mj-lt"/>
              <a:buAutoNum type="romanLcPeriod"/>
              <a:tabLst>
                <a:tab pos="7739974" algn="r"/>
              </a:tabLst>
              <a:defRPr baseline="0"/>
            </a:lvl3pPr>
            <a:lvl4pPr marL="1230874" indent="-615437">
              <a:lnSpc>
                <a:spcPct val="155000"/>
              </a:lnSpc>
              <a:spcBef>
                <a:spcPts val="0"/>
              </a:spcBef>
              <a:buNone/>
              <a:tabLst>
                <a:tab pos="7739974" algn="r"/>
              </a:tabLst>
              <a:defRPr/>
            </a:lvl4pPr>
            <a:lvl5pPr marL="1230874" indent="-615437">
              <a:lnSpc>
                <a:spcPct val="155000"/>
              </a:lnSpc>
              <a:spcBef>
                <a:spcPts val="0"/>
              </a:spcBef>
              <a:buFont typeface="+mj-lt"/>
              <a:buAutoNum type="alphaUcPeriod"/>
              <a:tabLst>
                <a:tab pos="7739974" algn="r"/>
              </a:tabLst>
              <a:defRPr/>
            </a:lvl5pPr>
            <a:lvl6pPr marL="1846311" indent="-615437">
              <a:lnSpc>
                <a:spcPct val="155000"/>
              </a:lnSpc>
              <a:spcBef>
                <a:spcPts val="0"/>
              </a:spcBef>
              <a:buSzPct val="100000"/>
              <a:buFont typeface="+mj-lt"/>
              <a:buAutoNum type="romanLcPeriod"/>
              <a:tabLst>
                <a:tab pos="7739974" algn="r"/>
              </a:tabLst>
              <a:defRPr baseline="0"/>
            </a:lvl6pPr>
            <a:lvl7pPr marL="0" indent="0">
              <a:buNone/>
              <a:defRPr/>
            </a:lvl7pPr>
          </a:lstStyle>
          <a:p>
            <a:pPr lvl="0"/>
            <a:r>
              <a:rPr lang="en-US" dirty="0"/>
              <a:t>Primary Sections</a:t>
            </a:r>
          </a:p>
          <a:p>
            <a:pPr lvl="1"/>
            <a:r>
              <a:rPr lang="en-US" dirty="0"/>
              <a:t>Sub-Sections</a:t>
            </a:r>
          </a:p>
          <a:p>
            <a:pPr lvl="2"/>
            <a:r>
              <a:rPr lang="en-US" dirty="0"/>
              <a:t>Tertiary Sections</a:t>
            </a:r>
          </a:p>
          <a:p>
            <a:pPr lvl="6"/>
            <a:r>
              <a:rPr lang="en-US" dirty="0"/>
              <a:t>________________________________________________________________________________________</a:t>
            </a:r>
          </a:p>
          <a:p>
            <a:pPr lvl="3"/>
            <a:r>
              <a:rPr lang="en-US" dirty="0"/>
              <a:t>Appendices</a:t>
            </a:r>
          </a:p>
          <a:p>
            <a:pPr lvl="4"/>
            <a:r>
              <a:rPr lang="en-US" dirty="0"/>
              <a:t>Appendices Sections</a:t>
            </a:r>
          </a:p>
          <a:p>
            <a:pPr lvl="5"/>
            <a:r>
              <a:rPr lang="en-US" dirty="0"/>
              <a:t>Appendices Sub-Sections</a:t>
            </a:r>
          </a:p>
          <a:p>
            <a:pPr lvl="5"/>
            <a:endParaRPr lang="en-US" dirty="0"/>
          </a:p>
        </p:txBody>
      </p:sp>
    </p:spTree>
    <p:extLst>
      <p:ext uri="{BB962C8B-B14F-4D97-AF65-F5344CB8AC3E}">
        <p14:creationId xmlns:p14="http://schemas.microsoft.com/office/powerpoint/2010/main" val="192818929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Title Slide 3">
    <p:spTree>
      <p:nvGrpSpPr>
        <p:cNvPr id="1" name=""/>
        <p:cNvGrpSpPr/>
        <p:nvPr/>
      </p:nvGrpSpPr>
      <p:grpSpPr>
        <a:xfrm>
          <a:off x="0" y="0"/>
          <a:ext cx="0" cy="0"/>
          <a:chOff x="0" y="0"/>
          <a:chExt cx="0" cy="0"/>
        </a:xfrm>
      </p:grpSpPr>
      <p:sp>
        <p:nvSpPr>
          <p:cNvPr id="6343" name="Rectangle 2"/>
          <p:cNvSpPr>
            <a:spLocks noGrp="1" noChangeArrowheads="1"/>
          </p:cNvSpPr>
          <p:nvPr>
            <p:ph type="ctrTitle"/>
          </p:nvPr>
        </p:nvSpPr>
        <p:spPr>
          <a:xfrm>
            <a:off x="1255475" y="3766495"/>
            <a:ext cx="6888360" cy="446276"/>
          </a:xfrm>
          <a:ln algn="ctr"/>
        </p:spPr>
        <p:txBody>
          <a:bodyPr wrap="square" tIns="0" bIns="0" anchor="b">
            <a:spAutoFit/>
          </a:bodyPr>
          <a:lstStyle>
            <a:lvl1pPr>
              <a:lnSpc>
                <a:spcPct val="100000"/>
              </a:lnSpc>
              <a:defRPr sz="2900">
                <a:solidFill>
                  <a:schemeClr val="accent1"/>
                </a:solidFill>
                <a:latin typeface="+mj-lt"/>
              </a:defRPr>
            </a:lvl1pPr>
          </a:lstStyle>
          <a:p>
            <a:r>
              <a:rPr lang="en-US"/>
              <a:t>Click to edit Master title style</a:t>
            </a:r>
            <a:endParaRPr lang="en-US" dirty="0"/>
          </a:p>
        </p:txBody>
      </p:sp>
      <p:sp>
        <p:nvSpPr>
          <p:cNvPr id="6344" name="Rectangle 3"/>
          <p:cNvSpPr>
            <a:spLocks noGrp="1" noChangeArrowheads="1"/>
          </p:cNvSpPr>
          <p:nvPr>
            <p:ph type="subTitle" idx="1"/>
          </p:nvPr>
        </p:nvSpPr>
        <p:spPr>
          <a:xfrm>
            <a:off x="1255475" y="4260957"/>
            <a:ext cx="6875176" cy="276999"/>
          </a:xfrm>
        </p:spPr>
        <p:txBody>
          <a:bodyPr wrap="square" lIns="16412" tIns="0" rIns="0" bIns="0">
            <a:spAutoFit/>
          </a:bodyPr>
          <a:lstStyle>
            <a:lvl1pPr marL="0" indent="0">
              <a:lnSpc>
                <a:spcPct val="100000"/>
              </a:lnSpc>
              <a:spcBef>
                <a:spcPts val="808"/>
              </a:spcBef>
              <a:buClr>
                <a:schemeClr val="tx2"/>
              </a:buClr>
              <a:buSzTx/>
              <a:buFont typeface="Wingdings" pitchFamily="2" charset="2"/>
              <a:buNone/>
              <a:defRPr sz="1800">
                <a:solidFill>
                  <a:schemeClr val="tx2"/>
                </a:solidFill>
                <a:latin typeface="+mj-lt"/>
              </a:defRPr>
            </a:lvl1pPr>
          </a:lstStyle>
          <a:p>
            <a:r>
              <a:rPr lang="en-US" dirty="0"/>
              <a:t>Click to edit Master subtitle style</a:t>
            </a:r>
          </a:p>
        </p:txBody>
      </p:sp>
      <p:sp>
        <p:nvSpPr>
          <p:cNvPr id="12" name="Text Placeholder 11"/>
          <p:cNvSpPr>
            <a:spLocks noGrp="1"/>
          </p:cNvSpPr>
          <p:nvPr>
            <p:ph type="body" sz="quarter" idx="10" hasCustomPrompt="1"/>
          </p:nvPr>
        </p:nvSpPr>
        <p:spPr>
          <a:xfrm>
            <a:off x="1255473" y="4631191"/>
            <a:ext cx="4416136" cy="411457"/>
          </a:xfrm>
        </p:spPr>
        <p:txBody>
          <a:bodyPr lIns="16412" tIns="0" rIns="0" bIns="0"/>
          <a:lstStyle>
            <a:lvl1pPr>
              <a:lnSpc>
                <a:spcPct val="110000"/>
              </a:lnSpc>
              <a:spcBef>
                <a:spcPts val="63"/>
              </a:spcBef>
              <a:buNone/>
              <a:defRPr baseline="0"/>
            </a:lvl1pPr>
          </a:lstStyle>
          <a:p>
            <a:pPr lvl="0"/>
            <a:r>
              <a:rPr lang="en-US" dirty="0"/>
              <a:t>Date</a:t>
            </a:r>
          </a:p>
          <a:p>
            <a:pPr lvl="0"/>
            <a:r>
              <a:rPr lang="en-US" dirty="0"/>
              <a:t>Speaker Name</a:t>
            </a:r>
          </a:p>
        </p:txBody>
      </p:sp>
      <p:pic>
        <p:nvPicPr>
          <p:cNvPr id="10" name="Picture 9"/>
          <p:cNvPicPr>
            <a:picLocks noChangeAspect="1" noChangeArrowheads="1"/>
          </p:cNvPicPr>
          <p:nvPr userDrawn="1"/>
        </p:nvPicPr>
        <p:blipFill>
          <a:blip r:embed="rId3" cstate="print"/>
          <a:srcRect/>
          <a:stretch>
            <a:fillRect/>
          </a:stretch>
        </p:blipFill>
        <p:spPr bwMode="auto">
          <a:xfrm>
            <a:off x="1016001" y="1562527"/>
            <a:ext cx="7571847" cy="1679831"/>
          </a:xfrm>
          <a:prstGeom prst="rect">
            <a:avLst/>
          </a:prstGeom>
          <a:noFill/>
          <a:ln w="9525">
            <a:noFill/>
            <a:miter lim="800000"/>
            <a:headEnd/>
            <a:tailEnd/>
          </a:ln>
          <a:effectLst/>
        </p:spPr>
      </p:pic>
      <p:grpSp>
        <p:nvGrpSpPr>
          <p:cNvPr id="2" name="Group 201"/>
          <p:cNvGrpSpPr>
            <a:grpSpLocks/>
          </p:cNvGrpSpPr>
          <p:nvPr userDrawn="1"/>
        </p:nvGrpSpPr>
        <p:grpSpPr bwMode="auto">
          <a:xfrm>
            <a:off x="1031834" y="1410020"/>
            <a:ext cx="7535333" cy="1984842"/>
            <a:chOff x="1288" y="1521"/>
            <a:chExt cx="3916" cy="1417"/>
          </a:xfrm>
        </p:grpSpPr>
        <p:cxnSp>
          <p:nvCxnSpPr>
            <p:cNvPr id="6" name="Straight Connector 11"/>
            <p:cNvCxnSpPr>
              <a:cxnSpLocks noChangeShapeType="1"/>
            </p:cNvCxnSpPr>
            <p:nvPr/>
          </p:nvCxnSpPr>
          <p:spPr bwMode="auto">
            <a:xfrm rot="16200000" flipH="1">
              <a:off x="579" y="2230"/>
              <a:ext cx="1417" cy="0"/>
            </a:xfrm>
            <a:prstGeom prst="line">
              <a:avLst/>
            </a:prstGeom>
            <a:noFill/>
            <a:ln w="76200" cap="rnd" algn="ctr">
              <a:solidFill>
                <a:srgbClr val="00AEEF"/>
              </a:solidFill>
              <a:round/>
              <a:headEnd/>
              <a:tailEnd/>
            </a:ln>
          </p:spPr>
        </p:cxnSp>
        <p:cxnSp>
          <p:nvCxnSpPr>
            <p:cNvPr id="7" name="Straight Connector 12"/>
            <p:cNvCxnSpPr>
              <a:cxnSpLocks noChangeShapeType="1"/>
            </p:cNvCxnSpPr>
            <p:nvPr/>
          </p:nvCxnSpPr>
          <p:spPr bwMode="auto">
            <a:xfrm rot="16200000" flipH="1">
              <a:off x="4495" y="2230"/>
              <a:ext cx="1417" cy="0"/>
            </a:xfrm>
            <a:prstGeom prst="line">
              <a:avLst/>
            </a:prstGeom>
            <a:noFill/>
            <a:ln w="76200" cap="rnd" algn="ctr">
              <a:solidFill>
                <a:srgbClr val="00AEEF"/>
              </a:solidFill>
              <a:round/>
              <a:headEnd/>
              <a:tailEnd/>
            </a:ln>
          </p:spPr>
        </p:cxnSp>
      </p:grpSp>
      <p:sp>
        <p:nvSpPr>
          <p:cNvPr id="11" name="shpStamp" hidden="1"/>
          <p:cNvSpPr txBox="1">
            <a:spLocks noChangeArrowheads="1"/>
          </p:cNvSpPr>
          <p:nvPr userDrawn="1">
            <p:custDataLst>
              <p:tags r:id="rId1"/>
            </p:custDataLst>
          </p:nvPr>
        </p:nvSpPr>
        <p:spPr bwMode="ltGray">
          <a:xfrm>
            <a:off x="10108048" y="147659"/>
            <a:ext cx="1252681" cy="322169"/>
          </a:xfrm>
          <a:prstGeom prst="rect">
            <a:avLst/>
          </a:prstGeom>
          <a:noFill/>
          <a:ln w="9525" algn="ctr">
            <a:noFill/>
            <a:miter lim="800000"/>
            <a:headEnd/>
            <a:tailEnd/>
          </a:ln>
          <a:effectLst/>
        </p:spPr>
        <p:txBody>
          <a:bodyPr wrap="none" lIns="0" tIns="0" rIns="0" bIns="0" anchor="t"/>
          <a:lstStyle/>
          <a:p>
            <a:pPr algn="r" fontAlgn="base">
              <a:spcBef>
                <a:spcPct val="0"/>
              </a:spcBef>
              <a:spcAft>
                <a:spcPct val="0"/>
              </a:spcAft>
            </a:pPr>
            <a:r>
              <a:rPr lang="en-US" sz="1300" dirty="0">
                <a:solidFill>
                  <a:srgbClr val="FF0000"/>
                </a:solidFill>
                <a:cs typeface="Arial" charset="0"/>
              </a:rPr>
              <a:t>STAMP</a:t>
            </a:r>
          </a:p>
        </p:txBody>
      </p:sp>
      <p:pic>
        <p:nvPicPr>
          <p:cNvPr id="14" name="BarclaysLogo" descr="Standard_Cover.bmp"/>
          <p:cNvPicPr>
            <a:picLocks noChangeAspect="1"/>
          </p:cNvPicPr>
          <p:nvPr userDrawn="1"/>
        </p:nvPicPr>
        <p:blipFill>
          <a:blip r:embed="rId4" cstate="print"/>
          <a:stretch>
            <a:fillRect/>
          </a:stretch>
        </p:blipFill>
        <p:spPr>
          <a:xfrm>
            <a:off x="8728365" y="2210585"/>
            <a:ext cx="2108895" cy="286614"/>
          </a:xfrm>
          <a:prstGeom prst="rect">
            <a:avLst/>
          </a:prstGeom>
        </p:spPr>
      </p:pic>
    </p:spTree>
    <p:extLst>
      <p:ext uri="{BB962C8B-B14F-4D97-AF65-F5344CB8AC3E}">
        <p14:creationId xmlns:p14="http://schemas.microsoft.com/office/powerpoint/2010/main" val="85714474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plhTitle"/>
          <p:cNvSpPr>
            <a:spLocks noGrp="1"/>
          </p:cNvSpPr>
          <p:nvPr>
            <p:ph type="title"/>
          </p:nvPr>
        </p:nvSpPr>
        <p:spPr>
          <a:xfrm>
            <a:off x="507998" y="337075"/>
            <a:ext cx="11176001" cy="470647"/>
          </a:xfrm>
        </p:spPr>
        <p:txBody>
          <a:bodyPr lIns="0" rIns="0"/>
          <a:lstStyle>
            <a:lvl1pPr>
              <a:defRPr sz="2400">
                <a:latin typeface="+mj-lt"/>
                <a:cs typeface="Calibri" pitchFamily="34" charset="0"/>
              </a:defRPr>
            </a:lvl1pPr>
          </a:lstStyle>
          <a:p>
            <a:r>
              <a:rPr lang="en-US" dirty="0"/>
              <a:t>Click to edit Master title style</a:t>
            </a:r>
          </a:p>
        </p:txBody>
      </p:sp>
      <p:sp>
        <p:nvSpPr>
          <p:cNvPr id="12" name="plhSubheader"/>
          <p:cNvSpPr>
            <a:spLocks noGrp="1"/>
          </p:cNvSpPr>
          <p:nvPr>
            <p:ph type="body" sz="quarter" idx="13" hasCustomPrompt="1"/>
          </p:nvPr>
        </p:nvSpPr>
        <p:spPr>
          <a:xfrm>
            <a:off x="508000" y="819150"/>
            <a:ext cx="11176001" cy="336176"/>
          </a:xfrm>
          <a:noFill/>
          <a:ln w="9525">
            <a:noFill/>
            <a:miter lim="800000"/>
            <a:headEnd/>
            <a:tailEnd/>
          </a:ln>
          <a:effectLst/>
        </p:spPr>
        <p:txBody>
          <a:bodyPr lIns="0" tIns="0" rIns="0" bIns="0"/>
          <a:lstStyle>
            <a:lvl1pPr marL="0" indent="0" algn="l" rtl="0" fontAlgn="base">
              <a:spcBef>
                <a:spcPct val="0"/>
              </a:spcBef>
              <a:spcAft>
                <a:spcPct val="0"/>
              </a:spcAft>
              <a:buNone/>
              <a:defRPr lang="en-US" sz="1400" b="1" kern="1200" dirty="0" smtClean="0">
                <a:solidFill>
                  <a:srgbClr val="7E8083"/>
                </a:solidFill>
                <a:latin typeface="+mj-lt"/>
                <a:ea typeface="+mn-ea"/>
                <a:cs typeface="Calibri" pitchFamily="34" charset="0"/>
              </a:defRPr>
            </a:lvl1pPr>
            <a:lvl2pPr algn="l" rtl="0" fontAlgn="base">
              <a:spcBef>
                <a:spcPct val="0"/>
              </a:spcBef>
              <a:spcAft>
                <a:spcPct val="0"/>
              </a:spcAft>
              <a:buNone/>
              <a:defRPr lang="en-US" sz="1400" b="1" kern="1200" dirty="0" smtClean="0">
                <a:solidFill>
                  <a:schemeClr val="tx1"/>
                </a:solidFill>
                <a:latin typeface="Arial" charset="0"/>
                <a:ea typeface="+mn-ea"/>
                <a:cs typeface="Arial" charset="0"/>
              </a:defRPr>
            </a:lvl2pPr>
            <a:lvl3pPr algn="l" rtl="0" fontAlgn="base">
              <a:spcBef>
                <a:spcPct val="0"/>
              </a:spcBef>
              <a:spcAft>
                <a:spcPct val="0"/>
              </a:spcAft>
              <a:buNone/>
              <a:defRPr lang="en-US" sz="1400" b="1" kern="1200" dirty="0" smtClean="0">
                <a:solidFill>
                  <a:schemeClr val="tx1"/>
                </a:solidFill>
                <a:latin typeface="Arial" charset="0"/>
                <a:ea typeface="+mn-ea"/>
                <a:cs typeface="Arial" charset="0"/>
              </a:defRPr>
            </a:lvl3pPr>
            <a:lvl4pPr algn="l" rtl="0" fontAlgn="base">
              <a:spcBef>
                <a:spcPct val="0"/>
              </a:spcBef>
              <a:spcAft>
                <a:spcPct val="0"/>
              </a:spcAft>
              <a:buNone/>
              <a:defRPr lang="en-US" sz="1400" b="1" kern="1200" dirty="0" smtClean="0">
                <a:solidFill>
                  <a:schemeClr val="tx1"/>
                </a:solidFill>
                <a:latin typeface="Arial" charset="0"/>
                <a:ea typeface="+mn-ea"/>
                <a:cs typeface="Arial" charset="0"/>
              </a:defRPr>
            </a:lvl4pPr>
            <a:lvl5pPr algn="l" rtl="0" fontAlgn="base">
              <a:spcBef>
                <a:spcPct val="0"/>
              </a:spcBef>
              <a:spcAft>
                <a:spcPct val="0"/>
              </a:spcAft>
              <a:buNone/>
              <a:defRPr lang="en-US" sz="1400" b="1" kern="1200" dirty="0">
                <a:solidFill>
                  <a:schemeClr val="tx1"/>
                </a:solidFill>
                <a:latin typeface="Arial" charset="0"/>
                <a:ea typeface="+mn-ea"/>
                <a:cs typeface="Arial" charset="0"/>
              </a:defRPr>
            </a:lvl5pPr>
          </a:lstStyle>
          <a:p>
            <a:pPr lvl="0"/>
            <a:r>
              <a:rPr lang="en-US" dirty="0"/>
              <a:t>Sub-Header: Enter your optional sub-heading here </a:t>
            </a:r>
          </a:p>
          <a:p>
            <a:pPr lvl="0"/>
            <a:endParaRPr lang="en-US" dirty="0"/>
          </a:p>
        </p:txBody>
      </p:sp>
      <p:sp>
        <p:nvSpPr>
          <p:cNvPr id="7" name="plhBody"/>
          <p:cNvSpPr>
            <a:spLocks noGrp="1"/>
          </p:cNvSpPr>
          <p:nvPr>
            <p:ph type="body" sz="quarter" idx="16"/>
          </p:nvPr>
        </p:nvSpPr>
        <p:spPr>
          <a:xfrm>
            <a:off x="508000" y="1333949"/>
            <a:ext cx="11176001" cy="4582758"/>
          </a:xfrm>
        </p:spPr>
        <p:txBody>
          <a:bodyPr/>
          <a:lstStyle>
            <a:lvl1pPr>
              <a:buClr>
                <a:schemeClr val="bg2"/>
              </a:buClr>
              <a:defRPr sz="1300">
                <a:latin typeface="+mn-lt"/>
                <a:cs typeface="Calibri" pitchFamily="34" charset="0"/>
              </a:defRPr>
            </a:lvl1pPr>
            <a:lvl2pPr>
              <a:buClr>
                <a:schemeClr val="bg2"/>
              </a:buClr>
              <a:defRPr sz="1300">
                <a:latin typeface="+mn-lt"/>
                <a:cs typeface="Calibri" pitchFamily="34" charset="0"/>
              </a:defRPr>
            </a:lvl2pPr>
            <a:lvl3pPr>
              <a:buClr>
                <a:schemeClr val="bg2"/>
              </a:buClr>
              <a:defRPr sz="1300">
                <a:latin typeface="+mn-lt"/>
                <a:cs typeface="Calibri" pitchFamily="34" charset="0"/>
              </a:defRPr>
            </a:lvl3pPr>
            <a:lvl4pPr>
              <a:buClr>
                <a:schemeClr val="bg2"/>
              </a:buClr>
              <a:defRPr sz="1300">
                <a:latin typeface="+mn-lt"/>
                <a:cs typeface="Calibri" pitchFamily="34" charset="0"/>
              </a:defRPr>
            </a:lvl4pPr>
            <a:lvl5pPr>
              <a:buClr>
                <a:schemeClr val="bg2"/>
              </a:buClr>
              <a:defRPr sz="1300">
                <a:latin typeface="+mn-lt"/>
                <a:cs typeface="Calibri" pitchFamily="34" charset="0"/>
              </a:defRPr>
            </a:lvl5pPr>
            <a:lvl6pPr>
              <a:defRPr/>
            </a:lvl6pPr>
            <a:lvl7pPr>
              <a:defRPr/>
            </a:lvl7pPr>
            <a:lvl8pPr>
              <a:defRPr baseline="0"/>
            </a:lvl8pPr>
            <a:lvl9pPr>
              <a:defRPr baseline="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lhSectionHeader"/>
          <p:cNvSpPr>
            <a:spLocks noGrp="1"/>
          </p:cNvSpPr>
          <p:nvPr>
            <p:ph type="body" sz="quarter" idx="18" hasCustomPrompt="1"/>
          </p:nvPr>
        </p:nvSpPr>
        <p:spPr>
          <a:xfrm>
            <a:off x="6096001" y="825646"/>
            <a:ext cx="5264727" cy="153296"/>
          </a:xfrm>
        </p:spPr>
        <p:txBody>
          <a:bodyPr wrap="none" tIns="32823" rIns="0" bIns="0"/>
          <a:lstStyle>
            <a:lvl1pPr algn="r">
              <a:buNone/>
              <a:defRPr sz="700" b="1">
                <a:solidFill>
                  <a:srgbClr val="7E8083"/>
                </a:solidFill>
                <a:latin typeface="+mn-lt"/>
                <a:cs typeface="Arial" pitchFamily="34" charset="0"/>
              </a:defRPr>
            </a:lvl1pPr>
          </a:lstStyle>
          <a:p>
            <a:pPr lvl="0"/>
            <a:r>
              <a:rPr lang="en-US" dirty="0"/>
              <a:t>Section Header (used to create Tab Pages and Table of Contents)</a:t>
            </a:r>
          </a:p>
        </p:txBody>
      </p:sp>
      <p:sp>
        <p:nvSpPr>
          <p:cNvPr id="9" name="plhFootnote"/>
          <p:cNvSpPr>
            <a:spLocks noGrp="1"/>
          </p:cNvSpPr>
          <p:nvPr>
            <p:ph type="body" sz="quarter" idx="22" hasCustomPrompt="1"/>
          </p:nvPr>
        </p:nvSpPr>
        <p:spPr>
          <a:xfrm>
            <a:off x="2844800" y="6120353"/>
            <a:ext cx="8515928" cy="358469"/>
          </a:xfrm>
        </p:spPr>
        <p:txBody>
          <a:bodyPr wrap="square" tIns="16412" bIns="16412" anchor="b" anchorCtr="0">
            <a:spAutoFit/>
          </a:bodyPr>
          <a:lstStyle>
            <a:lvl1pPr marL="0" indent="0">
              <a:lnSpc>
                <a:spcPct val="100000"/>
              </a:lnSpc>
              <a:spcBef>
                <a:spcPts val="0"/>
              </a:spcBef>
              <a:buNone/>
              <a:defRPr sz="700" i="1">
                <a:solidFill>
                  <a:srgbClr val="4B4B4B"/>
                </a:solidFill>
              </a:defRPr>
            </a:lvl1pPr>
            <a:lvl2pPr marL="156708" indent="-156708">
              <a:lnSpc>
                <a:spcPct val="100000"/>
              </a:lnSpc>
              <a:spcBef>
                <a:spcPts val="0"/>
              </a:spcBef>
              <a:buClrTx/>
              <a:buSzPct val="100000"/>
              <a:buFont typeface="+mj-lt"/>
              <a:buAutoNum type="arabicPeriod"/>
              <a:defRPr sz="700" i="1">
                <a:solidFill>
                  <a:srgbClr val="4B4B4B"/>
                </a:solidFill>
              </a:defRPr>
            </a:lvl2pPr>
            <a:lvl3pPr marL="410291" indent="-205146">
              <a:lnSpc>
                <a:spcPct val="100000"/>
              </a:lnSpc>
              <a:spcBef>
                <a:spcPts val="0"/>
              </a:spcBef>
              <a:buClr>
                <a:schemeClr val="tx1"/>
              </a:buClr>
              <a:buFont typeface="+mj-lt"/>
              <a:buAutoNum type="alphaLcParenR"/>
              <a:defRPr sz="700" i="1"/>
            </a:lvl3pPr>
            <a:lvl4pPr marL="8548" indent="0">
              <a:lnSpc>
                <a:spcPct val="90000"/>
              </a:lnSpc>
              <a:spcBef>
                <a:spcPts val="0"/>
              </a:spcBef>
              <a:buNone/>
              <a:defRPr sz="700" i="1" u="none" strike="noStrike" normalizeH="0" baseline="0">
                <a:solidFill>
                  <a:srgbClr val="4B4B4B"/>
                </a:solidFill>
                <a:latin typeface="+mn-lt"/>
              </a:defRPr>
            </a:lvl4pPr>
            <a:lvl5pPr>
              <a:defRPr sz="700" i="1"/>
            </a:lvl5pPr>
          </a:lstStyle>
          <a:p>
            <a:pPr lvl="3"/>
            <a:r>
              <a:rPr lang="en-US" dirty="0"/>
              <a:t>___________________________</a:t>
            </a:r>
          </a:p>
          <a:p>
            <a:pPr lvl="0"/>
            <a:r>
              <a:rPr lang="en-US" dirty="0"/>
              <a:t>Source:</a:t>
            </a:r>
          </a:p>
          <a:p>
            <a:pPr lvl="1"/>
            <a:r>
              <a:rPr lang="en-US" dirty="0"/>
              <a:t>Footnotes.</a:t>
            </a:r>
          </a:p>
        </p:txBody>
      </p:sp>
      <p:sp>
        <p:nvSpPr>
          <p:cNvPr id="10" name="plhBulletedText"/>
          <p:cNvSpPr>
            <a:spLocks noGrp="1"/>
          </p:cNvSpPr>
          <p:nvPr>
            <p:ph type="body" sz="quarter" idx="20" hasCustomPrompt="1"/>
          </p:nvPr>
        </p:nvSpPr>
        <p:spPr>
          <a:xfrm>
            <a:off x="184729" y="-334581"/>
            <a:ext cx="11822545" cy="265885"/>
          </a:xfrm>
          <a:solidFill>
            <a:srgbClr val="FEDF87"/>
          </a:solidFill>
          <a:ln>
            <a:solidFill>
              <a:srgbClr val="FF0000"/>
            </a:solidFill>
          </a:ln>
        </p:spPr>
        <p:txBody>
          <a:bodyPr lIns="41029" rIns="41029"/>
          <a:lstStyle>
            <a:lvl1pPr algn="ctr">
              <a:buNone/>
              <a:defRPr baseline="0">
                <a:solidFill>
                  <a:srgbClr val="FF0000"/>
                </a:solidFill>
              </a:defRPr>
            </a:lvl1pPr>
            <a:lvl2pPr>
              <a:buNone/>
              <a:defRPr>
                <a:solidFill>
                  <a:srgbClr val="FF0000"/>
                </a:solidFill>
              </a:defRPr>
            </a:lvl2pPr>
            <a:lvl3pPr>
              <a:buNone/>
              <a:defRPr>
                <a:solidFill>
                  <a:srgbClr val="FF0000"/>
                </a:solidFill>
              </a:defRPr>
            </a:lvl3pPr>
            <a:lvl4pPr>
              <a:buNone/>
              <a:defRPr>
                <a:solidFill>
                  <a:srgbClr val="FF0000"/>
                </a:solidFill>
              </a:defRPr>
            </a:lvl4pPr>
            <a:lvl5pPr>
              <a:buNone/>
              <a:defRPr>
                <a:solidFill>
                  <a:srgbClr val="FF0000"/>
                </a:solidFill>
              </a:defRPr>
            </a:lvl5pPr>
          </a:lstStyle>
          <a:p>
            <a:pPr lvl="0"/>
            <a:r>
              <a:rPr lang="en-US" dirty="0" err="1"/>
              <a:t>PresBuilder</a:t>
            </a:r>
            <a:r>
              <a:rPr lang="en-US" dirty="0"/>
              <a:t> Placeholder – Delete this box if you see it on a slide, but DO NOT REMOVE this box from the slide layout. </a:t>
            </a:r>
          </a:p>
        </p:txBody>
      </p:sp>
      <p:sp>
        <p:nvSpPr>
          <p:cNvPr id="17" name="Slide Number Placeholder 16"/>
          <p:cNvSpPr>
            <a:spLocks noGrp="1"/>
          </p:cNvSpPr>
          <p:nvPr>
            <p:ph type="sldNum" sz="quarter" idx="23"/>
          </p:nvPr>
        </p:nvSpPr>
        <p:spPr/>
        <p:txBody>
          <a:bodyPr lIns="82058" tIns="41029" rIns="82058" bIns="41029"/>
          <a:lstStyle>
            <a:lvl1pPr algn="r" rtl="0" fontAlgn="base">
              <a:spcBef>
                <a:spcPct val="0"/>
              </a:spcBef>
              <a:spcAft>
                <a:spcPct val="0"/>
              </a:spcAft>
              <a:defRPr lang="en-US" sz="900" kern="1200" smtClean="0">
                <a:solidFill>
                  <a:srgbClr val="4B4B4B"/>
                </a:solidFill>
                <a:latin typeface="+mn-lt"/>
                <a:ea typeface="+mn-ea"/>
                <a:cs typeface="Arial" charset="0"/>
              </a:defRPr>
            </a:lvl1pPr>
          </a:lstStyle>
          <a:p>
            <a:fld id="{7BC01EA4-3BC1-4101-9AC2-FD6B853D97D7}" type="slidenum">
              <a:rPr/>
              <a:pPr/>
              <a:t>‹#›</a:t>
            </a:fld>
            <a:endParaRPr/>
          </a:p>
        </p:txBody>
      </p:sp>
    </p:spTree>
    <p:extLst>
      <p:ext uri="{BB962C8B-B14F-4D97-AF65-F5344CB8AC3E}">
        <p14:creationId xmlns:p14="http://schemas.microsoft.com/office/powerpoint/2010/main" val="587193447"/>
      </p:ext>
    </p:extLst>
  </p:cSld>
  <p:clrMapOvr>
    <a:masterClrMapping/>
  </p:clrMapOvr>
  <p:hf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Tab Slide">
    <p:spTree>
      <p:nvGrpSpPr>
        <p:cNvPr id="1" name=""/>
        <p:cNvGrpSpPr/>
        <p:nvPr/>
      </p:nvGrpSpPr>
      <p:grpSpPr>
        <a:xfrm>
          <a:off x="0" y="0"/>
          <a:ext cx="0" cy="0"/>
          <a:chOff x="0" y="0"/>
          <a:chExt cx="0" cy="0"/>
        </a:xfrm>
      </p:grpSpPr>
      <p:pic>
        <p:nvPicPr>
          <p:cNvPr id="7" name="Picture 4" descr="https://www.agility.com/wp-content/uploads/2018/01/News-Tareks-Blog2.jpg"/>
          <p:cNvPicPr>
            <a:picLocks noChangeAspect="1" noChangeArrowheads="1"/>
          </p:cNvPicPr>
          <p:nvPr userDrawn="1"/>
        </p:nvPicPr>
        <p:blipFill>
          <a:blip r:embed="rId2" cstate="print">
            <a:duotone>
              <a:schemeClr val="accent4">
                <a:shade val="45000"/>
                <a:satMod val="135000"/>
              </a:schemeClr>
              <a:prstClr val="white"/>
            </a:duotone>
            <a:lum bright="40000" contrast="-30000"/>
          </a:blip>
          <a:srcRect r="18117"/>
          <a:stretch>
            <a:fillRect/>
          </a:stretch>
        </p:blipFill>
        <p:spPr bwMode="auto">
          <a:xfrm>
            <a:off x="-1" y="0"/>
            <a:ext cx="12192001" cy="6858000"/>
          </a:xfrm>
          <a:prstGeom prst="rect">
            <a:avLst/>
          </a:prstGeom>
          <a:noFill/>
        </p:spPr>
      </p:pic>
      <p:sp>
        <p:nvSpPr>
          <p:cNvPr id="5" name="Title 4"/>
          <p:cNvSpPr>
            <a:spLocks noGrp="1"/>
          </p:cNvSpPr>
          <p:nvPr>
            <p:ph type="title" hasCustomPrompt="1"/>
          </p:nvPr>
        </p:nvSpPr>
        <p:spPr>
          <a:xfrm>
            <a:off x="831274" y="2692373"/>
            <a:ext cx="10529455" cy="470647"/>
          </a:xfrm>
          <a:noFill/>
          <a:ln w="9525" algn="ctr">
            <a:noFill/>
            <a:miter lim="800000"/>
            <a:headEnd/>
            <a:tailEnd/>
          </a:ln>
          <a:effectLst/>
        </p:spPr>
        <p:txBody>
          <a:bodyPr lIns="0" tIns="0" rIns="0" bIns="0" anchor="b"/>
          <a:lstStyle>
            <a:lvl1pPr algn="l" defTabSz="914608" rtl="0" fontAlgn="base">
              <a:lnSpc>
                <a:spcPct val="80000"/>
              </a:lnSpc>
              <a:spcBef>
                <a:spcPct val="0"/>
              </a:spcBef>
              <a:spcAft>
                <a:spcPct val="0"/>
              </a:spcAft>
              <a:defRPr lang="en-US" sz="1800" b="1" kern="1200" baseline="0" dirty="0" smtClean="0">
                <a:solidFill>
                  <a:schemeClr val="bg2"/>
                </a:solidFill>
                <a:latin typeface="+mj-lt"/>
                <a:ea typeface="+mn-ea"/>
                <a:cs typeface="Times New Roman" pitchFamily="18" charset="0"/>
              </a:defRPr>
            </a:lvl1pPr>
          </a:lstStyle>
          <a:p>
            <a:r>
              <a:rPr lang="en-US" dirty="0"/>
              <a:t>Tab Text Goes Here</a:t>
            </a:r>
          </a:p>
        </p:txBody>
      </p:sp>
      <p:sp>
        <p:nvSpPr>
          <p:cNvPr id="3" name="Line 1026"/>
          <p:cNvSpPr>
            <a:spLocks noChangeShapeType="1"/>
          </p:cNvSpPr>
          <p:nvPr/>
        </p:nvSpPr>
        <p:spPr bwMode="black">
          <a:xfrm>
            <a:off x="831273" y="3227294"/>
            <a:ext cx="10508288" cy="0"/>
          </a:xfrm>
          <a:prstGeom prst="line">
            <a:avLst/>
          </a:prstGeom>
          <a:noFill/>
          <a:ln w="9525">
            <a:solidFill>
              <a:schemeClr val="tx2"/>
            </a:solidFill>
            <a:round/>
            <a:headEnd/>
            <a:tailEnd/>
          </a:ln>
          <a:effectLst/>
        </p:spPr>
        <p:txBody>
          <a:bodyPr wrap="none" lIns="82058" tIns="41029" rIns="82058" bIns="41029" anchor="ctr"/>
          <a:lstStyle/>
          <a:p>
            <a:pPr algn="ctr" fontAlgn="base">
              <a:spcBef>
                <a:spcPct val="0"/>
              </a:spcBef>
              <a:spcAft>
                <a:spcPct val="0"/>
              </a:spcAft>
            </a:pPr>
            <a:endParaRPr lang="en-US" sz="1300">
              <a:solidFill>
                <a:srgbClr val="000000"/>
              </a:solidFill>
              <a:cs typeface="Arial" charset="0"/>
            </a:endParaRPr>
          </a:p>
        </p:txBody>
      </p:sp>
    </p:spTree>
    <p:extLst>
      <p:ext uri="{BB962C8B-B14F-4D97-AF65-F5344CB8AC3E}">
        <p14:creationId xmlns:p14="http://schemas.microsoft.com/office/powerpoint/2010/main" val="2213613256"/>
      </p:ext>
    </p:extLst>
  </p:cSld>
  <p:clrMapOvr>
    <a:masterClrMapping/>
  </p:clrMapOvr>
  <p:hf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Sub Divider Slide">
    <p:spTree>
      <p:nvGrpSpPr>
        <p:cNvPr id="1" name=""/>
        <p:cNvGrpSpPr/>
        <p:nvPr/>
      </p:nvGrpSpPr>
      <p:grpSpPr>
        <a:xfrm>
          <a:off x="0" y="0"/>
          <a:ext cx="0" cy="0"/>
          <a:chOff x="0" y="0"/>
          <a:chExt cx="0" cy="0"/>
        </a:xfrm>
      </p:grpSpPr>
      <p:pic>
        <p:nvPicPr>
          <p:cNvPr id="6" name="Picture 4" descr="https://www.agility.com/wp-content/uploads/2018/01/News-Tareks-Blog2.jpg"/>
          <p:cNvPicPr>
            <a:picLocks noChangeAspect="1" noChangeArrowheads="1"/>
          </p:cNvPicPr>
          <p:nvPr userDrawn="1"/>
        </p:nvPicPr>
        <p:blipFill>
          <a:blip r:embed="rId2" cstate="print">
            <a:duotone>
              <a:schemeClr val="accent4">
                <a:shade val="45000"/>
                <a:satMod val="135000"/>
              </a:schemeClr>
              <a:prstClr val="white"/>
            </a:duotone>
            <a:lum bright="60000" contrast="-53000"/>
          </a:blip>
          <a:srcRect r="18117"/>
          <a:stretch>
            <a:fillRect/>
          </a:stretch>
        </p:blipFill>
        <p:spPr bwMode="auto">
          <a:xfrm>
            <a:off x="-1" y="0"/>
            <a:ext cx="12192001" cy="6858000"/>
          </a:xfrm>
          <a:prstGeom prst="rect">
            <a:avLst/>
          </a:prstGeom>
          <a:noFill/>
        </p:spPr>
      </p:pic>
      <p:sp>
        <p:nvSpPr>
          <p:cNvPr id="5" name="Title 4"/>
          <p:cNvSpPr>
            <a:spLocks noGrp="1"/>
          </p:cNvSpPr>
          <p:nvPr>
            <p:ph type="title" hasCustomPrompt="1"/>
          </p:nvPr>
        </p:nvSpPr>
        <p:spPr>
          <a:xfrm>
            <a:off x="831274" y="2692373"/>
            <a:ext cx="10529455" cy="470647"/>
          </a:xfrm>
          <a:noFill/>
          <a:ln w="9525" algn="ctr">
            <a:noFill/>
            <a:miter lim="800000"/>
            <a:headEnd/>
            <a:tailEnd/>
          </a:ln>
          <a:effectLst/>
        </p:spPr>
        <p:txBody>
          <a:bodyPr lIns="0" tIns="0" rIns="0" bIns="0" anchor="b"/>
          <a:lstStyle>
            <a:lvl1pPr algn="l" defTabSz="914608" rtl="0" fontAlgn="base">
              <a:lnSpc>
                <a:spcPct val="80000"/>
              </a:lnSpc>
              <a:spcBef>
                <a:spcPct val="0"/>
              </a:spcBef>
              <a:spcAft>
                <a:spcPct val="0"/>
              </a:spcAft>
              <a:defRPr lang="en-US" sz="1800" b="1" kern="1200" baseline="0" dirty="0" smtClean="0">
                <a:solidFill>
                  <a:schemeClr val="bg2"/>
                </a:solidFill>
                <a:latin typeface="+mj-lt"/>
                <a:ea typeface="+mn-ea"/>
                <a:cs typeface="Times New Roman" pitchFamily="18" charset="0"/>
              </a:defRPr>
            </a:lvl1pPr>
          </a:lstStyle>
          <a:p>
            <a:r>
              <a:rPr lang="en-US" dirty="0"/>
              <a:t>Tab Text Goes Here</a:t>
            </a:r>
          </a:p>
        </p:txBody>
      </p:sp>
      <p:sp>
        <p:nvSpPr>
          <p:cNvPr id="3" name="Line 1026"/>
          <p:cNvSpPr>
            <a:spLocks noChangeShapeType="1"/>
          </p:cNvSpPr>
          <p:nvPr/>
        </p:nvSpPr>
        <p:spPr bwMode="black">
          <a:xfrm>
            <a:off x="831273" y="3227294"/>
            <a:ext cx="10508288" cy="0"/>
          </a:xfrm>
          <a:prstGeom prst="line">
            <a:avLst/>
          </a:prstGeom>
          <a:noFill/>
          <a:ln w="9525">
            <a:solidFill>
              <a:schemeClr val="tx2"/>
            </a:solidFill>
            <a:round/>
            <a:headEnd/>
            <a:tailEnd/>
          </a:ln>
          <a:effectLst/>
        </p:spPr>
        <p:txBody>
          <a:bodyPr wrap="none" lIns="82058" tIns="41029" rIns="82058" bIns="41029" anchor="ctr"/>
          <a:lstStyle/>
          <a:p>
            <a:pPr algn="ctr" fontAlgn="base">
              <a:spcBef>
                <a:spcPct val="0"/>
              </a:spcBef>
              <a:spcAft>
                <a:spcPct val="0"/>
              </a:spcAft>
            </a:pPr>
            <a:endParaRPr lang="en-US" sz="1300">
              <a:solidFill>
                <a:srgbClr val="000000"/>
              </a:solidFill>
              <a:cs typeface="Arial" charset="0"/>
            </a:endParaRPr>
          </a:p>
        </p:txBody>
      </p:sp>
      <p:sp>
        <p:nvSpPr>
          <p:cNvPr id="7" name="plhSectionHeader"/>
          <p:cNvSpPr>
            <a:spLocks noGrp="1"/>
          </p:cNvSpPr>
          <p:nvPr>
            <p:ph type="body" sz="quarter" idx="18" hasCustomPrompt="1"/>
          </p:nvPr>
        </p:nvSpPr>
        <p:spPr>
          <a:xfrm>
            <a:off x="6096001" y="825646"/>
            <a:ext cx="5264727" cy="153296"/>
          </a:xfrm>
        </p:spPr>
        <p:txBody>
          <a:bodyPr wrap="none" tIns="32823" rIns="0" bIns="0"/>
          <a:lstStyle>
            <a:lvl1pPr algn="r">
              <a:buNone/>
              <a:defRPr sz="700" b="1">
                <a:solidFill>
                  <a:srgbClr val="7E8083"/>
                </a:solidFill>
                <a:latin typeface="+mn-lt"/>
                <a:cs typeface="Arial" pitchFamily="34" charset="0"/>
              </a:defRPr>
            </a:lvl1pPr>
          </a:lstStyle>
          <a:p>
            <a:pPr lvl="0"/>
            <a:r>
              <a:rPr lang="en-US" dirty="0"/>
              <a:t>Section Header (used to create Tab Pages and Table of Contents)</a:t>
            </a:r>
          </a:p>
        </p:txBody>
      </p:sp>
      <p:sp>
        <p:nvSpPr>
          <p:cNvPr id="9" name="plhFootnote"/>
          <p:cNvSpPr>
            <a:spLocks noGrp="1"/>
          </p:cNvSpPr>
          <p:nvPr>
            <p:ph type="body" sz="quarter" idx="22" hasCustomPrompt="1"/>
          </p:nvPr>
        </p:nvSpPr>
        <p:spPr>
          <a:xfrm>
            <a:off x="2844800" y="6120353"/>
            <a:ext cx="8515928" cy="358469"/>
          </a:xfrm>
        </p:spPr>
        <p:txBody>
          <a:bodyPr wrap="square" tIns="16412" bIns="16412" anchor="b" anchorCtr="0">
            <a:spAutoFit/>
          </a:bodyPr>
          <a:lstStyle>
            <a:lvl1pPr marL="0" indent="0">
              <a:lnSpc>
                <a:spcPct val="100000"/>
              </a:lnSpc>
              <a:spcBef>
                <a:spcPts val="0"/>
              </a:spcBef>
              <a:buNone/>
              <a:defRPr sz="700" i="1">
                <a:solidFill>
                  <a:srgbClr val="4B4B4B"/>
                </a:solidFill>
              </a:defRPr>
            </a:lvl1pPr>
            <a:lvl2pPr marL="156708" indent="-156708">
              <a:lnSpc>
                <a:spcPct val="100000"/>
              </a:lnSpc>
              <a:spcBef>
                <a:spcPts val="0"/>
              </a:spcBef>
              <a:buClrTx/>
              <a:buSzPct val="100000"/>
              <a:buFont typeface="+mj-lt"/>
              <a:buAutoNum type="arabicPeriod"/>
              <a:defRPr sz="700" i="1">
                <a:solidFill>
                  <a:srgbClr val="4B4B4B"/>
                </a:solidFill>
              </a:defRPr>
            </a:lvl2pPr>
            <a:lvl3pPr marL="410291" indent="-205146">
              <a:lnSpc>
                <a:spcPct val="100000"/>
              </a:lnSpc>
              <a:spcBef>
                <a:spcPts val="0"/>
              </a:spcBef>
              <a:buClr>
                <a:schemeClr val="tx1"/>
              </a:buClr>
              <a:buFont typeface="+mj-lt"/>
              <a:buAutoNum type="alphaLcParenR"/>
              <a:defRPr sz="700" i="1"/>
            </a:lvl3pPr>
            <a:lvl4pPr marL="8548" indent="0">
              <a:lnSpc>
                <a:spcPct val="90000"/>
              </a:lnSpc>
              <a:spcBef>
                <a:spcPts val="0"/>
              </a:spcBef>
              <a:buNone/>
              <a:defRPr sz="700" i="1" u="none" strike="noStrike" normalizeH="0" baseline="0">
                <a:solidFill>
                  <a:srgbClr val="4B4B4B"/>
                </a:solidFill>
                <a:latin typeface="+mn-lt"/>
              </a:defRPr>
            </a:lvl4pPr>
            <a:lvl5pPr>
              <a:defRPr sz="700" i="1"/>
            </a:lvl5pPr>
          </a:lstStyle>
          <a:p>
            <a:pPr lvl="3"/>
            <a:r>
              <a:rPr lang="en-US" dirty="0"/>
              <a:t>___________________________</a:t>
            </a:r>
          </a:p>
          <a:p>
            <a:pPr lvl="0"/>
            <a:r>
              <a:rPr lang="en-US" dirty="0"/>
              <a:t>Source:</a:t>
            </a:r>
          </a:p>
          <a:p>
            <a:pPr lvl="1"/>
            <a:r>
              <a:rPr lang="en-US" dirty="0"/>
              <a:t>Footnotes.</a:t>
            </a:r>
          </a:p>
        </p:txBody>
      </p:sp>
      <p:sp>
        <p:nvSpPr>
          <p:cNvPr id="10" name="plhBulletedText"/>
          <p:cNvSpPr>
            <a:spLocks noGrp="1"/>
          </p:cNvSpPr>
          <p:nvPr>
            <p:ph type="body" sz="quarter" idx="20" hasCustomPrompt="1"/>
          </p:nvPr>
        </p:nvSpPr>
        <p:spPr>
          <a:xfrm>
            <a:off x="184729" y="-334581"/>
            <a:ext cx="11822545" cy="265885"/>
          </a:xfrm>
          <a:solidFill>
            <a:srgbClr val="FEDF87"/>
          </a:solidFill>
          <a:ln>
            <a:solidFill>
              <a:srgbClr val="FF0000"/>
            </a:solidFill>
          </a:ln>
        </p:spPr>
        <p:txBody>
          <a:bodyPr lIns="41029" rIns="41029"/>
          <a:lstStyle>
            <a:lvl1pPr algn="ctr">
              <a:buNone/>
              <a:defRPr baseline="0">
                <a:solidFill>
                  <a:srgbClr val="FF0000"/>
                </a:solidFill>
              </a:defRPr>
            </a:lvl1pPr>
            <a:lvl2pPr>
              <a:buNone/>
              <a:defRPr>
                <a:solidFill>
                  <a:srgbClr val="FF0000"/>
                </a:solidFill>
              </a:defRPr>
            </a:lvl2pPr>
            <a:lvl3pPr>
              <a:buNone/>
              <a:defRPr>
                <a:solidFill>
                  <a:srgbClr val="FF0000"/>
                </a:solidFill>
              </a:defRPr>
            </a:lvl3pPr>
            <a:lvl4pPr>
              <a:buNone/>
              <a:defRPr>
                <a:solidFill>
                  <a:srgbClr val="FF0000"/>
                </a:solidFill>
              </a:defRPr>
            </a:lvl4pPr>
            <a:lvl5pPr>
              <a:buNone/>
              <a:defRPr>
                <a:solidFill>
                  <a:srgbClr val="FF0000"/>
                </a:solidFill>
              </a:defRPr>
            </a:lvl5pPr>
          </a:lstStyle>
          <a:p>
            <a:pPr lvl="0"/>
            <a:r>
              <a:rPr lang="en-US" dirty="0" err="1"/>
              <a:t>PresBuilder</a:t>
            </a:r>
            <a:r>
              <a:rPr lang="en-US" dirty="0"/>
              <a:t> Placeholder – Delete this box if you see it on a slide, but DO NOT REMOVE this box from the slide layout. </a:t>
            </a:r>
          </a:p>
        </p:txBody>
      </p:sp>
      <p:sp>
        <p:nvSpPr>
          <p:cNvPr id="15" name="Slide Number Placeholder 14"/>
          <p:cNvSpPr>
            <a:spLocks noGrp="1"/>
          </p:cNvSpPr>
          <p:nvPr>
            <p:ph type="sldNum" sz="quarter" idx="23"/>
          </p:nvPr>
        </p:nvSpPr>
        <p:spPr/>
        <p:txBody>
          <a:bodyPr lIns="82058" tIns="41029" rIns="82058" bIns="41029"/>
          <a:lstStyle>
            <a:lvl1pPr algn="r" rtl="0" fontAlgn="base">
              <a:spcBef>
                <a:spcPct val="0"/>
              </a:spcBef>
              <a:spcAft>
                <a:spcPct val="0"/>
              </a:spcAft>
              <a:defRPr lang="en-US" sz="900" kern="1200" smtClean="0">
                <a:solidFill>
                  <a:srgbClr val="4B4B4B"/>
                </a:solidFill>
                <a:latin typeface="+mn-lt"/>
                <a:ea typeface="+mn-ea"/>
                <a:cs typeface="Arial" charset="0"/>
              </a:defRPr>
            </a:lvl1pPr>
          </a:lstStyle>
          <a:p>
            <a:fld id="{E2ACF161-3639-4DB2-AA3B-4A41135AF63F}" type="slidenum">
              <a:rPr/>
              <a:pPr/>
              <a:t>‹#›</a:t>
            </a:fld>
            <a:endParaRPr/>
          </a:p>
        </p:txBody>
      </p:sp>
    </p:spTree>
    <p:extLst>
      <p:ext uri="{BB962C8B-B14F-4D97-AF65-F5344CB8AC3E}">
        <p14:creationId xmlns:p14="http://schemas.microsoft.com/office/powerpoint/2010/main" val="3228719721"/>
      </p:ext>
    </p:extLst>
  </p:cSld>
  <p:clrMapOvr>
    <a:masterClrMapping/>
  </p:clrMapOvr>
  <p:hf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lstStyle/>
          <a:p>
            <a:r>
              <a:rPr lang="en-US" dirty="0"/>
              <a:t>Click to edit Master title style</a:t>
            </a:r>
          </a:p>
        </p:txBody>
      </p:sp>
      <p:sp>
        <p:nvSpPr>
          <p:cNvPr id="4" name="plhSectionHeader"/>
          <p:cNvSpPr>
            <a:spLocks noGrp="1"/>
          </p:cNvSpPr>
          <p:nvPr>
            <p:ph type="body" sz="quarter" idx="18" hasCustomPrompt="1"/>
          </p:nvPr>
        </p:nvSpPr>
        <p:spPr>
          <a:xfrm>
            <a:off x="6096001" y="825646"/>
            <a:ext cx="5264727" cy="153296"/>
          </a:xfrm>
        </p:spPr>
        <p:txBody>
          <a:bodyPr wrap="none" tIns="32823" rIns="0" bIns="0"/>
          <a:lstStyle>
            <a:lvl1pPr algn="r">
              <a:buNone/>
              <a:defRPr sz="700" b="1">
                <a:solidFill>
                  <a:srgbClr val="7E8083"/>
                </a:solidFill>
                <a:latin typeface="+mn-lt"/>
                <a:cs typeface="Arial" pitchFamily="34" charset="0"/>
              </a:defRPr>
            </a:lvl1pPr>
          </a:lstStyle>
          <a:p>
            <a:pPr lvl="0"/>
            <a:r>
              <a:rPr lang="en-US" dirty="0"/>
              <a:t>Section Header (used to create Tab Pages and Table of Contents)</a:t>
            </a:r>
          </a:p>
        </p:txBody>
      </p:sp>
      <p:sp>
        <p:nvSpPr>
          <p:cNvPr id="5" name="plhFootnote"/>
          <p:cNvSpPr>
            <a:spLocks noGrp="1"/>
          </p:cNvSpPr>
          <p:nvPr>
            <p:ph type="body" sz="quarter" idx="22" hasCustomPrompt="1"/>
          </p:nvPr>
        </p:nvSpPr>
        <p:spPr>
          <a:xfrm>
            <a:off x="2844800" y="6120353"/>
            <a:ext cx="8515928" cy="358469"/>
          </a:xfrm>
        </p:spPr>
        <p:txBody>
          <a:bodyPr wrap="square" tIns="16412" bIns="16412" anchor="b" anchorCtr="0">
            <a:spAutoFit/>
          </a:bodyPr>
          <a:lstStyle>
            <a:lvl1pPr marL="0" indent="0">
              <a:lnSpc>
                <a:spcPct val="100000"/>
              </a:lnSpc>
              <a:spcBef>
                <a:spcPts val="0"/>
              </a:spcBef>
              <a:buNone/>
              <a:defRPr sz="700" i="1">
                <a:solidFill>
                  <a:srgbClr val="4B4B4B"/>
                </a:solidFill>
              </a:defRPr>
            </a:lvl1pPr>
            <a:lvl2pPr marL="156708" indent="-156708">
              <a:lnSpc>
                <a:spcPct val="100000"/>
              </a:lnSpc>
              <a:spcBef>
                <a:spcPts val="0"/>
              </a:spcBef>
              <a:buClrTx/>
              <a:buSzPct val="100000"/>
              <a:buFont typeface="+mj-lt"/>
              <a:buAutoNum type="arabicPeriod"/>
              <a:defRPr sz="700" i="1">
                <a:solidFill>
                  <a:srgbClr val="4B4B4B"/>
                </a:solidFill>
              </a:defRPr>
            </a:lvl2pPr>
            <a:lvl3pPr marL="410291" indent="-205146">
              <a:lnSpc>
                <a:spcPct val="100000"/>
              </a:lnSpc>
              <a:spcBef>
                <a:spcPts val="0"/>
              </a:spcBef>
              <a:buClr>
                <a:schemeClr val="tx1"/>
              </a:buClr>
              <a:buFont typeface="+mj-lt"/>
              <a:buAutoNum type="alphaLcParenR"/>
              <a:defRPr sz="700" i="1"/>
            </a:lvl3pPr>
            <a:lvl4pPr marL="8548" indent="0">
              <a:lnSpc>
                <a:spcPct val="90000"/>
              </a:lnSpc>
              <a:spcBef>
                <a:spcPts val="0"/>
              </a:spcBef>
              <a:buNone/>
              <a:defRPr sz="700" i="1" u="none" strike="noStrike" normalizeH="0" baseline="0">
                <a:solidFill>
                  <a:srgbClr val="4B4B4B"/>
                </a:solidFill>
                <a:latin typeface="+mn-lt"/>
              </a:defRPr>
            </a:lvl4pPr>
            <a:lvl5pPr>
              <a:defRPr sz="700" i="1"/>
            </a:lvl5pPr>
          </a:lstStyle>
          <a:p>
            <a:pPr lvl="3"/>
            <a:r>
              <a:rPr lang="en-US" dirty="0"/>
              <a:t>___________________________</a:t>
            </a:r>
          </a:p>
          <a:p>
            <a:pPr lvl="0"/>
            <a:r>
              <a:rPr lang="en-US" dirty="0"/>
              <a:t>Source:</a:t>
            </a:r>
          </a:p>
          <a:p>
            <a:pPr lvl="1"/>
            <a:r>
              <a:rPr lang="en-US" dirty="0"/>
              <a:t>Footnotes.</a:t>
            </a:r>
          </a:p>
        </p:txBody>
      </p:sp>
      <p:sp>
        <p:nvSpPr>
          <p:cNvPr id="6" name="plhBulletedText"/>
          <p:cNvSpPr>
            <a:spLocks noGrp="1"/>
          </p:cNvSpPr>
          <p:nvPr>
            <p:ph type="body" sz="quarter" idx="20" hasCustomPrompt="1"/>
          </p:nvPr>
        </p:nvSpPr>
        <p:spPr>
          <a:xfrm>
            <a:off x="184729" y="-334581"/>
            <a:ext cx="11822545" cy="265885"/>
          </a:xfrm>
          <a:solidFill>
            <a:srgbClr val="FEDF87"/>
          </a:solidFill>
          <a:ln>
            <a:solidFill>
              <a:srgbClr val="FF0000"/>
            </a:solidFill>
          </a:ln>
        </p:spPr>
        <p:txBody>
          <a:bodyPr lIns="41029" rIns="41029"/>
          <a:lstStyle>
            <a:lvl1pPr algn="ctr">
              <a:buNone/>
              <a:defRPr baseline="0">
                <a:solidFill>
                  <a:srgbClr val="FF0000"/>
                </a:solidFill>
              </a:defRPr>
            </a:lvl1pPr>
            <a:lvl2pPr>
              <a:buNone/>
              <a:defRPr>
                <a:solidFill>
                  <a:srgbClr val="FF0000"/>
                </a:solidFill>
              </a:defRPr>
            </a:lvl2pPr>
            <a:lvl3pPr>
              <a:buNone/>
              <a:defRPr>
                <a:solidFill>
                  <a:srgbClr val="FF0000"/>
                </a:solidFill>
              </a:defRPr>
            </a:lvl3pPr>
            <a:lvl4pPr>
              <a:buNone/>
              <a:defRPr>
                <a:solidFill>
                  <a:srgbClr val="FF0000"/>
                </a:solidFill>
              </a:defRPr>
            </a:lvl4pPr>
            <a:lvl5pPr>
              <a:buNone/>
              <a:defRPr>
                <a:solidFill>
                  <a:srgbClr val="FF0000"/>
                </a:solidFill>
              </a:defRPr>
            </a:lvl5pPr>
          </a:lstStyle>
          <a:p>
            <a:pPr lvl="0"/>
            <a:r>
              <a:rPr lang="en-US" dirty="0" err="1"/>
              <a:t>PresBuilder</a:t>
            </a:r>
            <a:r>
              <a:rPr lang="en-US" dirty="0"/>
              <a:t> Placeholder – Delete this box if you see it on a slide, but DO NOT REMOVE this box from the slide layout. </a:t>
            </a:r>
          </a:p>
        </p:txBody>
      </p:sp>
      <p:sp>
        <p:nvSpPr>
          <p:cNvPr id="11" name="Slide Number Placeholder 10"/>
          <p:cNvSpPr>
            <a:spLocks noGrp="1"/>
          </p:cNvSpPr>
          <p:nvPr>
            <p:ph type="sldNum" sz="quarter" idx="23"/>
          </p:nvPr>
        </p:nvSpPr>
        <p:spPr/>
        <p:txBody>
          <a:bodyPr lIns="82058" tIns="41029" rIns="82058" bIns="41029"/>
          <a:lstStyle>
            <a:lvl1pPr algn="r" rtl="0" fontAlgn="base">
              <a:spcBef>
                <a:spcPct val="0"/>
              </a:spcBef>
              <a:spcAft>
                <a:spcPct val="0"/>
              </a:spcAft>
              <a:defRPr lang="en-US" sz="900" kern="1200" smtClean="0">
                <a:solidFill>
                  <a:srgbClr val="4B4B4B"/>
                </a:solidFill>
                <a:latin typeface="+mn-lt"/>
                <a:ea typeface="+mn-ea"/>
                <a:cs typeface="Arial" charset="0"/>
              </a:defRPr>
            </a:lvl1pPr>
          </a:lstStyle>
          <a:p>
            <a:fld id="{645EB43A-5775-4200-8846-86C8FD92F8B7}" type="slidenum">
              <a:rPr/>
              <a:pPr/>
              <a:t>‹#›</a:t>
            </a:fld>
            <a:endParaRPr/>
          </a:p>
        </p:txBody>
      </p:sp>
    </p:spTree>
    <p:extLst>
      <p:ext uri="{BB962C8B-B14F-4D97-AF65-F5344CB8AC3E}">
        <p14:creationId xmlns:p14="http://schemas.microsoft.com/office/powerpoint/2010/main" val="337902537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Title Slide 1">
    <p:spTree>
      <p:nvGrpSpPr>
        <p:cNvPr id="1" name=""/>
        <p:cNvGrpSpPr/>
        <p:nvPr/>
      </p:nvGrpSpPr>
      <p:grpSpPr>
        <a:xfrm>
          <a:off x="0" y="0"/>
          <a:ext cx="0" cy="0"/>
          <a:chOff x="0" y="0"/>
          <a:chExt cx="0" cy="0"/>
        </a:xfrm>
      </p:grpSpPr>
      <p:sp>
        <p:nvSpPr>
          <p:cNvPr id="6343" name="Rectangle 2"/>
          <p:cNvSpPr>
            <a:spLocks noGrp="1" noChangeArrowheads="1"/>
          </p:cNvSpPr>
          <p:nvPr>
            <p:ph type="ctrTitle"/>
          </p:nvPr>
        </p:nvSpPr>
        <p:spPr>
          <a:xfrm>
            <a:off x="1507488" y="2465776"/>
            <a:ext cx="6761019" cy="446276"/>
          </a:xfrm>
          <a:ln algn="ctr"/>
        </p:spPr>
        <p:txBody>
          <a:bodyPr wrap="square" tIns="0" bIns="0" anchor="b">
            <a:spAutoFit/>
          </a:bodyPr>
          <a:lstStyle>
            <a:lvl1pPr>
              <a:lnSpc>
                <a:spcPct val="100000"/>
              </a:lnSpc>
              <a:defRPr sz="2900">
                <a:solidFill>
                  <a:schemeClr val="accent1"/>
                </a:solidFill>
                <a:latin typeface="+mj-lt"/>
              </a:defRPr>
            </a:lvl1pPr>
          </a:lstStyle>
          <a:p>
            <a:r>
              <a:rPr lang="en-US"/>
              <a:t>Click to edit Master title style</a:t>
            </a:r>
            <a:endParaRPr lang="en-US" dirty="0"/>
          </a:p>
        </p:txBody>
      </p:sp>
      <p:sp>
        <p:nvSpPr>
          <p:cNvPr id="6344" name="Rectangle 3"/>
          <p:cNvSpPr>
            <a:spLocks noGrp="1" noChangeArrowheads="1"/>
          </p:cNvSpPr>
          <p:nvPr>
            <p:ph type="subTitle" idx="1"/>
          </p:nvPr>
        </p:nvSpPr>
        <p:spPr>
          <a:xfrm>
            <a:off x="1507489" y="2960238"/>
            <a:ext cx="6761019" cy="276999"/>
          </a:xfrm>
        </p:spPr>
        <p:txBody>
          <a:bodyPr wrap="square" lIns="16412" tIns="0" rIns="0" bIns="0">
            <a:spAutoFit/>
          </a:bodyPr>
          <a:lstStyle>
            <a:lvl1pPr marL="0" indent="0">
              <a:lnSpc>
                <a:spcPct val="100000"/>
              </a:lnSpc>
              <a:spcBef>
                <a:spcPts val="808"/>
              </a:spcBef>
              <a:buClr>
                <a:schemeClr val="tx2"/>
              </a:buClr>
              <a:buSzTx/>
              <a:buFont typeface="Wingdings" pitchFamily="2" charset="2"/>
              <a:buNone/>
              <a:defRPr sz="1800">
                <a:solidFill>
                  <a:schemeClr val="tx2"/>
                </a:solidFill>
                <a:latin typeface="+mj-lt"/>
              </a:defRPr>
            </a:lvl1pPr>
          </a:lstStyle>
          <a:p>
            <a:r>
              <a:rPr lang="en-US" dirty="0"/>
              <a:t>Click to edit Master subtitle style</a:t>
            </a:r>
          </a:p>
        </p:txBody>
      </p:sp>
      <p:sp>
        <p:nvSpPr>
          <p:cNvPr id="12" name="Text Placeholder 11"/>
          <p:cNvSpPr>
            <a:spLocks noGrp="1"/>
          </p:cNvSpPr>
          <p:nvPr>
            <p:ph type="body" sz="quarter" idx="10" hasCustomPrompt="1"/>
          </p:nvPr>
        </p:nvSpPr>
        <p:spPr>
          <a:xfrm>
            <a:off x="1507488" y="4248374"/>
            <a:ext cx="4416136" cy="458096"/>
          </a:xfrm>
        </p:spPr>
        <p:txBody>
          <a:bodyPr lIns="16412" tIns="0" rIns="0" bIns="0"/>
          <a:lstStyle>
            <a:lvl1pPr>
              <a:lnSpc>
                <a:spcPct val="110000"/>
              </a:lnSpc>
              <a:spcBef>
                <a:spcPts val="63"/>
              </a:spcBef>
              <a:buNone/>
              <a:defRPr baseline="0"/>
            </a:lvl1pPr>
          </a:lstStyle>
          <a:p>
            <a:pPr lvl="0"/>
            <a:r>
              <a:rPr lang="en-US" dirty="0"/>
              <a:t>Date</a:t>
            </a:r>
          </a:p>
          <a:p>
            <a:pPr lvl="0"/>
            <a:r>
              <a:rPr lang="en-US" dirty="0"/>
              <a:t>Speaker Name</a:t>
            </a:r>
          </a:p>
        </p:txBody>
      </p:sp>
      <p:grpSp>
        <p:nvGrpSpPr>
          <p:cNvPr id="2" name="Group 201"/>
          <p:cNvGrpSpPr>
            <a:grpSpLocks/>
          </p:cNvGrpSpPr>
          <p:nvPr/>
        </p:nvGrpSpPr>
        <p:grpSpPr bwMode="auto">
          <a:xfrm>
            <a:off x="1220321" y="1888191"/>
            <a:ext cx="7262091" cy="1984842"/>
            <a:chOff x="1288" y="1521"/>
            <a:chExt cx="3774" cy="1417"/>
          </a:xfrm>
        </p:grpSpPr>
        <p:cxnSp>
          <p:nvCxnSpPr>
            <p:cNvPr id="6" name="Straight Connector 11"/>
            <p:cNvCxnSpPr>
              <a:cxnSpLocks noChangeShapeType="1"/>
            </p:cNvCxnSpPr>
            <p:nvPr/>
          </p:nvCxnSpPr>
          <p:spPr bwMode="auto">
            <a:xfrm rot="16200000" flipH="1">
              <a:off x="579" y="2230"/>
              <a:ext cx="1417" cy="0"/>
            </a:xfrm>
            <a:prstGeom prst="line">
              <a:avLst/>
            </a:prstGeom>
            <a:noFill/>
            <a:ln w="76200" cap="rnd" algn="ctr">
              <a:solidFill>
                <a:srgbClr val="00AEEF"/>
              </a:solidFill>
              <a:round/>
              <a:headEnd/>
              <a:tailEnd/>
            </a:ln>
          </p:spPr>
        </p:cxnSp>
        <p:cxnSp>
          <p:nvCxnSpPr>
            <p:cNvPr id="7" name="Straight Connector 12"/>
            <p:cNvCxnSpPr>
              <a:cxnSpLocks noChangeShapeType="1"/>
            </p:cNvCxnSpPr>
            <p:nvPr/>
          </p:nvCxnSpPr>
          <p:spPr bwMode="auto">
            <a:xfrm rot="16200000" flipH="1">
              <a:off x="4353" y="2230"/>
              <a:ext cx="1417" cy="0"/>
            </a:xfrm>
            <a:prstGeom prst="line">
              <a:avLst/>
            </a:prstGeom>
            <a:noFill/>
            <a:ln w="76200" cap="rnd" algn="ctr">
              <a:solidFill>
                <a:srgbClr val="00AEEF"/>
              </a:solidFill>
              <a:round/>
              <a:headEnd/>
              <a:tailEnd/>
            </a:ln>
          </p:spPr>
        </p:cxnSp>
      </p:grpSp>
      <p:sp>
        <p:nvSpPr>
          <p:cNvPr id="9" name="shpStamp" hidden="1"/>
          <p:cNvSpPr txBox="1">
            <a:spLocks noChangeArrowheads="1"/>
          </p:cNvSpPr>
          <p:nvPr userDrawn="1">
            <p:custDataLst>
              <p:tags r:id="rId1"/>
            </p:custDataLst>
          </p:nvPr>
        </p:nvSpPr>
        <p:spPr bwMode="ltGray">
          <a:xfrm>
            <a:off x="10108048" y="147659"/>
            <a:ext cx="1252681" cy="322169"/>
          </a:xfrm>
          <a:prstGeom prst="rect">
            <a:avLst/>
          </a:prstGeom>
          <a:noFill/>
          <a:ln w="9525" algn="ctr">
            <a:noFill/>
            <a:miter lim="800000"/>
            <a:headEnd/>
            <a:tailEnd/>
          </a:ln>
          <a:effectLst/>
        </p:spPr>
        <p:txBody>
          <a:bodyPr wrap="none" lIns="0" tIns="0" rIns="0" bIns="0" anchor="t"/>
          <a:lstStyle/>
          <a:p>
            <a:pPr algn="r" fontAlgn="base">
              <a:spcBef>
                <a:spcPct val="0"/>
              </a:spcBef>
              <a:spcAft>
                <a:spcPct val="0"/>
              </a:spcAft>
            </a:pPr>
            <a:r>
              <a:rPr lang="en-US" sz="1300" dirty="0">
                <a:solidFill>
                  <a:srgbClr val="FF0000"/>
                </a:solidFill>
                <a:cs typeface="Arial" charset="0"/>
              </a:rPr>
              <a:t>STAMP</a:t>
            </a:r>
          </a:p>
        </p:txBody>
      </p:sp>
      <p:pic>
        <p:nvPicPr>
          <p:cNvPr id="11" name="BarclaysLogo" descr="Standard_Cover.bmp"/>
          <p:cNvPicPr>
            <a:picLocks noChangeAspect="1"/>
          </p:cNvPicPr>
          <p:nvPr userDrawn="1"/>
        </p:nvPicPr>
        <p:blipFill>
          <a:blip r:embed="rId4" cstate="print"/>
          <a:stretch>
            <a:fillRect/>
          </a:stretch>
        </p:blipFill>
        <p:spPr>
          <a:xfrm>
            <a:off x="1108364" y="829236"/>
            <a:ext cx="2888896" cy="392621"/>
          </a:xfrm>
          <a:prstGeom prst="rect">
            <a:avLst/>
          </a:prstGeom>
        </p:spPr>
      </p:pic>
      <p:sp>
        <p:nvSpPr>
          <p:cNvPr id="10" name="ClientLogo" hidden="1"/>
          <p:cNvSpPr>
            <a:spLocks noChangeArrowheads="1"/>
          </p:cNvSpPr>
          <p:nvPr userDrawn="1">
            <p:custDataLst>
              <p:tags r:id="rId2"/>
            </p:custDataLst>
          </p:nvPr>
        </p:nvSpPr>
        <p:spPr bwMode="auto">
          <a:xfrm>
            <a:off x="8027873" y="892269"/>
            <a:ext cx="3325091" cy="806824"/>
          </a:xfrm>
          <a:prstGeom prst="rect">
            <a:avLst/>
          </a:prstGeom>
          <a:solidFill>
            <a:srgbClr val="FEDF87"/>
          </a:solidFill>
          <a:ln w="12700">
            <a:solidFill>
              <a:srgbClr val="FF0000"/>
            </a:solidFill>
            <a:prstDash val="solid"/>
            <a:miter lim="800000"/>
            <a:headEnd/>
            <a:tailEnd/>
          </a:ln>
          <a:effectLst/>
        </p:spPr>
        <p:txBody>
          <a:bodyPr wrap="square" lIns="0" tIns="49235" rIns="32823" bIns="0" anchor="t"/>
          <a:lstStyle/>
          <a:p>
            <a:pPr algn="ctr" fontAlgn="base">
              <a:spcBef>
                <a:spcPct val="0"/>
              </a:spcBef>
              <a:spcAft>
                <a:spcPct val="0"/>
              </a:spcAft>
            </a:pPr>
            <a:r>
              <a:rPr lang="en-US" sz="1100" b="1" dirty="0">
                <a:solidFill>
                  <a:srgbClr val="FF0000"/>
                </a:solidFill>
                <a:cs typeface="Arial" charset="0"/>
              </a:rPr>
              <a:t>PB Cover Logo Placeholder </a:t>
            </a:r>
            <a:br>
              <a:rPr lang="en-US" sz="1100" dirty="0">
                <a:solidFill>
                  <a:srgbClr val="FF0000"/>
                </a:solidFill>
                <a:cs typeface="Arial" charset="0"/>
              </a:rPr>
            </a:br>
            <a:r>
              <a:rPr lang="en-US" sz="1100" dirty="0">
                <a:solidFill>
                  <a:srgbClr val="FF0000"/>
                </a:solidFill>
                <a:cs typeface="Arial" charset="0"/>
              </a:rPr>
              <a:t>Delete this box if you see it on a slide, but DO NOT REMOVE this box from the slide layout. </a:t>
            </a:r>
          </a:p>
        </p:txBody>
      </p:sp>
    </p:spTree>
    <p:extLst>
      <p:ext uri="{BB962C8B-B14F-4D97-AF65-F5344CB8AC3E}">
        <p14:creationId xmlns:p14="http://schemas.microsoft.com/office/powerpoint/2010/main" val="429121099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Title Slide 2">
    <p:spTree>
      <p:nvGrpSpPr>
        <p:cNvPr id="1" name=""/>
        <p:cNvGrpSpPr/>
        <p:nvPr/>
      </p:nvGrpSpPr>
      <p:grpSpPr>
        <a:xfrm>
          <a:off x="0" y="0"/>
          <a:ext cx="0" cy="0"/>
          <a:chOff x="0" y="0"/>
          <a:chExt cx="0" cy="0"/>
        </a:xfrm>
      </p:grpSpPr>
      <p:sp>
        <p:nvSpPr>
          <p:cNvPr id="6343" name="Rectangle 2"/>
          <p:cNvSpPr>
            <a:spLocks noGrp="1" noChangeArrowheads="1"/>
          </p:cNvSpPr>
          <p:nvPr>
            <p:ph type="ctrTitle"/>
          </p:nvPr>
        </p:nvSpPr>
        <p:spPr>
          <a:xfrm>
            <a:off x="1252835" y="1989526"/>
            <a:ext cx="6888360" cy="446276"/>
          </a:xfrm>
          <a:ln algn="ctr"/>
        </p:spPr>
        <p:txBody>
          <a:bodyPr wrap="square" tIns="0" bIns="0" anchor="b">
            <a:spAutoFit/>
          </a:bodyPr>
          <a:lstStyle>
            <a:lvl1pPr>
              <a:lnSpc>
                <a:spcPct val="100000"/>
              </a:lnSpc>
              <a:defRPr sz="2900">
                <a:solidFill>
                  <a:schemeClr val="accent1"/>
                </a:solidFill>
                <a:latin typeface="+mj-lt"/>
              </a:defRPr>
            </a:lvl1pPr>
          </a:lstStyle>
          <a:p>
            <a:r>
              <a:rPr lang="en-US"/>
              <a:t>Click to edit Master title style</a:t>
            </a:r>
            <a:endParaRPr lang="en-US" dirty="0"/>
          </a:p>
        </p:txBody>
      </p:sp>
      <p:sp>
        <p:nvSpPr>
          <p:cNvPr id="6344" name="Rectangle 3"/>
          <p:cNvSpPr>
            <a:spLocks noGrp="1" noChangeArrowheads="1"/>
          </p:cNvSpPr>
          <p:nvPr>
            <p:ph type="subTitle" idx="1"/>
          </p:nvPr>
        </p:nvSpPr>
        <p:spPr>
          <a:xfrm>
            <a:off x="1252835" y="2483988"/>
            <a:ext cx="6875176" cy="276999"/>
          </a:xfrm>
        </p:spPr>
        <p:txBody>
          <a:bodyPr wrap="square" lIns="16412" tIns="0" rIns="0" bIns="0">
            <a:spAutoFit/>
          </a:bodyPr>
          <a:lstStyle>
            <a:lvl1pPr marL="0" indent="0">
              <a:lnSpc>
                <a:spcPct val="100000"/>
              </a:lnSpc>
              <a:spcBef>
                <a:spcPts val="808"/>
              </a:spcBef>
              <a:buClr>
                <a:schemeClr val="tx2"/>
              </a:buClr>
              <a:buSzTx/>
              <a:buFont typeface="Wingdings" pitchFamily="2" charset="2"/>
              <a:buNone/>
              <a:defRPr sz="1800">
                <a:solidFill>
                  <a:schemeClr val="tx2"/>
                </a:solidFill>
                <a:latin typeface="+mj-lt"/>
              </a:defRPr>
            </a:lvl1pPr>
          </a:lstStyle>
          <a:p>
            <a:r>
              <a:rPr lang="en-US"/>
              <a:t>Click to edit Master subtitle style</a:t>
            </a:r>
            <a:endParaRPr lang="en-US" dirty="0"/>
          </a:p>
        </p:txBody>
      </p:sp>
      <p:sp>
        <p:nvSpPr>
          <p:cNvPr id="12" name="Text Placeholder 11"/>
          <p:cNvSpPr>
            <a:spLocks noGrp="1"/>
          </p:cNvSpPr>
          <p:nvPr>
            <p:ph type="body" sz="quarter" idx="10" hasCustomPrompt="1"/>
          </p:nvPr>
        </p:nvSpPr>
        <p:spPr>
          <a:xfrm>
            <a:off x="1252833" y="3772125"/>
            <a:ext cx="4416136" cy="463699"/>
          </a:xfrm>
        </p:spPr>
        <p:txBody>
          <a:bodyPr lIns="16412" tIns="0" rIns="0" bIns="0"/>
          <a:lstStyle>
            <a:lvl1pPr>
              <a:lnSpc>
                <a:spcPct val="110000"/>
              </a:lnSpc>
              <a:spcBef>
                <a:spcPts val="63"/>
              </a:spcBef>
              <a:buNone/>
              <a:defRPr baseline="0"/>
            </a:lvl1pPr>
          </a:lstStyle>
          <a:p>
            <a:pPr lvl="0"/>
            <a:r>
              <a:rPr lang="en-US" dirty="0"/>
              <a:t>Date</a:t>
            </a:r>
          </a:p>
          <a:p>
            <a:pPr lvl="0"/>
            <a:r>
              <a:rPr lang="en-US" dirty="0"/>
              <a:t>Speaker Name</a:t>
            </a:r>
          </a:p>
        </p:txBody>
      </p:sp>
      <p:grpSp>
        <p:nvGrpSpPr>
          <p:cNvPr id="2" name="Group 201"/>
          <p:cNvGrpSpPr>
            <a:grpSpLocks/>
          </p:cNvGrpSpPr>
          <p:nvPr userDrawn="1"/>
        </p:nvGrpSpPr>
        <p:grpSpPr bwMode="auto">
          <a:xfrm>
            <a:off x="1029194" y="1411941"/>
            <a:ext cx="7535333" cy="1984842"/>
            <a:chOff x="1288" y="1521"/>
            <a:chExt cx="3916" cy="1417"/>
          </a:xfrm>
        </p:grpSpPr>
        <p:cxnSp>
          <p:nvCxnSpPr>
            <p:cNvPr id="6" name="Straight Connector 11"/>
            <p:cNvCxnSpPr>
              <a:cxnSpLocks noChangeShapeType="1"/>
            </p:cNvCxnSpPr>
            <p:nvPr/>
          </p:nvCxnSpPr>
          <p:spPr bwMode="auto">
            <a:xfrm rot="16200000" flipH="1">
              <a:off x="579" y="2230"/>
              <a:ext cx="1417" cy="0"/>
            </a:xfrm>
            <a:prstGeom prst="line">
              <a:avLst/>
            </a:prstGeom>
            <a:noFill/>
            <a:ln w="76200" cap="rnd" algn="ctr">
              <a:solidFill>
                <a:srgbClr val="00AEEF"/>
              </a:solidFill>
              <a:round/>
              <a:headEnd/>
              <a:tailEnd/>
            </a:ln>
          </p:spPr>
        </p:cxnSp>
        <p:cxnSp>
          <p:nvCxnSpPr>
            <p:cNvPr id="7" name="Straight Connector 12"/>
            <p:cNvCxnSpPr>
              <a:cxnSpLocks noChangeShapeType="1"/>
            </p:cNvCxnSpPr>
            <p:nvPr/>
          </p:nvCxnSpPr>
          <p:spPr bwMode="auto">
            <a:xfrm rot="16200000" flipH="1">
              <a:off x="4495" y="2230"/>
              <a:ext cx="1417" cy="0"/>
            </a:xfrm>
            <a:prstGeom prst="line">
              <a:avLst/>
            </a:prstGeom>
            <a:noFill/>
            <a:ln w="76200" cap="rnd" algn="ctr">
              <a:solidFill>
                <a:srgbClr val="00AEEF"/>
              </a:solidFill>
              <a:round/>
              <a:headEnd/>
              <a:tailEnd/>
            </a:ln>
          </p:spPr>
        </p:cxnSp>
      </p:grpSp>
      <p:sp>
        <p:nvSpPr>
          <p:cNvPr id="9" name="shpStamp" hidden="1"/>
          <p:cNvSpPr txBox="1">
            <a:spLocks noChangeArrowheads="1"/>
          </p:cNvSpPr>
          <p:nvPr userDrawn="1">
            <p:custDataLst>
              <p:tags r:id="rId1"/>
            </p:custDataLst>
          </p:nvPr>
        </p:nvSpPr>
        <p:spPr bwMode="ltGray">
          <a:xfrm>
            <a:off x="10108048" y="147659"/>
            <a:ext cx="1252681" cy="322169"/>
          </a:xfrm>
          <a:prstGeom prst="rect">
            <a:avLst/>
          </a:prstGeom>
          <a:noFill/>
          <a:ln w="9525" algn="ctr">
            <a:noFill/>
            <a:miter lim="800000"/>
            <a:headEnd/>
            <a:tailEnd/>
          </a:ln>
          <a:effectLst/>
        </p:spPr>
        <p:txBody>
          <a:bodyPr wrap="none" lIns="0" tIns="0" rIns="0" bIns="0" anchor="t"/>
          <a:lstStyle/>
          <a:p>
            <a:pPr algn="r" fontAlgn="base">
              <a:spcBef>
                <a:spcPct val="0"/>
              </a:spcBef>
              <a:spcAft>
                <a:spcPct val="0"/>
              </a:spcAft>
            </a:pPr>
            <a:r>
              <a:rPr lang="en-US" sz="1300" dirty="0">
                <a:solidFill>
                  <a:srgbClr val="FF0000"/>
                </a:solidFill>
                <a:cs typeface="Arial" charset="0"/>
              </a:rPr>
              <a:t>STAMP</a:t>
            </a:r>
          </a:p>
        </p:txBody>
      </p:sp>
      <p:pic>
        <p:nvPicPr>
          <p:cNvPr id="11" name="BarclaysLogo" descr="Standard_Cover.bmp"/>
          <p:cNvPicPr>
            <a:picLocks noChangeAspect="1"/>
          </p:cNvPicPr>
          <p:nvPr userDrawn="1"/>
        </p:nvPicPr>
        <p:blipFill>
          <a:blip r:embed="rId3" cstate="print"/>
          <a:stretch>
            <a:fillRect/>
          </a:stretch>
        </p:blipFill>
        <p:spPr>
          <a:xfrm>
            <a:off x="8728365" y="2210585"/>
            <a:ext cx="2108895" cy="286614"/>
          </a:xfrm>
          <a:prstGeom prst="rect">
            <a:avLst/>
          </a:prstGeom>
        </p:spPr>
      </p:pic>
    </p:spTree>
    <p:extLst>
      <p:ext uri="{BB962C8B-B14F-4D97-AF65-F5344CB8AC3E}">
        <p14:creationId xmlns:p14="http://schemas.microsoft.com/office/powerpoint/2010/main" val="390400778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OC">
    <p:spTree>
      <p:nvGrpSpPr>
        <p:cNvPr id="1" name=""/>
        <p:cNvGrpSpPr/>
        <p:nvPr/>
      </p:nvGrpSpPr>
      <p:grpSpPr>
        <a:xfrm>
          <a:off x="0" y="0"/>
          <a:ext cx="0" cy="0"/>
          <a:chOff x="0" y="0"/>
          <a:chExt cx="0" cy="0"/>
        </a:xfrm>
      </p:grpSpPr>
      <p:sp>
        <p:nvSpPr>
          <p:cNvPr id="2" name="plhTOCTitle"/>
          <p:cNvSpPr>
            <a:spLocks noGrp="1"/>
          </p:cNvSpPr>
          <p:nvPr>
            <p:ph type="title"/>
          </p:nvPr>
        </p:nvSpPr>
        <p:spPr/>
        <p:txBody>
          <a:bodyPr/>
          <a:lstStyle/>
          <a:p>
            <a:r>
              <a:rPr lang="en-US"/>
              <a:t>Click to edit Master title style</a:t>
            </a:r>
            <a:endParaRPr lang="en-US" dirty="0"/>
          </a:p>
        </p:txBody>
      </p:sp>
      <p:sp>
        <p:nvSpPr>
          <p:cNvPr id="5" name="plhTOCBody"/>
          <p:cNvSpPr>
            <a:spLocks noGrp="1"/>
          </p:cNvSpPr>
          <p:nvPr>
            <p:ph type="body" sz="quarter" idx="10" hasCustomPrompt="1"/>
          </p:nvPr>
        </p:nvSpPr>
        <p:spPr/>
        <p:txBody>
          <a:bodyPr/>
          <a:lstStyle>
            <a:lvl1pPr marL="615437" indent="-615437">
              <a:lnSpc>
                <a:spcPct val="155000"/>
              </a:lnSpc>
              <a:spcBef>
                <a:spcPts val="0"/>
              </a:spcBef>
              <a:buFont typeface="+mj-lt"/>
              <a:buAutoNum type="arabicPeriod"/>
              <a:tabLst>
                <a:tab pos="7739974" algn="r"/>
              </a:tabLst>
              <a:defRPr/>
            </a:lvl1pPr>
            <a:lvl2pPr marL="1230874" indent="-615437">
              <a:lnSpc>
                <a:spcPct val="155000"/>
              </a:lnSpc>
              <a:spcBef>
                <a:spcPts val="0"/>
              </a:spcBef>
              <a:buSzPct val="100000"/>
              <a:buFont typeface="+mj-lt"/>
              <a:buAutoNum type="alphaUcPeriod"/>
              <a:tabLst>
                <a:tab pos="7739974" algn="r"/>
              </a:tabLst>
              <a:defRPr/>
            </a:lvl2pPr>
            <a:lvl3pPr marL="1846311" indent="-615437">
              <a:lnSpc>
                <a:spcPct val="155000"/>
              </a:lnSpc>
              <a:spcBef>
                <a:spcPts val="0"/>
              </a:spcBef>
              <a:buFont typeface="+mj-lt"/>
              <a:buAutoNum type="romanLcPeriod"/>
              <a:tabLst>
                <a:tab pos="7739974" algn="r"/>
              </a:tabLst>
              <a:defRPr baseline="0"/>
            </a:lvl3pPr>
            <a:lvl4pPr marL="1230874" indent="-615437">
              <a:lnSpc>
                <a:spcPct val="155000"/>
              </a:lnSpc>
              <a:spcBef>
                <a:spcPts val="0"/>
              </a:spcBef>
              <a:buNone/>
              <a:tabLst>
                <a:tab pos="7739974" algn="r"/>
              </a:tabLst>
              <a:defRPr/>
            </a:lvl4pPr>
            <a:lvl5pPr marL="1230874" indent="-615437">
              <a:lnSpc>
                <a:spcPct val="155000"/>
              </a:lnSpc>
              <a:spcBef>
                <a:spcPts val="0"/>
              </a:spcBef>
              <a:buFont typeface="+mj-lt"/>
              <a:buAutoNum type="alphaUcPeriod"/>
              <a:tabLst>
                <a:tab pos="7739974" algn="r"/>
              </a:tabLst>
              <a:defRPr/>
            </a:lvl5pPr>
            <a:lvl6pPr marL="1846311" indent="-615437">
              <a:lnSpc>
                <a:spcPct val="155000"/>
              </a:lnSpc>
              <a:spcBef>
                <a:spcPts val="0"/>
              </a:spcBef>
              <a:buSzPct val="100000"/>
              <a:buFont typeface="+mj-lt"/>
              <a:buAutoNum type="romanLcPeriod"/>
              <a:tabLst>
                <a:tab pos="7739974" algn="r"/>
              </a:tabLst>
              <a:defRPr baseline="0"/>
            </a:lvl6pPr>
            <a:lvl7pPr marL="0" indent="0">
              <a:buNone/>
              <a:defRPr/>
            </a:lvl7pPr>
          </a:lstStyle>
          <a:p>
            <a:pPr lvl="0"/>
            <a:r>
              <a:rPr lang="en-US" dirty="0"/>
              <a:t>Primary Sections</a:t>
            </a:r>
          </a:p>
          <a:p>
            <a:pPr lvl="1"/>
            <a:r>
              <a:rPr lang="en-US" dirty="0"/>
              <a:t>Sub-Sections</a:t>
            </a:r>
          </a:p>
          <a:p>
            <a:pPr lvl="2"/>
            <a:r>
              <a:rPr lang="en-US" dirty="0"/>
              <a:t>Tertiary Sections</a:t>
            </a:r>
          </a:p>
          <a:p>
            <a:pPr lvl="6"/>
            <a:r>
              <a:rPr lang="en-US" dirty="0"/>
              <a:t>________________________________________________________________________________________</a:t>
            </a:r>
          </a:p>
          <a:p>
            <a:pPr lvl="3"/>
            <a:r>
              <a:rPr lang="en-US" dirty="0"/>
              <a:t>Appendices</a:t>
            </a:r>
          </a:p>
          <a:p>
            <a:pPr lvl="4"/>
            <a:r>
              <a:rPr lang="en-US" dirty="0"/>
              <a:t>Appendices Sections</a:t>
            </a:r>
          </a:p>
          <a:p>
            <a:pPr lvl="5"/>
            <a:r>
              <a:rPr lang="en-US" dirty="0"/>
              <a:t>Appendices Sub-Sections</a:t>
            </a:r>
          </a:p>
          <a:p>
            <a:pPr lvl="5"/>
            <a:endParaRPr lang="en-US" dirty="0"/>
          </a:p>
        </p:txBody>
      </p:sp>
    </p:spTree>
    <p:extLst>
      <p:ext uri="{BB962C8B-B14F-4D97-AF65-F5344CB8AC3E}">
        <p14:creationId xmlns:p14="http://schemas.microsoft.com/office/powerpoint/2010/main" val="432129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 3">
    <p:spTree>
      <p:nvGrpSpPr>
        <p:cNvPr id="1" name=""/>
        <p:cNvGrpSpPr/>
        <p:nvPr/>
      </p:nvGrpSpPr>
      <p:grpSpPr>
        <a:xfrm>
          <a:off x="0" y="0"/>
          <a:ext cx="0" cy="0"/>
          <a:chOff x="0" y="0"/>
          <a:chExt cx="0" cy="0"/>
        </a:xfrm>
      </p:grpSpPr>
      <p:sp>
        <p:nvSpPr>
          <p:cNvPr id="6343" name="Rectangle 2"/>
          <p:cNvSpPr>
            <a:spLocks noGrp="1" noChangeArrowheads="1"/>
          </p:cNvSpPr>
          <p:nvPr>
            <p:ph type="ctrTitle"/>
          </p:nvPr>
        </p:nvSpPr>
        <p:spPr>
          <a:xfrm>
            <a:off x="1255475" y="3766495"/>
            <a:ext cx="6888360" cy="446276"/>
          </a:xfrm>
          <a:ln algn="ctr"/>
        </p:spPr>
        <p:txBody>
          <a:bodyPr wrap="square" tIns="0" bIns="0" anchor="b">
            <a:spAutoFit/>
          </a:bodyPr>
          <a:lstStyle>
            <a:lvl1pPr>
              <a:lnSpc>
                <a:spcPct val="100000"/>
              </a:lnSpc>
              <a:defRPr sz="2900">
                <a:solidFill>
                  <a:schemeClr val="accent1"/>
                </a:solidFill>
                <a:latin typeface="+mj-lt"/>
              </a:defRPr>
            </a:lvl1pPr>
          </a:lstStyle>
          <a:p>
            <a:r>
              <a:rPr lang="en-US"/>
              <a:t>Click to edit Master title style</a:t>
            </a:r>
            <a:endParaRPr lang="en-US" dirty="0"/>
          </a:p>
        </p:txBody>
      </p:sp>
      <p:sp>
        <p:nvSpPr>
          <p:cNvPr id="6344" name="Rectangle 3"/>
          <p:cNvSpPr>
            <a:spLocks noGrp="1" noChangeArrowheads="1"/>
          </p:cNvSpPr>
          <p:nvPr>
            <p:ph type="subTitle" idx="1"/>
          </p:nvPr>
        </p:nvSpPr>
        <p:spPr>
          <a:xfrm>
            <a:off x="1255475" y="4260957"/>
            <a:ext cx="6875176" cy="276999"/>
          </a:xfrm>
        </p:spPr>
        <p:txBody>
          <a:bodyPr wrap="square" lIns="16412" tIns="0" rIns="0" bIns="0">
            <a:spAutoFit/>
          </a:bodyPr>
          <a:lstStyle>
            <a:lvl1pPr marL="0" indent="0">
              <a:lnSpc>
                <a:spcPct val="100000"/>
              </a:lnSpc>
              <a:spcBef>
                <a:spcPts val="808"/>
              </a:spcBef>
              <a:buClr>
                <a:schemeClr val="tx2"/>
              </a:buClr>
              <a:buSzTx/>
              <a:buFont typeface="Wingdings" pitchFamily="2" charset="2"/>
              <a:buNone/>
              <a:defRPr sz="1800">
                <a:solidFill>
                  <a:schemeClr val="tx2"/>
                </a:solidFill>
                <a:latin typeface="+mj-lt"/>
              </a:defRPr>
            </a:lvl1pPr>
          </a:lstStyle>
          <a:p>
            <a:r>
              <a:rPr lang="en-US" dirty="0"/>
              <a:t>Click to edit Master subtitle style</a:t>
            </a:r>
          </a:p>
        </p:txBody>
      </p:sp>
      <p:sp>
        <p:nvSpPr>
          <p:cNvPr id="12" name="Text Placeholder 11"/>
          <p:cNvSpPr>
            <a:spLocks noGrp="1"/>
          </p:cNvSpPr>
          <p:nvPr>
            <p:ph type="body" sz="quarter" idx="10" hasCustomPrompt="1"/>
          </p:nvPr>
        </p:nvSpPr>
        <p:spPr>
          <a:xfrm>
            <a:off x="1255473" y="4631191"/>
            <a:ext cx="4416136" cy="411457"/>
          </a:xfrm>
        </p:spPr>
        <p:txBody>
          <a:bodyPr lIns="16412" tIns="0" rIns="0" bIns="0"/>
          <a:lstStyle>
            <a:lvl1pPr>
              <a:lnSpc>
                <a:spcPct val="110000"/>
              </a:lnSpc>
              <a:spcBef>
                <a:spcPts val="63"/>
              </a:spcBef>
              <a:buNone/>
              <a:defRPr baseline="0"/>
            </a:lvl1pPr>
          </a:lstStyle>
          <a:p>
            <a:pPr lvl="0"/>
            <a:r>
              <a:rPr lang="en-US" dirty="0"/>
              <a:t>Date</a:t>
            </a:r>
          </a:p>
          <a:p>
            <a:pPr lvl="0"/>
            <a:r>
              <a:rPr lang="en-US" dirty="0"/>
              <a:t>Speaker Name</a:t>
            </a:r>
          </a:p>
        </p:txBody>
      </p:sp>
      <p:pic>
        <p:nvPicPr>
          <p:cNvPr id="10" name="Picture 9"/>
          <p:cNvPicPr>
            <a:picLocks noChangeAspect="1" noChangeArrowheads="1"/>
          </p:cNvPicPr>
          <p:nvPr userDrawn="1"/>
        </p:nvPicPr>
        <p:blipFill>
          <a:blip r:embed="rId3" cstate="print"/>
          <a:srcRect/>
          <a:stretch>
            <a:fillRect/>
          </a:stretch>
        </p:blipFill>
        <p:spPr bwMode="auto">
          <a:xfrm>
            <a:off x="1016001" y="1562527"/>
            <a:ext cx="7571847" cy="1679831"/>
          </a:xfrm>
          <a:prstGeom prst="rect">
            <a:avLst/>
          </a:prstGeom>
          <a:noFill/>
          <a:ln w="9525">
            <a:noFill/>
            <a:miter lim="800000"/>
            <a:headEnd/>
            <a:tailEnd/>
          </a:ln>
          <a:effectLst/>
        </p:spPr>
      </p:pic>
      <p:grpSp>
        <p:nvGrpSpPr>
          <p:cNvPr id="2" name="Group 201"/>
          <p:cNvGrpSpPr>
            <a:grpSpLocks/>
          </p:cNvGrpSpPr>
          <p:nvPr userDrawn="1"/>
        </p:nvGrpSpPr>
        <p:grpSpPr bwMode="auto">
          <a:xfrm>
            <a:off x="1031834" y="1410020"/>
            <a:ext cx="7535333" cy="1984842"/>
            <a:chOff x="1288" y="1521"/>
            <a:chExt cx="3916" cy="1417"/>
          </a:xfrm>
        </p:grpSpPr>
        <p:cxnSp>
          <p:nvCxnSpPr>
            <p:cNvPr id="6" name="Straight Connector 11"/>
            <p:cNvCxnSpPr>
              <a:cxnSpLocks noChangeShapeType="1"/>
            </p:cNvCxnSpPr>
            <p:nvPr/>
          </p:nvCxnSpPr>
          <p:spPr bwMode="auto">
            <a:xfrm rot="16200000" flipH="1">
              <a:off x="579" y="2230"/>
              <a:ext cx="1417" cy="0"/>
            </a:xfrm>
            <a:prstGeom prst="line">
              <a:avLst/>
            </a:prstGeom>
            <a:noFill/>
            <a:ln w="76200" cap="rnd" algn="ctr">
              <a:solidFill>
                <a:srgbClr val="00AEEF"/>
              </a:solidFill>
              <a:round/>
              <a:headEnd/>
              <a:tailEnd/>
            </a:ln>
          </p:spPr>
        </p:cxnSp>
        <p:cxnSp>
          <p:nvCxnSpPr>
            <p:cNvPr id="7" name="Straight Connector 12"/>
            <p:cNvCxnSpPr>
              <a:cxnSpLocks noChangeShapeType="1"/>
            </p:cNvCxnSpPr>
            <p:nvPr/>
          </p:nvCxnSpPr>
          <p:spPr bwMode="auto">
            <a:xfrm rot="16200000" flipH="1">
              <a:off x="4495" y="2230"/>
              <a:ext cx="1417" cy="0"/>
            </a:xfrm>
            <a:prstGeom prst="line">
              <a:avLst/>
            </a:prstGeom>
            <a:noFill/>
            <a:ln w="76200" cap="rnd" algn="ctr">
              <a:solidFill>
                <a:srgbClr val="00AEEF"/>
              </a:solidFill>
              <a:round/>
              <a:headEnd/>
              <a:tailEnd/>
            </a:ln>
          </p:spPr>
        </p:cxnSp>
      </p:grpSp>
      <p:sp>
        <p:nvSpPr>
          <p:cNvPr id="11" name="shpStamp" hidden="1"/>
          <p:cNvSpPr txBox="1">
            <a:spLocks noChangeArrowheads="1"/>
          </p:cNvSpPr>
          <p:nvPr userDrawn="1">
            <p:custDataLst>
              <p:tags r:id="rId1"/>
            </p:custDataLst>
          </p:nvPr>
        </p:nvSpPr>
        <p:spPr bwMode="ltGray">
          <a:xfrm>
            <a:off x="10108048" y="147659"/>
            <a:ext cx="1252681" cy="322169"/>
          </a:xfrm>
          <a:prstGeom prst="rect">
            <a:avLst/>
          </a:prstGeom>
          <a:noFill/>
          <a:ln w="9525" algn="ctr">
            <a:noFill/>
            <a:miter lim="800000"/>
            <a:headEnd/>
            <a:tailEnd/>
          </a:ln>
          <a:effectLst/>
        </p:spPr>
        <p:txBody>
          <a:bodyPr wrap="none" lIns="0" tIns="0" rIns="0" bIns="0" anchor="t"/>
          <a:lstStyle/>
          <a:p>
            <a:pPr algn="r" fontAlgn="base">
              <a:spcBef>
                <a:spcPct val="0"/>
              </a:spcBef>
              <a:spcAft>
                <a:spcPct val="0"/>
              </a:spcAft>
            </a:pPr>
            <a:r>
              <a:rPr lang="en-US" sz="1300" dirty="0">
                <a:solidFill>
                  <a:srgbClr val="FF0000"/>
                </a:solidFill>
                <a:cs typeface="Arial" charset="0"/>
              </a:rPr>
              <a:t>STAMP</a:t>
            </a:r>
          </a:p>
        </p:txBody>
      </p:sp>
      <p:pic>
        <p:nvPicPr>
          <p:cNvPr id="14" name="BarclaysLogo" descr="Standard_Cover.bmp"/>
          <p:cNvPicPr>
            <a:picLocks noChangeAspect="1"/>
          </p:cNvPicPr>
          <p:nvPr userDrawn="1"/>
        </p:nvPicPr>
        <p:blipFill>
          <a:blip r:embed="rId4" cstate="print"/>
          <a:stretch>
            <a:fillRect/>
          </a:stretch>
        </p:blipFill>
        <p:spPr>
          <a:xfrm>
            <a:off x="8728365" y="2210585"/>
            <a:ext cx="2108895" cy="286614"/>
          </a:xfrm>
          <a:prstGeom prst="rect">
            <a:avLst/>
          </a:prstGeom>
        </p:spPr>
      </p:pic>
    </p:spTree>
    <p:extLst>
      <p:ext uri="{BB962C8B-B14F-4D97-AF65-F5344CB8AC3E}">
        <p14:creationId xmlns:p14="http://schemas.microsoft.com/office/powerpoint/2010/main" val="214220564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Title Slide 3">
    <p:spTree>
      <p:nvGrpSpPr>
        <p:cNvPr id="1" name=""/>
        <p:cNvGrpSpPr/>
        <p:nvPr/>
      </p:nvGrpSpPr>
      <p:grpSpPr>
        <a:xfrm>
          <a:off x="0" y="0"/>
          <a:ext cx="0" cy="0"/>
          <a:chOff x="0" y="0"/>
          <a:chExt cx="0" cy="0"/>
        </a:xfrm>
      </p:grpSpPr>
      <p:sp>
        <p:nvSpPr>
          <p:cNvPr id="6343" name="Rectangle 2"/>
          <p:cNvSpPr>
            <a:spLocks noGrp="1" noChangeArrowheads="1"/>
          </p:cNvSpPr>
          <p:nvPr>
            <p:ph type="ctrTitle"/>
          </p:nvPr>
        </p:nvSpPr>
        <p:spPr>
          <a:xfrm>
            <a:off x="1255475" y="3766495"/>
            <a:ext cx="6888360" cy="446276"/>
          </a:xfrm>
          <a:ln algn="ctr"/>
        </p:spPr>
        <p:txBody>
          <a:bodyPr wrap="square" tIns="0" bIns="0" anchor="b">
            <a:spAutoFit/>
          </a:bodyPr>
          <a:lstStyle>
            <a:lvl1pPr>
              <a:lnSpc>
                <a:spcPct val="100000"/>
              </a:lnSpc>
              <a:defRPr sz="2900">
                <a:solidFill>
                  <a:schemeClr val="accent1"/>
                </a:solidFill>
                <a:latin typeface="+mj-lt"/>
              </a:defRPr>
            </a:lvl1pPr>
          </a:lstStyle>
          <a:p>
            <a:r>
              <a:rPr lang="en-US"/>
              <a:t>Click to edit Master title style</a:t>
            </a:r>
            <a:endParaRPr lang="en-US" dirty="0"/>
          </a:p>
        </p:txBody>
      </p:sp>
      <p:sp>
        <p:nvSpPr>
          <p:cNvPr id="6344" name="Rectangle 3"/>
          <p:cNvSpPr>
            <a:spLocks noGrp="1" noChangeArrowheads="1"/>
          </p:cNvSpPr>
          <p:nvPr>
            <p:ph type="subTitle" idx="1"/>
          </p:nvPr>
        </p:nvSpPr>
        <p:spPr>
          <a:xfrm>
            <a:off x="1255475" y="4260957"/>
            <a:ext cx="6875176" cy="276999"/>
          </a:xfrm>
        </p:spPr>
        <p:txBody>
          <a:bodyPr wrap="square" lIns="16412" tIns="0" rIns="0" bIns="0">
            <a:spAutoFit/>
          </a:bodyPr>
          <a:lstStyle>
            <a:lvl1pPr marL="0" indent="0">
              <a:lnSpc>
                <a:spcPct val="100000"/>
              </a:lnSpc>
              <a:spcBef>
                <a:spcPts val="808"/>
              </a:spcBef>
              <a:buClr>
                <a:schemeClr val="tx2"/>
              </a:buClr>
              <a:buSzTx/>
              <a:buFont typeface="Wingdings" pitchFamily="2" charset="2"/>
              <a:buNone/>
              <a:defRPr sz="1800">
                <a:solidFill>
                  <a:schemeClr val="tx2"/>
                </a:solidFill>
                <a:latin typeface="+mj-lt"/>
              </a:defRPr>
            </a:lvl1pPr>
          </a:lstStyle>
          <a:p>
            <a:r>
              <a:rPr lang="en-US" dirty="0"/>
              <a:t>Click to edit Master subtitle style</a:t>
            </a:r>
          </a:p>
        </p:txBody>
      </p:sp>
      <p:sp>
        <p:nvSpPr>
          <p:cNvPr id="12" name="Text Placeholder 11"/>
          <p:cNvSpPr>
            <a:spLocks noGrp="1"/>
          </p:cNvSpPr>
          <p:nvPr>
            <p:ph type="body" sz="quarter" idx="10" hasCustomPrompt="1"/>
          </p:nvPr>
        </p:nvSpPr>
        <p:spPr>
          <a:xfrm>
            <a:off x="1255473" y="4631191"/>
            <a:ext cx="4416136" cy="411457"/>
          </a:xfrm>
        </p:spPr>
        <p:txBody>
          <a:bodyPr lIns="16412" tIns="0" rIns="0" bIns="0"/>
          <a:lstStyle>
            <a:lvl1pPr>
              <a:lnSpc>
                <a:spcPct val="110000"/>
              </a:lnSpc>
              <a:spcBef>
                <a:spcPts val="63"/>
              </a:spcBef>
              <a:buNone/>
              <a:defRPr baseline="0"/>
            </a:lvl1pPr>
          </a:lstStyle>
          <a:p>
            <a:pPr lvl="0"/>
            <a:r>
              <a:rPr lang="en-US" dirty="0"/>
              <a:t>Date</a:t>
            </a:r>
          </a:p>
          <a:p>
            <a:pPr lvl="0"/>
            <a:r>
              <a:rPr lang="en-US" dirty="0"/>
              <a:t>Speaker Name</a:t>
            </a:r>
          </a:p>
        </p:txBody>
      </p:sp>
      <p:pic>
        <p:nvPicPr>
          <p:cNvPr id="10" name="Picture 9"/>
          <p:cNvPicPr>
            <a:picLocks noChangeAspect="1" noChangeArrowheads="1"/>
          </p:cNvPicPr>
          <p:nvPr userDrawn="1"/>
        </p:nvPicPr>
        <p:blipFill>
          <a:blip r:embed="rId3" cstate="print"/>
          <a:srcRect/>
          <a:stretch>
            <a:fillRect/>
          </a:stretch>
        </p:blipFill>
        <p:spPr bwMode="auto">
          <a:xfrm>
            <a:off x="1016001" y="1562527"/>
            <a:ext cx="7571847" cy="1679831"/>
          </a:xfrm>
          <a:prstGeom prst="rect">
            <a:avLst/>
          </a:prstGeom>
          <a:noFill/>
          <a:ln w="9525">
            <a:noFill/>
            <a:miter lim="800000"/>
            <a:headEnd/>
            <a:tailEnd/>
          </a:ln>
          <a:effectLst/>
        </p:spPr>
      </p:pic>
      <p:grpSp>
        <p:nvGrpSpPr>
          <p:cNvPr id="2" name="Group 201"/>
          <p:cNvGrpSpPr>
            <a:grpSpLocks/>
          </p:cNvGrpSpPr>
          <p:nvPr userDrawn="1"/>
        </p:nvGrpSpPr>
        <p:grpSpPr bwMode="auto">
          <a:xfrm>
            <a:off x="1031834" y="1410020"/>
            <a:ext cx="7535333" cy="1984842"/>
            <a:chOff x="1288" y="1521"/>
            <a:chExt cx="3916" cy="1417"/>
          </a:xfrm>
        </p:grpSpPr>
        <p:cxnSp>
          <p:nvCxnSpPr>
            <p:cNvPr id="6" name="Straight Connector 11"/>
            <p:cNvCxnSpPr>
              <a:cxnSpLocks noChangeShapeType="1"/>
            </p:cNvCxnSpPr>
            <p:nvPr/>
          </p:nvCxnSpPr>
          <p:spPr bwMode="auto">
            <a:xfrm rot="16200000" flipH="1">
              <a:off x="579" y="2230"/>
              <a:ext cx="1417" cy="0"/>
            </a:xfrm>
            <a:prstGeom prst="line">
              <a:avLst/>
            </a:prstGeom>
            <a:noFill/>
            <a:ln w="76200" cap="rnd" algn="ctr">
              <a:solidFill>
                <a:srgbClr val="00AEEF"/>
              </a:solidFill>
              <a:round/>
              <a:headEnd/>
              <a:tailEnd/>
            </a:ln>
          </p:spPr>
        </p:cxnSp>
        <p:cxnSp>
          <p:nvCxnSpPr>
            <p:cNvPr id="7" name="Straight Connector 12"/>
            <p:cNvCxnSpPr>
              <a:cxnSpLocks noChangeShapeType="1"/>
            </p:cNvCxnSpPr>
            <p:nvPr/>
          </p:nvCxnSpPr>
          <p:spPr bwMode="auto">
            <a:xfrm rot="16200000" flipH="1">
              <a:off x="4495" y="2230"/>
              <a:ext cx="1417" cy="0"/>
            </a:xfrm>
            <a:prstGeom prst="line">
              <a:avLst/>
            </a:prstGeom>
            <a:noFill/>
            <a:ln w="76200" cap="rnd" algn="ctr">
              <a:solidFill>
                <a:srgbClr val="00AEEF"/>
              </a:solidFill>
              <a:round/>
              <a:headEnd/>
              <a:tailEnd/>
            </a:ln>
          </p:spPr>
        </p:cxnSp>
      </p:grpSp>
      <p:sp>
        <p:nvSpPr>
          <p:cNvPr id="11" name="shpStamp" hidden="1"/>
          <p:cNvSpPr txBox="1">
            <a:spLocks noChangeArrowheads="1"/>
          </p:cNvSpPr>
          <p:nvPr userDrawn="1">
            <p:custDataLst>
              <p:tags r:id="rId1"/>
            </p:custDataLst>
          </p:nvPr>
        </p:nvSpPr>
        <p:spPr bwMode="ltGray">
          <a:xfrm>
            <a:off x="10108048" y="147659"/>
            <a:ext cx="1252681" cy="322169"/>
          </a:xfrm>
          <a:prstGeom prst="rect">
            <a:avLst/>
          </a:prstGeom>
          <a:noFill/>
          <a:ln w="9525" algn="ctr">
            <a:noFill/>
            <a:miter lim="800000"/>
            <a:headEnd/>
            <a:tailEnd/>
          </a:ln>
          <a:effectLst/>
        </p:spPr>
        <p:txBody>
          <a:bodyPr wrap="none" lIns="0" tIns="0" rIns="0" bIns="0" anchor="t"/>
          <a:lstStyle/>
          <a:p>
            <a:pPr algn="r" fontAlgn="base">
              <a:spcBef>
                <a:spcPct val="0"/>
              </a:spcBef>
              <a:spcAft>
                <a:spcPct val="0"/>
              </a:spcAft>
            </a:pPr>
            <a:r>
              <a:rPr lang="en-US" sz="1300" dirty="0">
                <a:solidFill>
                  <a:srgbClr val="FF0000"/>
                </a:solidFill>
                <a:cs typeface="Arial" charset="0"/>
              </a:rPr>
              <a:t>STAMP</a:t>
            </a:r>
          </a:p>
        </p:txBody>
      </p:sp>
      <p:pic>
        <p:nvPicPr>
          <p:cNvPr id="14" name="BarclaysLogo" descr="Standard_Cover.bmp"/>
          <p:cNvPicPr>
            <a:picLocks noChangeAspect="1"/>
          </p:cNvPicPr>
          <p:nvPr userDrawn="1"/>
        </p:nvPicPr>
        <p:blipFill>
          <a:blip r:embed="rId4" cstate="print"/>
          <a:stretch>
            <a:fillRect/>
          </a:stretch>
        </p:blipFill>
        <p:spPr>
          <a:xfrm>
            <a:off x="8728365" y="2210585"/>
            <a:ext cx="2108895" cy="286614"/>
          </a:xfrm>
          <a:prstGeom prst="rect">
            <a:avLst/>
          </a:prstGeom>
        </p:spPr>
      </p:pic>
    </p:spTree>
    <p:extLst>
      <p:ext uri="{BB962C8B-B14F-4D97-AF65-F5344CB8AC3E}">
        <p14:creationId xmlns:p14="http://schemas.microsoft.com/office/powerpoint/2010/main" val="358900738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5" name="Imagen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0"/>
            <a:ext cx="12195175" cy="68659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8" name="Conector recto 7"/>
          <p:cNvCxnSpPr/>
          <p:nvPr userDrawn="1"/>
        </p:nvCxnSpPr>
        <p:spPr>
          <a:xfrm flipV="1">
            <a:off x="443752" y="620712"/>
            <a:ext cx="4932513"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 name="Marcador de texto 6"/>
          <p:cNvSpPr>
            <a:spLocks noGrp="1"/>
          </p:cNvSpPr>
          <p:nvPr>
            <p:ph type="body" sz="quarter" idx="10" hasCustomPrompt="1"/>
          </p:nvPr>
        </p:nvSpPr>
        <p:spPr>
          <a:xfrm>
            <a:off x="444108" y="1016732"/>
            <a:ext cx="5435896" cy="1548556"/>
          </a:xfrm>
          <a:prstGeom prst="rect">
            <a:avLst/>
          </a:prstGeom>
        </p:spPr>
        <p:txBody>
          <a:bodyPr vert="horz" lIns="34267" tIns="17132" rIns="34267" bIns="17132"/>
          <a:lstStyle>
            <a:lvl1pPr marL="0" indent="0">
              <a:buNone/>
              <a:defRPr sz="4499" b="1" i="0" spc="-149" baseline="0">
                <a:solidFill>
                  <a:schemeClr val="bg2"/>
                </a:solidFill>
                <a:latin typeface="Karla" pitchFamily="2" charset="0"/>
                <a:ea typeface="Karla" pitchFamily="2" charset="0"/>
                <a:cs typeface="Karla" pitchFamily="2" charset="0"/>
              </a:defRPr>
            </a:lvl1pPr>
          </a:lstStyle>
          <a:p>
            <a:pPr lvl="0"/>
            <a:r>
              <a:rPr lang="en-US" noProof="0" dirty="0"/>
              <a:t>Click here to insert presentation title</a:t>
            </a:r>
          </a:p>
        </p:txBody>
      </p:sp>
      <p:sp>
        <p:nvSpPr>
          <p:cNvPr id="14" name="Marcador de texto 13"/>
          <p:cNvSpPr>
            <a:spLocks noGrp="1"/>
          </p:cNvSpPr>
          <p:nvPr>
            <p:ph type="body" sz="quarter" idx="12" hasCustomPrompt="1"/>
          </p:nvPr>
        </p:nvSpPr>
        <p:spPr>
          <a:xfrm>
            <a:off x="443748" y="2673303"/>
            <a:ext cx="5400256" cy="1044575"/>
          </a:xfrm>
          <a:prstGeom prst="rect">
            <a:avLst/>
          </a:prstGeom>
        </p:spPr>
        <p:txBody>
          <a:bodyPr vert="horz" lIns="34267" tIns="17132" rIns="34267" bIns="17132"/>
          <a:lstStyle>
            <a:lvl1pPr marL="0" indent="0">
              <a:buNone/>
              <a:defRPr sz="2500" spc="-74" baseline="0">
                <a:solidFill>
                  <a:schemeClr val="bg2"/>
                </a:solidFill>
                <a:latin typeface="+mn-lt"/>
                <a:ea typeface="Karla" pitchFamily="2" charset="0"/>
                <a:cs typeface="Karla" pitchFamily="2" charset="0"/>
              </a:defRPr>
            </a:lvl1pPr>
          </a:lstStyle>
          <a:p>
            <a:pPr lvl="0"/>
            <a:r>
              <a:rPr lang="en-US" noProof="0" dirty="0"/>
              <a:t>Click here to insert subtitle</a:t>
            </a:r>
          </a:p>
        </p:txBody>
      </p:sp>
      <p:sp>
        <p:nvSpPr>
          <p:cNvPr id="19" name="Marcador de texto 11"/>
          <p:cNvSpPr>
            <a:spLocks noGrp="1"/>
          </p:cNvSpPr>
          <p:nvPr>
            <p:ph type="body" sz="quarter" idx="11" hasCustomPrompt="1"/>
          </p:nvPr>
        </p:nvSpPr>
        <p:spPr>
          <a:xfrm>
            <a:off x="443748" y="314382"/>
            <a:ext cx="3492293" cy="216384"/>
          </a:xfrm>
          <a:prstGeom prst="rect">
            <a:avLst/>
          </a:prstGeom>
        </p:spPr>
        <p:txBody>
          <a:bodyPr vert="horz" lIns="34267" tIns="17132" rIns="34267" bIns="17132"/>
          <a:lstStyle>
            <a:lvl1pPr marL="0" indent="0">
              <a:buNone/>
              <a:defRPr sz="900" baseline="0">
                <a:solidFill>
                  <a:schemeClr val="bg2"/>
                </a:solidFill>
                <a:latin typeface="+mn-lt"/>
                <a:cs typeface="Karla"/>
              </a:defRPr>
            </a:lvl1pPr>
          </a:lstStyle>
          <a:p>
            <a:pPr lvl="0"/>
            <a:r>
              <a:rPr lang="en-GB" noProof="0" dirty="0"/>
              <a:t>MONTH / DAY / YEAR</a:t>
            </a:r>
          </a:p>
        </p:txBody>
      </p:sp>
      <p:pic>
        <p:nvPicPr>
          <p:cNvPr id="10" name="Imagen 9" descr="Agility_logos_ppt-03.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59966" y="5337212"/>
            <a:ext cx="3855219" cy="1066800"/>
          </a:xfrm>
          <a:prstGeom prst="rect">
            <a:avLst/>
          </a:prstGeom>
        </p:spPr>
      </p:pic>
    </p:spTree>
    <p:extLst>
      <p:ext uri="{BB962C8B-B14F-4D97-AF65-F5344CB8AC3E}">
        <p14:creationId xmlns:p14="http://schemas.microsoft.com/office/powerpoint/2010/main" val="214888203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Internal Cover">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865C2EEC-F2DD-264D-8279-13327B685EA8}"/>
              </a:ext>
            </a:extLst>
          </p:cNvPr>
          <p:cNvPicPr>
            <a:picLocks noChangeAspect="1"/>
          </p:cNvPicPr>
          <p:nvPr userDrawn="1"/>
        </p:nvPicPr>
        <p:blipFill rotWithShape="1">
          <a:blip r:embed="rId2"/>
          <a:srcRect t="906" r="672" b="1039"/>
          <a:stretch/>
        </p:blipFill>
        <p:spPr>
          <a:xfrm>
            <a:off x="3346283" y="1"/>
            <a:ext cx="8845717" cy="6858000"/>
          </a:xfrm>
          <a:prstGeom prst="rect">
            <a:avLst/>
          </a:prstGeom>
        </p:spPr>
      </p:pic>
      <p:sp>
        <p:nvSpPr>
          <p:cNvPr id="13" name="Marcador de texto 6"/>
          <p:cNvSpPr>
            <a:spLocks noGrp="1"/>
          </p:cNvSpPr>
          <p:nvPr>
            <p:ph type="body" sz="quarter" idx="10" hasCustomPrompt="1"/>
          </p:nvPr>
        </p:nvSpPr>
        <p:spPr>
          <a:xfrm>
            <a:off x="444108" y="1016349"/>
            <a:ext cx="5435896" cy="1548556"/>
          </a:xfrm>
          <a:prstGeom prst="rect">
            <a:avLst/>
          </a:prstGeom>
        </p:spPr>
        <p:txBody>
          <a:bodyPr vert="horz" lIns="34267" tIns="17132" rIns="34267" bIns="17132"/>
          <a:lstStyle>
            <a:lvl1pPr marL="0" indent="0">
              <a:buNone/>
              <a:defRPr sz="4499" b="1" i="0" spc="-149" baseline="0">
                <a:solidFill>
                  <a:schemeClr val="tx2"/>
                </a:solidFill>
                <a:latin typeface="Karla"/>
                <a:cs typeface="Karla"/>
              </a:defRPr>
            </a:lvl1pPr>
          </a:lstStyle>
          <a:p>
            <a:pPr lvl="0"/>
            <a:r>
              <a:rPr lang="en-US" noProof="0" dirty="0"/>
              <a:t>Click here to insert presentation title</a:t>
            </a:r>
          </a:p>
        </p:txBody>
      </p:sp>
      <p:sp>
        <p:nvSpPr>
          <p:cNvPr id="14" name="Marcador de texto 13"/>
          <p:cNvSpPr>
            <a:spLocks noGrp="1"/>
          </p:cNvSpPr>
          <p:nvPr>
            <p:ph type="body" sz="quarter" idx="12" hasCustomPrompt="1"/>
          </p:nvPr>
        </p:nvSpPr>
        <p:spPr>
          <a:xfrm>
            <a:off x="443748" y="2672920"/>
            <a:ext cx="5400256" cy="1044575"/>
          </a:xfrm>
          <a:prstGeom prst="rect">
            <a:avLst/>
          </a:prstGeom>
        </p:spPr>
        <p:txBody>
          <a:bodyPr vert="horz" lIns="34267" tIns="17132" rIns="34267" bIns="17132"/>
          <a:lstStyle>
            <a:lvl1pPr marL="0" indent="0">
              <a:buNone/>
              <a:defRPr sz="2500" spc="-74" baseline="0">
                <a:solidFill>
                  <a:schemeClr val="tx1"/>
                </a:solidFill>
                <a:latin typeface="Karla"/>
                <a:cs typeface="Karla"/>
              </a:defRPr>
            </a:lvl1pPr>
          </a:lstStyle>
          <a:p>
            <a:pPr lvl="0"/>
            <a:r>
              <a:rPr lang="en-US" noProof="0" dirty="0"/>
              <a:t>Click here to insert subtitle</a:t>
            </a:r>
          </a:p>
        </p:txBody>
      </p:sp>
      <p:sp>
        <p:nvSpPr>
          <p:cNvPr id="15" name="Marcador de texto 11"/>
          <p:cNvSpPr>
            <a:spLocks noGrp="1"/>
          </p:cNvSpPr>
          <p:nvPr>
            <p:ph type="body" sz="quarter" idx="11" hasCustomPrompt="1"/>
          </p:nvPr>
        </p:nvSpPr>
        <p:spPr>
          <a:xfrm>
            <a:off x="443748" y="314382"/>
            <a:ext cx="3492293" cy="216384"/>
          </a:xfrm>
          <a:prstGeom prst="rect">
            <a:avLst/>
          </a:prstGeom>
        </p:spPr>
        <p:txBody>
          <a:bodyPr vert="horz" lIns="34267" tIns="17132" rIns="34267" bIns="17132"/>
          <a:lstStyle>
            <a:lvl1pPr marL="0" indent="0">
              <a:buNone/>
              <a:defRPr sz="900" baseline="0">
                <a:solidFill>
                  <a:schemeClr val="tx2"/>
                </a:solidFill>
                <a:latin typeface="Karla"/>
                <a:cs typeface="Karla"/>
              </a:defRPr>
            </a:lvl1pPr>
          </a:lstStyle>
          <a:p>
            <a:pPr lvl="0"/>
            <a:r>
              <a:rPr lang="en-GB" noProof="0" dirty="0"/>
              <a:t>MONTH / DAY / YEAR</a:t>
            </a:r>
          </a:p>
        </p:txBody>
      </p:sp>
      <p:cxnSp>
        <p:nvCxnSpPr>
          <p:cNvPr id="8" name="Conector recto 7">
            <a:extLst>
              <a:ext uri="{FF2B5EF4-FFF2-40B4-BE49-F238E27FC236}">
                <a16:creationId xmlns:a16="http://schemas.microsoft.com/office/drawing/2014/main" id="{3A294987-36C5-1440-8687-EFE01C38D955}"/>
              </a:ext>
            </a:extLst>
          </p:cNvPr>
          <p:cNvCxnSpPr/>
          <p:nvPr userDrawn="1"/>
        </p:nvCxnSpPr>
        <p:spPr>
          <a:xfrm flipV="1">
            <a:off x="443752" y="620712"/>
            <a:ext cx="4932513"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9" name="Imagen 8" descr="Agility_logos_ppt-03.png">
            <a:extLst>
              <a:ext uri="{FF2B5EF4-FFF2-40B4-BE49-F238E27FC236}">
                <a16:creationId xmlns:a16="http://schemas.microsoft.com/office/drawing/2014/main" id="{1F32402F-CA39-374D-9E7E-6F578ACA4C8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59966" y="5337212"/>
            <a:ext cx="3855219" cy="1066800"/>
          </a:xfrm>
          <a:prstGeom prst="rect">
            <a:avLst/>
          </a:prstGeom>
        </p:spPr>
      </p:pic>
    </p:spTree>
    <p:extLst>
      <p:ext uri="{BB962C8B-B14F-4D97-AF65-F5344CB8AC3E}">
        <p14:creationId xmlns:p14="http://schemas.microsoft.com/office/powerpoint/2010/main" val="418570343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Index">
    <p:spTree>
      <p:nvGrpSpPr>
        <p:cNvPr id="1" name=""/>
        <p:cNvGrpSpPr/>
        <p:nvPr/>
      </p:nvGrpSpPr>
      <p:grpSpPr>
        <a:xfrm>
          <a:off x="0" y="0"/>
          <a:ext cx="0" cy="0"/>
          <a:chOff x="0" y="0"/>
          <a:chExt cx="0" cy="0"/>
        </a:xfrm>
      </p:grpSpPr>
      <p:sp>
        <p:nvSpPr>
          <p:cNvPr id="14" name="Marcador de texto 13"/>
          <p:cNvSpPr>
            <a:spLocks noGrp="1"/>
          </p:cNvSpPr>
          <p:nvPr>
            <p:ph type="body" sz="quarter" idx="12" hasCustomPrompt="1"/>
          </p:nvPr>
        </p:nvSpPr>
        <p:spPr>
          <a:xfrm>
            <a:off x="336113" y="1448780"/>
            <a:ext cx="6192241" cy="4932549"/>
          </a:xfrm>
          <a:prstGeom prst="rect">
            <a:avLst/>
          </a:prstGeom>
        </p:spPr>
        <p:txBody>
          <a:bodyPr vert="horz" lIns="34267" tIns="17132" rIns="34267" bIns="17132"/>
          <a:lstStyle>
            <a:lvl1pPr marL="456796" marR="0" indent="-456796" algn="l" defTabSz="456796" rtl="0" eaLnBrk="1" fontAlgn="base" latinLnBrk="0" hangingPunct="1">
              <a:lnSpc>
                <a:spcPct val="100000"/>
              </a:lnSpc>
              <a:spcBef>
                <a:spcPct val="20000"/>
              </a:spcBef>
              <a:spcAft>
                <a:spcPct val="0"/>
              </a:spcAft>
              <a:buClrTx/>
              <a:buSzTx/>
              <a:buFont typeface="+mj-lt"/>
              <a:buAutoNum type="arabicPeriod"/>
              <a:tabLst/>
              <a:defRPr sz="2500" b="0" spc="-74" baseline="0">
                <a:solidFill>
                  <a:schemeClr val="tx2"/>
                </a:solidFill>
                <a:latin typeface="+mn-lt"/>
                <a:cs typeface="Karla"/>
              </a:defRPr>
            </a:lvl1pPr>
            <a:lvl2pPr>
              <a:defRPr>
                <a:latin typeface="+mn-lt"/>
              </a:defRPr>
            </a:lvl2pPr>
            <a:lvl3pPr>
              <a:defRPr>
                <a:latin typeface="+mn-lt"/>
              </a:defRPr>
            </a:lvl3pPr>
            <a:lvl4pPr>
              <a:defRPr>
                <a:latin typeface="+mn-lt"/>
              </a:defRPr>
            </a:lvl4pPr>
            <a:lvl5pPr>
              <a:defRPr>
                <a:latin typeface="+mn-lt"/>
              </a:defRPr>
            </a:lvl5pPr>
          </a:lstStyle>
          <a:p>
            <a:pPr lvl="0"/>
            <a:r>
              <a:rPr lang="en-US" noProof="0" dirty="0"/>
              <a:t>Subject 1</a:t>
            </a:r>
          </a:p>
        </p:txBody>
      </p:sp>
      <p:sp>
        <p:nvSpPr>
          <p:cNvPr id="17" name="Marcador de texto 16"/>
          <p:cNvSpPr>
            <a:spLocks noGrp="1"/>
          </p:cNvSpPr>
          <p:nvPr>
            <p:ph type="body" sz="quarter" idx="13" hasCustomPrompt="1"/>
          </p:nvPr>
        </p:nvSpPr>
        <p:spPr>
          <a:xfrm>
            <a:off x="6744347" y="1448780"/>
            <a:ext cx="2376179" cy="4932549"/>
          </a:xfrm>
          <a:prstGeom prst="rect">
            <a:avLst/>
          </a:prstGeom>
        </p:spPr>
        <p:txBody>
          <a:bodyPr vert="horz" lIns="34267" tIns="17132" rIns="34267" bIns="17132"/>
          <a:lstStyle>
            <a:lvl1pPr marL="0" indent="0" algn="r">
              <a:buNone/>
              <a:defRPr sz="2500" b="0" spc="-74">
                <a:solidFill>
                  <a:schemeClr val="tx2"/>
                </a:solidFill>
                <a:latin typeface="+mn-lt"/>
                <a:cs typeface="Karla"/>
              </a:defRPr>
            </a:lvl1pPr>
            <a:lvl2pPr>
              <a:defRPr>
                <a:latin typeface="+mn-lt"/>
              </a:defRPr>
            </a:lvl2pPr>
          </a:lstStyle>
          <a:p>
            <a:pPr lvl="0"/>
            <a:r>
              <a:rPr lang="en-US" noProof="0" dirty="0"/>
              <a:t>				00</a:t>
            </a:r>
          </a:p>
        </p:txBody>
      </p:sp>
      <p:pic>
        <p:nvPicPr>
          <p:cNvPr id="8" name="Imagen 7" descr="Agility_logos_ppt-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3932" y="188640"/>
            <a:ext cx="2249131" cy="630936"/>
          </a:xfrm>
          <a:prstGeom prst="rect">
            <a:avLst/>
          </a:prstGeom>
        </p:spPr>
      </p:pic>
      <p:sp>
        <p:nvSpPr>
          <p:cNvPr id="7" name="Marcador de texto 6"/>
          <p:cNvSpPr>
            <a:spLocks noGrp="1"/>
          </p:cNvSpPr>
          <p:nvPr>
            <p:ph type="body" sz="quarter" idx="34" hasCustomPrompt="1"/>
          </p:nvPr>
        </p:nvSpPr>
        <p:spPr>
          <a:xfrm>
            <a:off x="336109" y="440668"/>
            <a:ext cx="8783832" cy="756084"/>
          </a:xfrm>
          <a:prstGeom prst="rect">
            <a:avLst/>
          </a:prstGeom>
        </p:spPr>
        <p:txBody>
          <a:bodyPr vert="horz" lIns="34267" tIns="17132" rIns="34267" bIns="17132"/>
          <a:lstStyle>
            <a:lvl1pPr marL="0" marR="0" indent="0" algn="l" defTabSz="457109" rtl="0" eaLnBrk="1" fontAlgn="base" latinLnBrk="0" hangingPunct="1">
              <a:lnSpc>
                <a:spcPct val="100000"/>
              </a:lnSpc>
              <a:spcBef>
                <a:spcPct val="20000"/>
              </a:spcBef>
              <a:spcAft>
                <a:spcPct val="0"/>
              </a:spcAft>
              <a:buClrTx/>
              <a:buSzTx/>
              <a:buFontTx/>
              <a:buNone/>
              <a:tabLst/>
              <a:defRPr sz="3499" b="1" i="0" spc="-74" baseline="0">
                <a:solidFill>
                  <a:schemeClr val="tx2"/>
                </a:solidFill>
                <a:latin typeface="+mj-lt"/>
                <a:cs typeface="Karla"/>
              </a:defRPr>
            </a:lvl1pPr>
          </a:lstStyle>
          <a:p>
            <a:pPr lvl="0"/>
            <a:r>
              <a:rPr lang="en-US" noProof="0" dirty="0"/>
              <a:t>Agenda (Karla 70)</a:t>
            </a:r>
          </a:p>
          <a:p>
            <a:pPr lvl="0"/>
            <a:endParaRPr lang="en-US" noProof="0" dirty="0"/>
          </a:p>
        </p:txBody>
      </p:sp>
      <p:sp>
        <p:nvSpPr>
          <p:cNvPr id="6" name="Slide Number Placeholder 9"/>
          <p:cNvSpPr txBox="1">
            <a:spLocks/>
          </p:cNvSpPr>
          <p:nvPr userDrawn="1"/>
        </p:nvSpPr>
        <p:spPr>
          <a:xfrm>
            <a:off x="11243902" y="6381514"/>
            <a:ext cx="611901" cy="323851"/>
          </a:xfrm>
          <a:prstGeom prst="rect">
            <a:avLst/>
          </a:prstGeom>
        </p:spPr>
        <p:txBody>
          <a:bodyPr lIns="95160" tIns="47578" rIns="0" bIns="47578"/>
          <a:lstStyle>
            <a:lvl1pPr eaLnBrk="0" hangingPunct="0">
              <a:defRPr sz="5000">
                <a:solidFill>
                  <a:schemeClr val="tx1"/>
                </a:solidFill>
                <a:latin typeface="Arial" charset="0"/>
                <a:ea typeface="ＭＳ Ｐゴシック" charset="0"/>
                <a:cs typeface="MS PGothic" charset="0"/>
              </a:defRPr>
            </a:lvl1pPr>
            <a:lvl2pPr marL="742950" indent="-285750" eaLnBrk="0" hangingPunct="0">
              <a:defRPr sz="5000">
                <a:solidFill>
                  <a:schemeClr val="tx1"/>
                </a:solidFill>
                <a:latin typeface="Arial" charset="0"/>
                <a:ea typeface="MS PGothic" charset="0"/>
                <a:cs typeface="MS PGothic" charset="0"/>
              </a:defRPr>
            </a:lvl2pPr>
            <a:lvl3pPr marL="1143000" indent="-228600" eaLnBrk="0" hangingPunct="0">
              <a:defRPr sz="5000">
                <a:solidFill>
                  <a:schemeClr val="tx1"/>
                </a:solidFill>
                <a:latin typeface="Arial" charset="0"/>
                <a:ea typeface="MS PGothic" charset="0"/>
                <a:cs typeface="MS PGothic" charset="0"/>
              </a:defRPr>
            </a:lvl3pPr>
            <a:lvl4pPr marL="1600200" indent="-228600" eaLnBrk="0" hangingPunct="0">
              <a:defRPr sz="5000">
                <a:solidFill>
                  <a:schemeClr val="tx1"/>
                </a:solidFill>
                <a:latin typeface="Arial" charset="0"/>
                <a:ea typeface="MS PGothic" charset="0"/>
                <a:cs typeface="MS PGothic" charset="0"/>
              </a:defRPr>
            </a:lvl4pPr>
            <a:lvl5pPr marL="2057400" indent="-228600" eaLnBrk="0" hangingPunct="0">
              <a:defRPr sz="5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5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5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5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5000">
                <a:solidFill>
                  <a:schemeClr val="tx1"/>
                </a:solidFill>
                <a:latin typeface="Arial" charset="0"/>
                <a:ea typeface="MS PGothic" charset="0"/>
                <a:cs typeface="MS PGothic" charset="0"/>
              </a:defRPr>
            </a:lvl9pPr>
          </a:lstStyle>
          <a:p>
            <a:pPr algn="r" eaLnBrk="1" hangingPunct="1">
              <a:lnSpc>
                <a:spcPct val="120000"/>
              </a:lnSpc>
              <a:defRPr/>
            </a:pPr>
            <a:r>
              <a:rPr lang="en-US" sz="950" spc="-74" dirty="0">
                <a:solidFill>
                  <a:schemeClr val="tx2"/>
                </a:solidFill>
                <a:latin typeface="+mn-lt"/>
                <a:cs typeface="Karla"/>
              </a:rPr>
              <a:t>  </a:t>
            </a:r>
            <a:fld id="{E77AE0A1-274E-2944-95AF-27E87E012DC6}" type="slidenum">
              <a:rPr lang="en-US" sz="950" spc="-74" smtClean="0">
                <a:solidFill>
                  <a:schemeClr val="tx2"/>
                </a:solidFill>
                <a:latin typeface="+mn-lt"/>
                <a:cs typeface="Karla"/>
              </a:rPr>
              <a:pPr algn="r" eaLnBrk="1" hangingPunct="1">
                <a:lnSpc>
                  <a:spcPct val="120000"/>
                </a:lnSpc>
                <a:defRPr/>
              </a:pPr>
              <a:t>‹#›</a:t>
            </a:fld>
            <a:endParaRPr lang="en-US" sz="950" spc="-74" dirty="0">
              <a:solidFill>
                <a:schemeClr val="tx2"/>
              </a:solidFill>
              <a:latin typeface="+mn-lt"/>
              <a:cs typeface="Karla"/>
            </a:endParaRPr>
          </a:p>
        </p:txBody>
      </p:sp>
      <p:cxnSp>
        <p:nvCxnSpPr>
          <p:cNvPr id="9" name="Conector recto 6"/>
          <p:cNvCxnSpPr/>
          <p:nvPr userDrawn="1"/>
        </p:nvCxnSpPr>
        <p:spPr>
          <a:xfrm>
            <a:off x="332463" y="6543102"/>
            <a:ext cx="11051787"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3325124"/>
      </p:ext>
    </p:extLst>
  </p:cSld>
  <p:clrMapOvr>
    <a:masterClrMapping/>
  </p:clrMapOvr>
  <p:hf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ection Divider 01_Solid">
    <p:bg>
      <p:bgPr>
        <a:solidFill>
          <a:schemeClr val="tx2"/>
        </a:solidFill>
        <a:effectLst/>
      </p:bgPr>
    </p:bg>
    <p:spTree>
      <p:nvGrpSpPr>
        <p:cNvPr id="1" name=""/>
        <p:cNvGrpSpPr/>
        <p:nvPr/>
      </p:nvGrpSpPr>
      <p:grpSpPr>
        <a:xfrm>
          <a:off x="0" y="0"/>
          <a:ext cx="0" cy="0"/>
          <a:chOff x="0" y="0"/>
          <a:chExt cx="0" cy="0"/>
        </a:xfrm>
      </p:grpSpPr>
      <p:pic>
        <p:nvPicPr>
          <p:cNvPr id="12" name="Imagen 11" descr="Agility_logos-02.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623936" y="188640"/>
            <a:ext cx="2246084" cy="627888"/>
          </a:xfrm>
          <a:prstGeom prst="rect">
            <a:avLst/>
          </a:prstGeom>
        </p:spPr>
      </p:pic>
      <p:sp>
        <p:nvSpPr>
          <p:cNvPr id="11" name="Slide Number Placeholder 9"/>
          <p:cNvSpPr txBox="1">
            <a:spLocks/>
          </p:cNvSpPr>
          <p:nvPr userDrawn="1"/>
        </p:nvSpPr>
        <p:spPr>
          <a:xfrm>
            <a:off x="11243902" y="6381514"/>
            <a:ext cx="611901" cy="323851"/>
          </a:xfrm>
          <a:prstGeom prst="rect">
            <a:avLst/>
          </a:prstGeom>
        </p:spPr>
        <p:txBody>
          <a:bodyPr lIns="95160" tIns="47578" rIns="0" bIns="47578"/>
          <a:lstStyle>
            <a:lvl1pPr eaLnBrk="0" hangingPunct="0">
              <a:defRPr sz="5000">
                <a:solidFill>
                  <a:schemeClr val="tx1"/>
                </a:solidFill>
                <a:latin typeface="Arial" charset="0"/>
                <a:ea typeface="ＭＳ Ｐゴシック" charset="0"/>
                <a:cs typeface="MS PGothic" charset="0"/>
              </a:defRPr>
            </a:lvl1pPr>
            <a:lvl2pPr marL="742950" indent="-285750" eaLnBrk="0" hangingPunct="0">
              <a:defRPr sz="5000">
                <a:solidFill>
                  <a:schemeClr val="tx1"/>
                </a:solidFill>
                <a:latin typeface="Arial" charset="0"/>
                <a:ea typeface="MS PGothic" charset="0"/>
                <a:cs typeface="MS PGothic" charset="0"/>
              </a:defRPr>
            </a:lvl2pPr>
            <a:lvl3pPr marL="1143000" indent="-228600" eaLnBrk="0" hangingPunct="0">
              <a:defRPr sz="5000">
                <a:solidFill>
                  <a:schemeClr val="tx1"/>
                </a:solidFill>
                <a:latin typeface="Arial" charset="0"/>
                <a:ea typeface="MS PGothic" charset="0"/>
                <a:cs typeface="MS PGothic" charset="0"/>
              </a:defRPr>
            </a:lvl3pPr>
            <a:lvl4pPr marL="1600200" indent="-228600" eaLnBrk="0" hangingPunct="0">
              <a:defRPr sz="5000">
                <a:solidFill>
                  <a:schemeClr val="tx1"/>
                </a:solidFill>
                <a:latin typeface="Arial" charset="0"/>
                <a:ea typeface="MS PGothic" charset="0"/>
                <a:cs typeface="MS PGothic" charset="0"/>
              </a:defRPr>
            </a:lvl4pPr>
            <a:lvl5pPr marL="2057400" indent="-228600" eaLnBrk="0" hangingPunct="0">
              <a:defRPr sz="5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5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5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5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5000">
                <a:solidFill>
                  <a:schemeClr val="tx1"/>
                </a:solidFill>
                <a:latin typeface="Arial" charset="0"/>
                <a:ea typeface="MS PGothic" charset="0"/>
                <a:cs typeface="MS PGothic" charset="0"/>
              </a:defRPr>
            </a:lvl9pPr>
          </a:lstStyle>
          <a:p>
            <a:pPr algn="r" eaLnBrk="1" hangingPunct="1">
              <a:lnSpc>
                <a:spcPct val="120000"/>
              </a:lnSpc>
              <a:defRPr/>
            </a:pPr>
            <a:r>
              <a:rPr lang="en-US" sz="950" spc="-74" dirty="0">
                <a:solidFill>
                  <a:srgbClr val="FFFFFF"/>
                </a:solidFill>
                <a:latin typeface="+mn-lt"/>
                <a:cs typeface="Karla"/>
              </a:rPr>
              <a:t>  </a:t>
            </a:r>
            <a:fld id="{E77AE0A1-274E-2944-95AF-27E87E012DC6}" type="slidenum">
              <a:rPr lang="en-US" sz="950" spc="-74" smtClean="0">
                <a:solidFill>
                  <a:srgbClr val="FFFFFF"/>
                </a:solidFill>
                <a:latin typeface="+mn-lt"/>
                <a:cs typeface="Karla"/>
              </a:rPr>
              <a:pPr algn="r" eaLnBrk="1" hangingPunct="1">
                <a:lnSpc>
                  <a:spcPct val="120000"/>
                </a:lnSpc>
                <a:defRPr/>
              </a:pPr>
              <a:t>‹#›</a:t>
            </a:fld>
            <a:endParaRPr lang="en-US" sz="950" spc="-74" dirty="0">
              <a:solidFill>
                <a:srgbClr val="FFFFFF"/>
              </a:solidFill>
              <a:latin typeface="+mn-lt"/>
              <a:cs typeface="Karla"/>
            </a:endParaRPr>
          </a:p>
        </p:txBody>
      </p:sp>
      <p:sp>
        <p:nvSpPr>
          <p:cNvPr id="10" name="Marcador de texto 6"/>
          <p:cNvSpPr>
            <a:spLocks noGrp="1"/>
          </p:cNvSpPr>
          <p:nvPr>
            <p:ph type="body" sz="quarter" idx="10" hasCustomPrompt="1"/>
          </p:nvPr>
        </p:nvSpPr>
        <p:spPr>
          <a:xfrm>
            <a:off x="336109" y="296268"/>
            <a:ext cx="8783832" cy="720464"/>
          </a:xfrm>
          <a:prstGeom prst="rect">
            <a:avLst/>
          </a:prstGeom>
        </p:spPr>
        <p:txBody>
          <a:bodyPr vert="horz" lIns="34267" tIns="17132" rIns="34267" bIns="17132"/>
          <a:lstStyle>
            <a:lvl1pPr marL="0" indent="0">
              <a:buNone/>
              <a:defRPr sz="4499" b="1" i="0" spc="-149" baseline="0">
                <a:solidFill>
                  <a:schemeClr val="bg2"/>
                </a:solidFill>
                <a:latin typeface="+mj-lt"/>
                <a:cs typeface="Karla"/>
              </a:defRPr>
            </a:lvl1pPr>
          </a:lstStyle>
          <a:p>
            <a:pPr lvl="0"/>
            <a:r>
              <a:rPr lang="en-US" noProof="0" dirty="0"/>
              <a:t>Headline (Karla 90)</a:t>
            </a:r>
          </a:p>
        </p:txBody>
      </p:sp>
      <p:sp>
        <p:nvSpPr>
          <p:cNvPr id="15" name="Marcador de texto 6"/>
          <p:cNvSpPr>
            <a:spLocks noGrp="1"/>
          </p:cNvSpPr>
          <p:nvPr>
            <p:ph type="body" sz="quarter" idx="12" hasCustomPrompt="1"/>
          </p:nvPr>
        </p:nvSpPr>
        <p:spPr>
          <a:xfrm>
            <a:off x="336109" y="1124744"/>
            <a:ext cx="8783832" cy="720464"/>
          </a:xfrm>
          <a:prstGeom prst="rect">
            <a:avLst/>
          </a:prstGeom>
        </p:spPr>
        <p:txBody>
          <a:bodyPr vert="horz" lIns="34267" tIns="17132" rIns="34267" bIns="17132"/>
          <a:lstStyle>
            <a:lvl1pPr marL="0" indent="0">
              <a:buNone/>
              <a:defRPr sz="3999" b="0" i="0" spc="-149" baseline="0">
                <a:solidFill>
                  <a:schemeClr val="bg2"/>
                </a:solidFill>
                <a:latin typeface="+mj-lt"/>
                <a:cs typeface="Karla"/>
              </a:defRPr>
            </a:lvl1pPr>
          </a:lstStyle>
          <a:p>
            <a:pPr lvl="0"/>
            <a:r>
              <a:rPr lang="en-US" noProof="0" dirty="0"/>
              <a:t>Subhead (Karla 80)</a:t>
            </a:r>
          </a:p>
        </p:txBody>
      </p:sp>
      <p:cxnSp>
        <p:nvCxnSpPr>
          <p:cNvPr id="7" name="Conector recto 6"/>
          <p:cNvCxnSpPr/>
          <p:nvPr userDrawn="1"/>
        </p:nvCxnSpPr>
        <p:spPr>
          <a:xfrm>
            <a:off x="332463" y="6543102"/>
            <a:ext cx="11051787" cy="0"/>
          </a:xfrm>
          <a:prstGeom prst="line">
            <a:avLst/>
          </a:prstGeom>
          <a:ln w="12700" cmpd="sng">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517534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ection Divider 02_Solid">
    <p:bg>
      <p:bgPr>
        <a:solidFill>
          <a:schemeClr val="accent4"/>
        </a:solidFill>
        <a:effectLst/>
      </p:bgPr>
    </p:bg>
    <p:spTree>
      <p:nvGrpSpPr>
        <p:cNvPr id="1" name=""/>
        <p:cNvGrpSpPr/>
        <p:nvPr/>
      </p:nvGrpSpPr>
      <p:grpSpPr>
        <a:xfrm>
          <a:off x="0" y="0"/>
          <a:ext cx="0" cy="0"/>
          <a:chOff x="0" y="0"/>
          <a:chExt cx="0" cy="0"/>
        </a:xfrm>
      </p:grpSpPr>
      <p:pic>
        <p:nvPicPr>
          <p:cNvPr id="12" name="Imagen 11" descr="Agility_logos-02.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623936" y="188640"/>
            <a:ext cx="2246084" cy="627888"/>
          </a:xfrm>
          <a:prstGeom prst="rect">
            <a:avLst/>
          </a:prstGeom>
        </p:spPr>
      </p:pic>
      <p:sp>
        <p:nvSpPr>
          <p:cNvPr id="11" name="Slide Number Placeholder 9"/>
          <p:cNvSpPr txBox="1">
            <a:spLocks/>
          </p:cNvSpPr>
          <p:nvPr userDrawn="1"/>
        </p:nvSpPr>
        <p:spPr>
          <a:xfrm>
            <a:off x="11243902" y="6381514"/>
            <a:ext cx="611901" cy="323851"/>
          </a:xfrm>
          <a:prstGeom prst="rect">
            <a:avLst/>
          </a:prstGeom>
        </p:spPr>
        <p:txBody>
          <a:bodyPr lIns="95160" tIns="47578" rIns="0" bIns="47578"/>
          <a:lstStyle>
            <a:lvl1pPr eaLnBrk="0" hangingPunct="0">
              <a:defRPr sz="5000">
                <a:solidFill>
                  <a:schemeClr val="tx1"/>
                </a:solidFill>
                <a:latin typeface="Arial" charset="0"/>
                <a:ea typeface="ＭＳ Ｐゴシック" charset="0"/>
                <a:cs typeface="MS PGothic" charset="0"/>
              </a:defRPr>
            </a:lvl1pPr>
            <a:lvl2pPr marL="742950" indent="-285750" eaLnBrk="0" hangingPunct="0">
              <a:defRPr sz="5000">
                <a:solidFill>
                  <a:schemeClr val="tx1"/>
                </a:solidFill>
                <a:latin typeface="Arial" charset="0"/>
                <a:ea typeface="MS PGothic" charset="0"/>
                <a:cs typeface="MS PGothic" charset="0"/>
              </a:defRPr>
            </a:lvl2pPr>
            <a:lvl3pPr marL="1143000" indent="-228600" eaLnBrk="0" hangingPunct="0">
              <a:defRPr sz="5000">
                <a:solidFill>
                  <a:schemeClr val="tx1"/>
                </a:solidFill>
                <a:latin typeface="Arial" charset="0"/>
                <a:ea typeface="MS PGothic" charset="0"/>
                <a:cs typeface="MS PGothic" charset="0"/>
              </a:defRPr>
            </a:lvl3pPr>
            <a:lvl4pPr marL="1600200" indent="-228600" eaLnBrk="0" hangingPunct="0">
              <a:defRPr sz="5000">
                <a:solidFill>
                  <a:schemeClr val="tx1"/>
                </a:solidFill>
                <a:latin typeface="Arial" charset="0"/>
                <a:ea typeface="MS PGothic" charset="0"/>
                <a:cs typeface="MS PGothic" charset="0"/>
              </a:defRPr>
            </a:lvl4pPr>
            <a:lvl5pPr marL="2057400" indent="-228600" eaLnBrk="0" hangingPunct="0">
              <a:defRPr sz="5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5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5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5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5000">
                <a:solidFill>
                  <a:schemeClr val="tx1"/>
                </a:solidFill>
                <a:latin typeface="Arial" charset="0"/>
                <a:ea typeface="MS PGothic" charset="0"/>
                <a:cs typeface="MS PGothic" charset="0"/>
              </a:defRPr>
            </a:lvl9pPr>
          </a:lstStyle>
          <a:p>
            <a:pPr algn="r" eaLnBrk="1" hangingPunct="1">
              <a:lnSpc>
                <a:spcPct val="120000"/>
              </a:lnSpc>
              <a:defRPr/>
            </a:pPr>
            <a:r>
              <a:rPr lang="en-US" sz="950" spc="-74" dirty="0">
                <a:solidFill>
                  <a:srgbClr val="FFFFFF"/>
                </a:solidFill>
                <a:latin typeface="+mn-lt"/>
                <a:cs typeface="Karla"/>
              </a:rPr>
              <a:t>  </a:t>
            </a:r>
            <a:fld id="{E77AE0A1-274E-2944-95AF-27E87E012DC6}" type="slidenum">
              <a:rPr lang="en-US" sz="950" spc="-74" smtClean="0">
                <a:solidFill>
                  <a:srgbClr val="FFFFFF"/>
                </a:solidFill>
                <a:latin typeface="+mn-lt"/>
                <a:cs typeface="Karla"/>
              </a:rPr>
              <a:pPr algn="r" eaLnBrk="1" hangingPunct="1">
                <a:lnSpc>
                  <a:spcPct val="120000"/>
                </a:lnSpc>
                <a:defRPr/>
              </a:pPr>
              <a:t>‹#›</a:t>
            </a:fld>
            <a:endParaRPr lang="en-US" sz="950" spc="-74" dirty="0">
              <a:solidFill>
                <a:srgbClr val="FFFFFF"/>
              </a:solidFill>
              <a:latin typeface="+mn-lt"/>
              <a:cs typeface="Karla"/>
            </a:endParaRPr>
          </a:p>
        </p:txBody>
      </p:sp>
      <p:sp>
        <p:nvSpPr>
          <p:cNvPr id="9" name="Marcador de texto 6"/>
          <p:cNvSpPr>
            <a:spLocks noGrp="1"/>
          </p:cNvSpPr>
          <p:nvPr>
            <p:ph type="body" sz="quarter" idx="10" hasCustomPrompt="1"/>
          </p:nvPr>
        </p:nvSpPr>
        <p:spPr>
          <a:xfrm>
            <a:off x="336109" y="296268"/>
            <a:ext cx="8783832" cy="720464"/>
          </a:xfrm>
          <a:prstGeom prst="rect">
            <a:avLst/>
          </a:prstGeom>
        </p:spPr>
        <p:txBody>
          <a:bodyPr vert="horz" lIns="34267" tIns="17132" rIns="34267" bIns="17132"/>
          <a:lstStyle>
            <a:lvl1pPr marL="0" indent="0">
              <a:buNone/>
              <a:defRPr sz="4499" b="1" i="0" spc="-149" baseline="0">
                <a:solidFill>
                  <a:schemeClr val="bg2"/>
                </a:solidFill>
                <a:latin typeface="+mj-lt"/>
                <a:cs typeface="Karla"/>
              </a:defRPr>
            </a:lvl1pPr>
          </a:lstStyle>
          <a:p>
            <a:pPr lvl="0"/>
            <a:r>
              <a:rPr lang="en-US" noProof="0" dirty="0"/>
              <a:t>Headline (Karla 90)</a:t>
            </a:r>
          </a:p>
        </p:txBody>
      </p:sp>
      <p:sp>
        <p:nvSpPr>
          <p:cNvPr id="10" name="Marcador de texto 6"/>
          <p:cNvSpPr>
            <a:spLocks noGrp="1"/>
          </p:cNvSpPr>
          <p:nvPr>
            <p:ph type="body" sz="quarter" idx="12" hasCustomPrompt="1"/>
          </p:nvPr>
        </p:nvSpPr>
        <p:spPr>
          <a:xfrm>
            <a:off x="336109" y="1124744"/>
            <a:ext cx="8783832" cy="720464"/>
          </a:xfrm>
          <a:prstGeom prst="rect">
            <a:avLst/>
          </a:prstGeom>
        </p:spPr>
        <p:txBody>
          <a:bodyPr vert="horz" lIns="34267" tIns="17132" rIns="34267" bIns="17132"/>
          <a:lstStyle>
            <a:lvl1pPr marL="0" indent="0">
              <a:buNone/>
              <a:defRPr sz="3999" b="0" i="0" spc="-149" baseline="0">
                <a:solidFill>
                  <a:schemeClr val="bg2"/>
                </a:solidFill>
                <a:latin typeface="+mj-lt"/>
                <a:cs typeface="Karla"/>
              </a:defRPr>
            </a:lvl1pPr>
          </a:lstStyle>
          <a:p>
            <a:pPr lvl="0"/>
            <a:r>
              <a:rPr lang="en-US" noProof="0" dirty="0"/>
              <a:t>Subhead (Karla 80)</a:t>
            </a:r>
          </a:p>
        </p:txBody>
      </p:sp>
      <p:cxnSp>
        <p:nvCxnSpPr>
          <p:cNvPr id="7" name="Conector recto 6"/>
          <p:cNvCxnSpPr/>
          <p:nvPr userDrawn="1"/>
        </p:nvCxnSpPr>
        <p:spPr>
          <a:xfrm>
            <a:off x="332463" y="6543102"/>
            <a:ext cx="11051787"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879547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Internal Slide Divider">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B449E1F5-22C3-CA4D-9814-365A4119ED99}"/>
              </a:ext>
            </a:extLst>
          </p:cNvPr>
          <p:cNvPicPr>
            <a:picLocks noChangeAspect="1"/>
          </p:cNvPicPr>
          <p:nvPr userDrawn="1"/>
        </p:nvPicPr>
        <p:blipFill rotWithShape="1">
          <a:blip r:embed="rId2"/>
          <a:srcRect l="1" r="26737" b="25247"/>
          <a:stretch/>
        </p:blipFill>
        <p:spPr>
          <a:xfrm>
            <a:off x="4872023" y="1762228"/>
            <a:ext cx="7319977" cy="5095773"/>
          </a:xfrm>
          <a:prstGeom prst="rect">
            <a:avLst/>
          </a:prstGeom>
        </p:spPr>
      </p:pic>
      <p:sp>
        <p:nvSpPr>
          <p:cNvPr id="13" name="Marcador de texto 6"/>
          <p:cNvSpPr>
            <a:spLocks noGrp="1"/>
          </p:cNvSpPr>
          <p:nvPr>
            <p:ph type="body" sz="quarter" idx="10" hasCustomPrompt="1"/>
          </p:nvPr>
        </p:nvSpPr>
        <p:spPr>
          <a:xfrm>
            <a:off x="336109" y="296268"/>
            <a:ext cx="8783832" cy="720464"/>
          </a:xfrm>
          <a:prstGeom prst="rect">
            <a:avLst/>
          </a:prstGeom>
        </p:spPr>
        <p:txBody>
          <a:bodyPr vert="horz" lIns="34267" tIns="17132" rIns="34267" bIns="17132"/>
          <a:lstStyle>
            <a:lvl1pPr marL="0" indent="0">
              <a:buNone/>
              <a:defRPr sz="4499" b="1" i="0" spc="-149" baseline="0">
                <a:solidFill>
                  <a:schemeClr val="tx2"/>
                </a:solidFill>
                <a:latin typeface="Karla"/>
                <a:cs typeface="Karla"/>
              </a:defRPr>
            </a:lvl1pPr>
          </a:lstStyle>
          <a:p>
            <a:pPr lvl="0"/>
            <a:r>
              <a:rPr lang="en-US" noProof="0" dirty="0"/>
              <a:t>Headline (Karla 90)</a:t>
            </a:r>
          </a:p>
        </p:txBody>
      </p:sp>
      <p:sp>
        <p:nvSpPr>
          <p:cNvPr id="14" name="Marcador de texto 6"/>
          <p:cNvSpPr>
            <a:spLocks noGrp="1"/>
          </p:cNvSpPr>
          <p:nvPr>
            <p:ph type="body" sz="quarter" idx="12" hasCustomPrompt="1"/>
          </p:nvPr>
        </p:nvSpPr>
        <p:spPr>
          <a:xfrm>
            <a:off x="336109" y="1124744"/>
            <a:ext cx="8783832" cy="720464"/>
          </a:xfrm>
          <a:prstGeom prst="rect">
            <a:avLst/>
          </a:prstGeom>
        </p:spPr>
        <p:txBody>
          <a:bodyPr vert="horz" lIns="34267" tIns="17132" rIns="34267" bIns="17132"/>
          <a:lstStyle>
            <a:lvl1pPr marL="0" indent="0">
              <a:buNone/>
              <a:defRPr sz="3999" b="0" i="0" spc="-149" baseline="0">
                <a:solidFill>
                  <a:schemeClr val="tx2"/>
                </a:solidFill>
                <a:latin typeface="Karla"/>
                <a:cs typeface="Karla"/>
              </a:defRPr>
            </a:lvl1pPr>
          </a:lstStyle>
          <a:p>
            <a:pPr lvl="0"/>
            <a:r>
              <a:rPr lang="en-US" noProof="0" dirty="0"/>
              <a:t>Subhead (Karla 80)</a:t>
            </a:r>
          </a:p>
        </p:txBody>
      </p:sp>
      <p:sp>
        <p:nvSpPr>
          <p:cNvPr id="20" name="Slide Number Placeholder 9"/>
          <p:cNvSpPr txBox="1">
            <a:spLocks/>
          </p:cNvSpPr>
          <p:nvPr userDrawn="1"/>
        </p:nvSpPr>
        <p:spPr>
          <a:xfrm>
            <a:off x="11243902" y="6381514"/>
            <a:ext cx="611901" cy="323851"/>
          </a:xfrm>
          <a:prstGeom prst="rect">
            <a:avLst/>
          </a:prstGeom>
        </p:spPr>
        <p:txBody>
          <a:bodyPr lIns="95160" tIns="47578" rIns="0" bIns="47578"/>
          <a:lstStyle>
            <a:lvl1pPr eaLnBrk="0" hangingPunct="0">
              <a:defRPr sz="5000">
                <a:solidFill>
                  <a:schemeClr val="tx1"/>
                </a:solidFill>
                <a:latin typeface="Arial" charset="0"/>
                <a:ea typeface="ＭＳ Ｐゴシック" charset="0"/>
                <a:cs typeface="MS PGothic" charset="0"/>
              </a:defRPr>
            </a:lvl1pPr>
            <a:lvl2pPr marL="742950" indent="-285750" eaLnBrk="0" hangingPunct="0">
              <a:defRPr sz="5000">
                <a:solidFill>
                  <a:schemeClr val="tx1"/>
                </a:solidFill>
                <a:latin typeface="Arial" charset="0"/>
                <a:ea typeface="MS PGothic" charset="0"/>
                <a:cs typeface="MS PGothic" charset="0"/>
              </a:defRPr>
            </a:lvl2pPr>
            <a:lvl3pPr marL="1143000" indent="-228600" eaLnBrk="0" hangingPunct="0">
              <a:defRPr sz="5000">
                <a:solidFill>
                  <a:schemeClr val="tx1"/>
                </a:solidFill>
                <a:latin typeface="Arial" charset="0"/>
                <a:ea typeface="MS PGothic" charset="0"/>
                <a:cs typeface="MS PGothic" charset="0"/>
              </a:defRPr>
            </a:lvl3pPr>
            <a:lvl4pPr marL="1600200" indent="-228600" eaLnBrk="0" hangingPunct="0">
              <a:defRPr sz="5000">
                <a:solidFill>
                  <a:schemeClr val="tx1"/>
                </a:solidFill>
                <a:latin typeface="Arial" charset="0"/>
                <a:ea typeface="MS PGothic" charset="0"/>
                <a:cs typeface="MS PGothic" charset="0"/>
              </a:defRPr>
            </a:lvl4pPr>
            <a:lvl5pPr marL="2057400" indent="-228600" eaLnBrk="0" hangingPunct="0">
              <a:defRPr sz="5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5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5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5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5000">
                <a:solidFill>
                  <a:schemeClr val="tx1"/>
                </a:solidFill>
                <a:latin typeface="Arial" charset="0"/>
                <a:ea typeface="MS PGothic" charset="0"/>
                <a:cs typeface="MS PGothic" charset="0"/>
              </a:defRPr>
            </a:lvl9pPr>
          </a:lstStyle>
          <a:p>
            <a:pPr algn="r" eaLnBrk="1" hangingPunct="1">
              <a:lnSpc>
                <a:spcPct val="120000"/>
              </a:lnSpc>
              <a:defRPr/>
            </a:pPr>
            <a:r>
              <a:rPr lang="en-US" sz="950" spc="-74" dirty="0">
                <a:solidFill>
                  <a:srgbClr val="7A7167"/>
                </a:solidFill>
                <a:latin typeface="Karla"/>
                <a:cs typeface="Karla"/>
              </a:rPr>
              <a:t>  </a:t>
            </a:r>
            <a:fld id="{E77AE0A1-274E-2944-95AF-27E87E012DC6}" type="slidenum">
              <a:rPr lang="en-US" sz="950" spc="-74" smtClean="0">
                <a:solidFill>
                  <a:schemeClr val="tx2"/>
                </a:solidFill>
                <a:latin typeface="Karla"/>
                <a:cs typeface="Karla"/>
              </a:rPr>
              <a:pPr algn="r" eaLnBrk="1" hangingPunct="1">
                <a:lnSpc>
                  <a:spcPct val="120000"/>
                </a:lnSpc>
                <a:defRPr/>
              </a:pPr>
              <a:t>‹#›</a:t>
            </a:fld>
            <a:endParaRPr lang="en-US" sz="950" spc="-74" dirty="0">
              <a:solidFill>
                <a:schemeClr val="tx2"/>
              </a:solidFill>
              <a:latin typeface="Karla"/>
              <a:cs typeface="Karla"/>
            </a:endParaRPr>
          </a:p>
        </p:txBody>
      </p:sp>
      <p:sp>
        <p:nvSpPr>
          <p:cNvPr id="2" name="CuadroTexto 1">
            <a:extLst>
              <a:ext uri="{FF2B5EF4-FFF2-40B4-BE49-F238E27FC236}">
                <a16:creationId xmlns:a16="http://schemas.microsoft.com/office/drawing/2014/main" id="{7DA6D24C-1198-A14F-A424-2FE66501638F}"/>
              </a:ext>
            </a:extLst>
          </p:cNvPr>
          <p:cNvSpPr txBox="1"/>
          <p:nvPr userDrawn="1"/>
        </p:nvSpPr>
        <p:spPr>
          <a:xfrm>
            <a:off x="3069372" y="5669280"/>
            <a:ext cx="0" cy="0"/>
          </a:xfrm>
          <a:prstGeom prst="rect">
            <a:avLst/>
          </a:prstGeom>
          <a:noFill/>
          <a:ln>
            <a:noFill/>
          </a:ln>
        </p:spPr>
        <p:txBody>
          <a:bodyPr wrap="none" tIns="0" bIns="0" rtlCol="0" anchor="t" anchorCtr="0">
            <a:noAutofit/>
          </a:bodyPr>
          <a:lstStyle/>
          <a:p>
            <a:pPr marL="0">
              <a:lnSpc>
                <a:spcPts val="1750"/>
              </a:lnSpc>
            </a:pPr>
            <a:endParaRPr lang="es-ES" sz="2000" b="1" dirty="0" err="1">
              <a:latin typeface="Etelka Text Pro"/>
              <a:cs typeface="Etelka Text Pro"/>
            </a:endParaRPr>
          </a:p>
        </p:txBody>
      </p:sp>
      <p:sp>
        <p:nvSpPr>
          <p:cNvPr id="12" name="CuadroTexto 11">
            <a:extLst>
              <a:ext uri="{FF2B5EF4-FFF2-40B4-BE49-F238E27FC236}">
                <a16:creationId xmlns:a16="http://schemas.microsoft.com/office/drawing/2014/main" id="{515A409F-138F-9B49-B919-6AB978045662}"/>
              </a:ext>
            </a:extLst>
          </p:cNvPr>
          <p:cNvSpPr txBox="1"/>
          <p:nvPr userDrawn="1"/>
        </p:nvSpPr>
        <p:spPr>
          <a:xfrm>
            <a:off x="3931408" y="8339328"/>
            <a:ext cx="0" cy="0"/>
          </a:xfrm>
          <a:prstGeom prst="rect">
            <a:avLst/>
          </a:prstGeom>
          <a:noFill/>
          <a:ln>
            <a:noFill/>
          </a:ln>
        </p:spPr>
        <p:txBody>
          <a:bodyPr wrap="none" tIns="0" bIns="0" rtlCol="0" anchor="t" anchorCtr="0">
            <a:noAutofit/>
          </a:bodyPr>
          <a:lstStyle/>
          <a:p>
            <a:pPr marL="0">
              <a:lnSpc>
                <a:spcPts val="1750"/>
              </a:lnSpc>
            </a:pPr>
            <a:endParaRPr lang="es-ES" sz="2000" b="1" dirty="0" err="1">
              <a:latin typeface="Etelka Text Pro"/>
              <a:cs typeface="Etelka Text Pro"/>
            </a:endParaRPr>
          </a:p>
        </p:txBody>
      </p:sp>
      <p:sp>
        <p:nvSpPr>
          <p:cNvPr id="22" name="CuadroTexto 21">
            <a:extLst>
              <a:ext uri="{FF2B5EF4-FFF2-40B4-BE49-F238E27FC236}">
                <a16:creationId xmlns:a16="http://schemas.microsoft.com/office/drawing/2014/main" id="{A7C2C12A-7D25-8C4B-A122-1228DB5250CE}"/>
              </a:ext>
            </a:extLst>
          </p:cNvPr>
          <p:cNvSpPr txBox="1"/>
          <p:nvPr userDrawn="1"/>
        </p:nvSpPr>
        <p:spPr>
          <a:xfrm>
            <a:off x="2742843" y="8138160"/>
            <a:ext cx="0" cy="0"/>
          </a:xfrm>
          <a:prstGeom prst="rect">
            <a:avLst/>
          </a:prstGeom>
          <a:noFill/>
          <a:ln>
            <a:noFill/>
          </a:ln>
        </p:spPr>
        <p:txBody>
          <a:bodyPr wrap="none" tIns="0" bIns="0" rtlCol="0" anchor="t" anchorCtr="0">
            <a:noAutofit/>
          </a:bodyPr>
          <a:lstStyle/>
          <a:p>
            <a:pPr marL="0">
              <a:lnSpc>
                <a:spcPts val="1750"/>
              </a:lnSpc>
            </a:pPr>
            <a:endParaRPr lang="es-ES" sz="2000" b="1" dirty="0" err="1">
              <a:latin typeface="Etelka Text Pro"/>
              <a:cs typeface="Etelka Text Pro"/>
            </a:endParaRPr>
          </a:p>
        </p:txBody>
      </p:sp>
      <p:pic>
        <p:nvPicPr>
          <p:cNvPr id="16" name="Imagen 15" descr="Agility_logos_ppt-01.png">
            <a:extLst>
              <a:ext uri="{FF2B5EF4-FFF2-40B4-BE49-F238E27FC236}">
                <a16:creationId xmlns:a16="http://schemas.microsoft.com/office/drawing/2014/main" id="{37715B7E-5254-FE4F-99C0-BDF3AD4EFE3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23932" y="188640"/>
            <a:ext cx="2249131" cy="630936"/>
          </a:xfrm>
          <a:prstGeom prst="rect">
            <a:avLst/>
          </a:prstGeom>
        </p:spPr>
      </p:pic>
    </p:spTree>
    <p:extLst>
      <p:ext uri="{BB962C8B-B14F-4D97-AF65-F5344CB8AC3E}">
        <p14:creationId xmlns:p14="http://schemas.microsoft.com/office/powerpoint/2010/main" val="30902362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Section Divider_Image1">
    <p:bg>
      <p:bgRef idx="1001">
        <a:schemeClr val="bg1"/>
      </p:bgRef>
    </p:bg>
    <p:spTree>
      <p:nvGrpSpPr>
        <p:cNvPr id="1" name=""/>
        <p:cNvGrpSpPr/>
        <p:nvPr/>
      </p:nvGrpSpPr>
      <p:grpSpPr>
        <a:xfrm>
          <a:off x="0" y="0"/>
          <a:ext cx="0" cy="0"/>
          <a:chOff x="0" y="0"/>
          <a:chExt cx="0" cy="0"/>
        </a:xfrm>
      </p:grpSpPr>
      <p:pic>
        <p:nvPicPr>
          <p:cNvPr id="5" name="Imagen 4" descr="Backgrounds12.jpg"/>
          <p:cNvPicPr>
            <a:picLocks noChangeAspect="1"/>
          </p:cNvPicPr>
          <p:nvPr userDrawn="1"/>
        </p:nvPicPr>
        <p:blipFill rotWithShape="1">
          <a:blip r:embed="rId2">
            <a:extLst>
              <a:ext uri="{28A0092B-C50C-407E-A947-70E740481C1C}">
                <a14:useLocalDpi xmlns:a14="http://schemas.microsoft.com/office/drawing/2010/main" val="0"/>
              </a:ext>
            </a:extLst>
          </a:blip>
          <a:srcRect t="25010"/>
          <a:stretch/>
        </p:blipFill>
        <p:spPr>
          <a:xfrm>
            <a:off x="0" y="0"/>
            <a:ext cx="12192000" cy="6858000"/>
          </a:xfrm>
          <a:prstGeom prst="rect">
            <a:avLst/>
          </a:prstGeom>
        </p:spPr>
      </p:pic>
      <p:pic>
        <p:nvPicPr>
          <p:cNvPr id="18" name="Imagen 17" descr="Agility_logos-02.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623936" y="188640"/>
            <a:ext cx="2246084" cy="627888"/>
          </a:xfrm>
          <a:prstGeom prst="rect">
            <a:avLst/>
          </a:prstGeom>
        </p:spPr>
      </p:pic>
      <p:sp>
        <p:nvSpPr>
          <p:cNvPr id="20" name="Slide Number Placeholder 9"/>
          <p:cNvSpPr txBox="1">
            <a:spLocks/>
          </p:cNvSpPr>
          <p:nvPr userDrawn="1"/>
        </p:nvSpPr>
        <p:spPr>
          <a:xfrm>
            <a:off x="11243902" y="6381514"/>
            <a:ext cx="611901" cy="323851"/>
          </a:xfrm>
          <a:prstGeom prst="rect">
            <a:avLst/>
          </a:prstGeom>
        </p:spPr>
        <p:txBody>
          <a:bodyPr lIns="95160" tIns="47578" rIns="0" bIns="47578"/>
          <a:lstStyle>
            <a:lvl1pPr eaLnBrk="0" hangingPunct="0">
              <a:defRPr sz="5000">
                <a:solidFill>
                  <a:schemeClr val="tx1"/>
                </a:solidFill>
                <a:latin typeface="Arial" charset="0"/>
                <a:ea typeface="ＭＳ Ｐゴシック" charset="0"/>
                <a:cs typeface="MS PGothic" charset="0"/>
              </a:defRPr>
            </a:lvl1pPr>
            <a:lvl2pPr marL="742950" indent="-285750" eaLnBrk="0" hangingPunct="0">
              <a:defRPr sz="5000">
                <a:solidFill>
                  <a:schemeClr val="tx1"/>
                </a:solidFill>
                <a:latin typeface="Arial" charset="0"/>
                <a:ea typeface="MS PGothic" charset="0"/>
                <a:cs typeface="MS PGothic" charset="0"/>
              </a:defRPr>
            </a:lvl2pPr>
            <a:lvl3pPr marL="1143000" indent="-228600" eaLnBrk="0" hangingPunct="0">
              <a:defRPr sz="5000">
                <a:solidFill>
                  <a:schemeClr val="tx1"/>
                </a:solidFill>
                <a:latin typeface="Arial" charset="0"/>
                <a:ea typeface="MS PGothic" charset="0"/>
                <a:cs typeface="MS PGothic" charset="0"/>
              </a:defRPr>
            </a:lvl3pPr>
            <a:lvl4pPr marL="1600200" indent="-228600" eaLnBrk="0" hangingPunct="0">
              <a:defRPr sz="5000">
                <a:solidFill>
                  <a:schemeClr val="tx1"/>
                </a:solidFill>
                <a:latin typeface="Arial" charset="0"/>
                <a:ea typeface="MS PGothic" charset="0"/>
                <a:cs typeface="MS PGothic" charset="0"/>
              </a:defRPr>
            </a:lvl4pPr>
            <a:lvl5pPr marL="2057400" indent="-228600" eaLnBrk="0" hangingPunct="0">
              <a:defRPr sz="5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5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5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5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5000">
                <a:solidFill>
                  <a:schemeClr val="tx1"/>
                </a:solidFill>
                <a:latin typeface="Arial" charset="0"/>
                <a:ea typeface="MS PGothic" charset="0"/>
                <a:cs typeface="MS PGothic" charset="0"/>
              </a:defRPr>
            </a:lvl9pPr>
          </a:lstStyle>
          <a:p>
            <a:pPr algn="r" eaLnBrk="1" hangingPunct="1">
              <a:lnSpc>
                <a:spcPct val="120000"/>
              </a:lnSpc>
              <a:defRPr/>
            </a:pPr>
            <a:r>
              <a:rPr lang="en-US" sz="950" spc="-74" dirty="0">
                <a:solidFill>
                  <a:srgbClr val="FFFFFF"/>
                </a:solidFill>
                <a:latin typeface="+mn-lt"/>
                <a:cs typeface="Karla"/>
              </a:rPr>
              <a:t>  </a:t>
            </a:r>
            <a:fld id="{E77AE0A1-274E-2944-95AF-27E87E012DC6}" type="slidenum">
              <a:rPr lang="en-US" sz="950" spc="-74" smtClean="0">
                <a:solidFill>
                  <a:srgbClr val="FFFFFF"/>
                </a:solidFill>
                <a:latin typeface="+mn-lt"/>
                <a:cs typeface="Karla"/>
              </a:rPr>
              <a:pPr algn="r" eaLnBrk="1" hangingPunct="1">
                <a:lnSpc>
                  <a:spcPct val="120000"/>
                </a:lnSpc>
                <a:defRPr/>
              </a:pPr>
              <a:t>‹#›</a:t>
            </a:fld>
            <a:endParaRPr lang="en-US" sz="950" spc="-74" dirty="0">
              <a:solidFill>
                <a:srgbClr val="FFFFFF"/>
              </a:solidFill>
              <a:latin typeface="+mn-lt"/>
              <a:cs typeface="Karla"/>
            </a:endParaRPr>
          </a:p>
        </p:txBody>
      </p:sp>
      <p:cxnSp>
        <p:nvCxnSpPr>
          <p:cNvPr id="8" name="Conector recto 7"/>
          <p:cNvCxnSpPr/>
          <p:nvPr userDrawn="1"/>
        </p:nvCxnSpPr>
        <p:spPr>
          <a:xfrm>
            <a:off x="332463" y="6543102"/>
            <a:ext cx="11051787"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12" name="Marcador de texto 6"/>
          <p:cNvSpPr>
            <a:spLocks noGrp="1"/>
          </p:cNvSpPr>
          <p:nvPr>
            <p:ph type="body" sz="quarter" idx="10" hasCustomPrompt="1"/>
          </p:nvPr>
        </p:nvSpPr>
        <p:spPr>
          <a:xfrm>
            <a:off x="336109" y="296268"/>
            <a:ext cx="8783832" cy="720464"/>
          </a:xfrm>
          <a:prstGeom prst="rect">
            <a:avLst/>
          </a:prstGeom>
        </p:spPr>
        <p:txBody>
          <a:bodyPr vert="horz" lIns="34267" tIns="17132" rIns="34267" bIns="17132"/>
          <a:lstStyle>
            <a:lvl1pPr marL="0" indent="0">
              <a:buNone/>
              <a:defRPr sz="4499" b="1" i="0" spc="-149" baseline="0">
                <a:solidFill>
                  <a:schemeClr val="bg2"/>
                </a:solidFill>
                <a:latin typeface="+mj-lt"/>
                <a:cs typeface="Karla"/>
              </a:defRPr>
            </a:lvl1pPr>
          </a:lstStyle>
          <a:p>
            <a:pPr lvl="0"/>
            <a:r>
              <a:rPr lang="en-US" noProof="0" dirty="0"/>
              <a:t>Headline (Karla 90)</a:t>
            </a:r>
          </a:p>
        </p:txBody>
      </p:sp>
      <p:sp>
        <p:nvSpPr>
          <p:cNvPr id="13" name="Marcador de texto 6"/>
          <p:cNvSpPr>
            <a:spLocks noGrp="1"/>
          </p:cNvSpPr>
          <p:nvPr>
            <p:ph type="body" sz="quarter" idx="12" hasCustomPrompt="1"/>
          </p:nvPr>
        </p:nvSpPr>
        <p:spPr>
          <a:xfrm>
            <a:off x="336109" y="1124744"/>
            <a:ext cx="8783832" cy="720464"/>
          </a:xfrm>
          <a:prstGeom prst="rect">
            <a:avLst/>
          </a:prstGeom>
        </p:spPr>
        <p:txBody>
          <a:bodyPr vert="horz" lIns="34267" tIns="17132" rIns="34267" bIns="17132"/>
          <a:lstStyle>
            <a:lvl1pPr marL="0" indent="0">
              <a:buNone/>
              <a:defRPr sz="3999" b="0" i="0" spc="-149" baseline="0">
                <a:solidFill>
                  <a:schemeClr val="bg2"/>
                </a:solidFill>
                <a:latin typeface="+mj-lt"/>
                <a:cs typeface="Karla"/>
              </a:defRPr>
            </a:lvl1pPr>
          </a:lstStyle>
          <a:p>
            <a:pPr lvl="0"/>
            <a:r>
              <a:rPr lang="en-US" noProof="0" dirty="0"/>
              <a:t>Subhead (Karla 80)</a:t>
            </a:r>
          </a:p>
        </p:txBody>
      </p:sp>
    </p:spTree>
    <p:extLst>
      <p:ext uri="{BB962C8B-B14F-4D97-AF65-F5344CB8AC3E}">
        <p14:creationId xmlns:p14="http://schemas.microsoft.com/office/powerpoint/2010/main" val="3847501401"/>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Section Divider_Image2">
    <p:bg>
      <p:bgRef idx="1001">
        <a:schemeClr val="bg1"/>
      </p:bgRef>
    </p:bg>
    <p:spTree>
      <p:nvGrpSpPr>
        <p:cNvPr id="1" name=""/>
        <p:cNvGrpSpPr/>
        <p:nvPr/>
      </p:nvGrpSpPr>
      <p:grpSpPr>
        <a:xfrm>
          <a:off x="0" y="0"/>
          <a:ext cx="0" cy="0"/>
          <a:chOff x="0" y="0"/>
          <a:chExt cx="0" cy="0"/>
        </a:xfrm>
      </p:grpSpPr>
      <p:pic>
        <p:nvPicPr>
          <p:cNvPr id="3" name="Imagen 2" descr="Backgrounds11.jpg"/>
          <p:cNvPicPr>
            <a:picLocks noChangeAspect="1"/>
          </p:cNvPicPr>
          <p:nvPr userDrawn="1"/>
        </p:nvPicPr>
        <p:blipFill rotWithShape="1">
          <a:blip r:embed="rId2">
            <a:extLst>
              <a:ext uri="{28A0092B-C50C-407E-A947-70E740481C1C}">
                <a14:useLocalDpi xmlns:a14="http://schemas.microsoft.com/office/drawing/2010/main" val="0"/>
              </a:ext>
            </a:extLst>
          </a:blip>
          <a:srcRect t="25009"/>
          <a:stretch/>
        </p:blipFill>
        <p:spPr>
          <a:xfrm>
            <a:off x="0" y="0"/>
            <a:ext cx="12192000" cy="6858000"/>
          </a:xfrm>
          <a:prstGeom prst="rect">
            <a:avLst/>
          </a:prstGeom>
        </p:spPr>
      </p:pic>
      <p:sp>
        <p:nvSpPr>
          <p:cNvPr id="20" name="Slide Number Placeholder 9"/>
          <p:cNvSpPr txBox="1">
            <a:spLocks/>
          </p:cNvSpPr>
          <p:nvPr userDrawn="1"/>
        </p:nvSpPr>
        <p:spPr>
          <a:xfrm>
            <a:off x="11243902" y="6381514"/>
            <a:ext cx="611901" cy="323851"/>
          </a:xfrm>
          <a:prstGeom prst="rect">
            <a:avLst/>
          </a:prstGeom>
        </p:spPr>
        <p:txBody>
          <a:bodyPr lIns="95160" tIns="47578" rIns="0" bIns="47578"/>
          <a:lstStyle>
            <a:lvl1pPr eaLnBrk="0" hangingPunct="0">
              <a:defRPr sz="5000">
                <a:solidFill>
                  <a:schemeClr val="tx1"/>
                </a:solidFill>
                <a:latin typeface="Arial" charset="0"/>
                <a:ea typeface="ＭＳ Ｐゴシック" charset="0"/>
                <a:cs typeface="MS PGothic" charset="0"/>
              </a:defRPr>
            </a:lvl1pPr>
            <a:lvl2pPr marL="742950" indent="-285750" eaLnBrk="0" hangingPunct="0">
              <a:defRPr sz="5000">
                <a:solidFill>
                  <a:schemeClr val="tx1"/>
                </a:solidFill>
                <a:latin typeface="Arial" charset="0"/>
                <a:ea typeface="MS PGothic" charset="0"/>
                <a:cs typeface="MS PGothic" charset="0"/>
              </a:defRPr>
            </a:lvl2pPr>
            <a:lvl3pPr marL="1143000" indent="-228600" eaLnBrk="0" hangingPunct="0">
              <a:defRPr sz="5000">
                <a:solidFill>
                  <a:schemeClr val="tx1"/>
                </a:solidFill>
                <a:latin typeface="Arial" charset="0"/>
                <a:ea typeface="MS PGothic" charset="0"/>
                <a:cs typeface="MS PGothic" charset="0"/>
              </a:defRPr>
            </a:lvl3pPr>
            <a:lvl4pPr marL="1600200" indent="-228600" eaLnBrk="0" hangingPunct="0">
              <a:defRPr sz="5000">
                <a:solidFill>
                  <a:schemeClr val="tx1"/>
                </a:solidFill>
                <a:latin typeface="Arial" charset="0"/>
                <a:ea typeface="MS PGothic" charset="0"/>
                <a:cs typeface="MS PGothic" charset="0"/>
              </a:defRPr>
            </a:lvl4pPr>
            <a:lvl5pPr marL="2057400" indent="-228600" eaLnBrk="0" hangingPunct="0">
              <a:defRPr sz="5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5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5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5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5000">
                <a:solidFill>
                  <a:schemeClr val="tx1"/>
                </a:solidFill>
                <a:latin typeface="Arial" charset="0"/>
                <a:ea typeface="MS PGothic" charset="0"/>
                <a:cs typeface="MS PGothic" charset="0"/>
              </a:defRPr>
            </a:lvl9pPr>
          </a:lstStyle>
          <a:p>
            <a:pPr algn="r" eaLnBrk="1" hangingPunct="1">
              <a:lnSpc>
                <a:spcPct val="120000"/>
              </a:lnSpc>
              <a:defRPr/>
            </a:pPr>
            <a:r>
              <a:rPr lang="en-US" sz="950" spc="-74" dirty="0">
                <a:solidFill>
                  <a:srgbClr val="FFFFFF"/>
                </a:solidFill>
                <a:latin typeface="+mn-lt"/>
                <a:cs typeface="Karla"/>
              </a:rPr>
              <a:t>  </a:t>
            </a:r>
            <a:fld id="{E77AE0A1-274E-2944-95AF-27E87E012DC6}" type="slidenum">
              <a:rPr lang="en-US" sz="950" spc="-74" smtClean="0">
                <a:solidFill>
                  <a:srgbClr val="FFFFFF"/>
                </a:solidFill>
                <a:latin typeface="+mn-lt"/>
                <a:cs typeface="Karla"/>
              </a:rPr>
              <a:pPr algn="r" eaLnBrk="1" hangingPunct="1">
                <a:lnSpc>
                  <a:spcPct val="120000"/>
                </a:lnSpc>
                <a:defRPr/>
              </a:pPr>
              <a:t>‹#›</a:t>
            </a:fld>
            <a:endParaRPr lang="en-US" sz="950" spc="-74" dirty="0">
              <a:solidFill>
                <a:srgbClr val="FFFFFF"/>
              </a:solidFill>
              <a:latin typeface="+mn-lt"/>
              <a:cs typeface="Karla"/>
            </a:endParaRPr>
          </a:p>
        </p:txBody>
      </p:sp>
      <p:cxnSp>
        <p:nvCxnSpPr>
          <p:cNvPr id="13" name="Conector recto 12"/>
          <p:cNvCxnSpPr/>
          <p:nvPr userDrawn="1"/>
        </p:nvCxnSpPr>
        <p:spPr>
          <a:xfrm>
            <a:off x="332463" y="6543102"/>
            <a:ext cx="11051787"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4" name="Imagen 13" descr="Agility_logos-02.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623936" y="188640"/>
            <a:ext cx="2246084" cy="627888"/>
          </a:xfrm>
          <a:prstGeom prst="rect">
            <a:avLst/>
          </a:prstGeom>
        </p:spPr>
      </p:pic>
      <p:sp>
        <p:nvSpPr>
          <p:cNvPr id="15" name="Marcador de texto 6"/>
          <p:cNvSpPr>
            <a:spLocks noGrp="1"/>
          </p:cNvSpPr>
          <p:nvPr>
            <p:ph type="body" sz="quarter" idx="10" hasCustomPrompt="1"/>
          </p:nvPr>
        </p:nvSpPr>
        <p:spPr>
          <a:xfrm>
            <a:off x="336109" y="296268"/>
            <a:ext cx="8783832" cy="720464"/>
          </a:xfrm>
          <a:prstGeom prst="rect">
            <a:avLst/>
          </a:prstGeom>
        </p:spPr>
        <p:txBody>
          <a:bodyPr vert="horz" lIns="34267" tIns="17132" rIns="34267" bIns="17132"/>
          <a:lstStyle>
            <a:lvl1pPr marL="0" indent="0">
              <a:buNone/>
              <a:defRPr sz="4499" b="1" i="0" spc="-149" baseline="0">
                <a:solidFill>
                  <a:schemeClr val="bg2"/>
                </a:solidFill>
                <a:latin typeface="+mj-lt"/>
                <a:cs typeface="Karla"/>
              </a:defRPr>
            </a:lvl1pPr>
          </a:lstStyle>
          <a:p>
            <a:pPr lvl="0"/>
            <a:r>
              <a:rPr lang="en-US" noProof="0" dirty="0"/>
              <a:t>Headline (Karla 90)</a:t>
            </a:r>
          </a:p>
        </p:txBody>
      </p:sp>
      <p:sp>
        <p:nvSpPr>
          <p:cNvPr id="16" name="Marcador de texto 6"/>
          <p:cNvSpPr>
            <a:spLocks noGrp="1"/>
          </p:cNvSpPr>
          <p:nvPr>
            <p:ph type="body" sz="quarter" idx="12" hasCustomPrompt="1"/>
          </p:nvPr>
        </p:nvSpPr>
        <p:spPr>
          <a:xfrm>
            <a:off x="336109" y="1124744"/>
            <a:ext cx="8783832" cy="720464"/>
          </a:xfrm>
          <a:prstGeom prst="rect">
            <a:avLst/>
          </a:prstGeom>
        </p:spPr>
        <p:txBody>
          <a:bodyPr vert="horz" lIns="34267" tIns="17132" rIns="34267" bIns="17132"/>
          <a:lstStyle>
            <a:lvl1pPr marL="0" indent="0">
              <a:buNone/>
              <a:defRPr sz="3999" b="0" i="0" spc="-149" baseline="0">
                <a:solidFill>
                  <a:schemeClr val="bg2"/>
                </a:solidFill>
                <a:latin typeface="+mj-lt"/>
                <a:cs typeface="Karla"/>
              </a:defRPr>
            </a:lvl1pPr>
          </a:lstStyle>
          <a:p>
            <a:pPr lvl="0"/>
            <a:r>
              <a:rPr lang="en-US" noProof="0" dirty="0"/>
              <a:t>Subhead (Karla 80)</a:t>
            </a:r>
          </a:p>
        </p:txBody>
      </p:sp>
    </p:spTree>
    <p:extLst>
      <p:ext uri="{BB962C8B-B14F-4D97-AF65-F5344CB8AC3E}">
        <p14:creationId xmlns:p14="http://schemas.microsoft.com/office/powerpoint/2010/main" val="3918521087"/>
      </p:ext>
    </p:extLst>
  </p:cSld>
  <p:clrMapOvr>
    <a:overrideClrMapping bg1="lt1" tx1="dk1" bg2="lt2" tx2="dk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Section Divider_Image3">
    <p:bg>
      <p:bgRef idx="1001">
        <a:schemeClr val="bg1"/>
      </p:bgRef>
    </p:bg>
    <p:spTree>
      <p:nvGrpSpPr>
        <p:cNvPr id="1" name=""/>
        <p:cNvGrpSpPr/>
        <p:nvPr/>
      </p:nvGrpSpPr>
      <p:grpSpPr>
        <a:xfrm>
          <a:off x="0" y="0"/>
          <a:ext cx="0" cy="0"/>
          <a:chOff x="0" y="0"/>
          <a:chExt cx="0" cy="0"/>
        </a:xfrm>
      </p:grpSpPr>
      <p:pic>
        <p:nvPicPr>
          <p:cNvPr id="2" name="Imagen 1" descr="Backgrounds10.jpg"/>
          <p:cNvPicPr>
            <a:picLocks noChangeAspect="1"/>
          </p:cNvPicPr>
          <p:nvPr userDrawn="1"/>
        </p:nvPicPr>
        <p:blipFill rotWithShape="1">
          <a:blip r:embed="rId2">
            <a:extLst>
              <a:ext uri="{28A0092B-C50C-407E-A947-70E740481C1C}">
                <a14:useLocalDpi xmlns:a14="http://schemas.microsoft.com/office/drawing/2010/main" val="0"/>
              </a:ext>
            </a:extLst>
          </a:blip>
          <a:srcRect t="25090"/>
          <a:stretch/>
        </p:blipFill>
        <p:spPr>
          <a:xfrm>
            <a:off x="0" y="-8439"/>
            <a:ext cx="12207019" cy="6859072"/>
          </a:xfrm>
          <a:prstGeom prst="rect">
            <a:avLst/>
          </a:prstGeom>
        </p:spPr>
      </p:pic>
      <p:sp>
        <p:nvSpPr>
          <p:cNvPr id="20" name="Slide Number Placeholder 9"/>
          <p:cNvSpPr txBox="1">
            <a:spLocks/>
          </p:cNvSpPr>
          <p:nvPr userDrawn="1"/>
        </p:nvSpPr>
        <p:spPr>
          <a:xfrm>
            <a:off x="11243902" y="6381514"/>
            <a:ext cx="611901" cy="323851"/>
          </a:xfrm>
          <a:prstGeom prst="rect">
            <a:avLst/>
          </a:prstGeom>
        </p:spPr>
        <p:txBody>
          <a:bodyPr lIns="95160" tIns="47578" rIns="0" bIns="47578"/>
          <a:lstStyle>
            <a:lvl1pPr eaLnBrk="0" hangingPunct="0">
              <a:defRPr sz="5000">
                <a:solidFill>
                  <a:schemeClr val="tx1"/>
                </a:solidFill>
                <a:latin typeface="Arial" charset="0"/>
                <a:ea typeface="ＭＳ Ｐゴシック" charset="0"/>
                <a:cs typeface="MS PGothic" charset="0"/>
              </a:defRPr>
            </a:lvl1pPr>
            <a:lvl2pPr marL="742950" indent="-285750" eaLnBrk="0" hangingPunct="0">
              <a:defRPr sz="5000">
                <a:solidFill>
                  <a:schemeClr val="tx1"/>
                </a:solidFill>
                <a:latin typeface="Arial" charset="0"/>
                <a:ea typeface="MS PGothic" charset="0"/>
                <a:cs typeface="MS PGothic" charset="0"/>
              </a:defRPr>
            </a:lvl2pPr>
            <a:lvl3pPr marL="1143000" indent="-228600" eaLnBrk="0" hangingPunct="0">
              <a:defRPr sz="5000">
                <a:solidFill>
                  <a:schemeClr val="tx1"/>
                </a:solidFill>
                <a:latin typeface="Arial" charset="0"/>
                <a:ea typeface="MS PGothic" charset="0"/>
                <a:cs typeface="MS PGothic" charset="0"/>
              </a:defRPr>
            </a:lvl3pPr>
            <a:lvl4pPr marL="1600200" indent="-228600" eaLnBrk="0" hangingPunct="0">
              <a:defRPr sz="5000">
                <a:solidFill>
                  <a:schemeClr val="tx1"/>
                </a:solidFill>
                <a:latin typeface="Arial" charset="0"/>
                <a:ea typeface="MS PGothic" charset="0"/>
                <a:cs typeface="MS PGothic" charset="0"/>
              </a:defRPr>
            </a:lvl4pPr>
            <a:lvl5pPr marL="2057400" indent="-228600" eaLnBrk="0" hangingPunct="0">
              <a:defRPr sz="5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5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5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5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5000">
                <a:solidFill>
                  <a:schemeClr val="tx1"/>
                </a:solidFill>
                <a:latin typeface="Arial" charset="0"/>
                <a:ea typeface="MS PGothic" charset="0"/>
                <a:cs typeface="MS PGothic" charset="0"/>
              </a:defRPr>
            </a:lvl9pPr>
          </a:lstStyle>
          <a:p>
            <a:pPr algn="r" eaLnBrk="1" hangingPunct="1">
              <a:lnSpc>
                <a:spcPct val="120000"/>
              </a:lnSpc>
              <a:defRPr/>
            </a:pPr>
            <a:r>
              <a:rPr lang="en-US" sz="950" spc="-74" dirty="0">
                <a:solidFill>
                  <a:srgbClr val="FFFFFF"/>
                </a:solidFill>
                <a:latin typeface="+mn-lt"/>
                <a:cs typeface="Karla"/>
              </a:rPr>
              <a:t>  </a:t>
            </a:r>
            <a:fld id="{E77AE0A1-274E-2944-95AF-27E87E012DC6}" type="slidenum">
              <a:rPr lang="en-US" sz="950" spc="-74" smtClean="0">
                <a:solidFill>
                  <a:srgbClr val="FFFFFF"/>
                </a:solidFill>
                <a:latin typeface="+mn-lt"/>
                <a:cs typeface="Karla"/>
              </a:rPr>
              <a:pPr algn="r" eaLnBrk="1" hangingPunct="1">
                <a:lnSpc>
                  <a:spcPct val="120000"/>
                </a:lnSpc>
                <a:defRPr/>
              </a:pPr>
              <a:t>‹#›</a:t>
            </a:fld>
            <a:endParaRPr lang="en-US" sz="950" spc="-74" dirty="0">
              <a:solidFill>
                <a:srgbClr val="FFFFFF"/>
              </a:solidFill>
              <a:latin typeface="+mn-lt"/>
              <a:cs typeface="Karla"/>
            </a:endParaRPr>
          </a:p>
        </p:txBody>
      </p:sp>
      <p:sp>
        <p:nvSpPr>
          <p:cNvPr id="13" name="Slide Number Placeholder 9"/>
          <p:cNvSpPr txBox="1">
            <a:spLocks/>
          </p:cNvSpPr>
          <p:nvPr userDrawn="1"/>
        </p:nvSpPr>
        <p:spPr>
          <a:xfrm>
            <a:off x="11243902" y="6381514"/>
            <a:ext cx="611901" cy="323851"/>
          </a:xfrm>
          <a:prstGeom prst="rect">
            <a:avLst/>
          </a:prstGeom>
        </p:spPr>
        <p:txBody>
          <a:bodyPr lIns="95160" tIns="47578" rIns="0" bIns="47578"/>
          <a:lstStyle>
            <a:lvl1pPr eaLnBrk="0" hangingPunct="0">
              <a:defRPr sz="5000">
                <a:solidFill>
                  <a:schemeClr val="tx1"/>
                </a:solidFill>
                <a:latin typeface="Arial" charset="0"/>
                <a:ea typeface="ＭＳ Ｐゴシック" charset="0"/>
                <a:cs typeface="MS PGothic" charset="0"/>
              </a:defRPr>
            </a:lvl1pPr>
            <a:lvl2pPr marL="742950" indent="-285750" eaLnBrk="0" hangingPunct="0">
              <a:defRPr sz="5000">
                <a:solidFill>
                  <a:schemeClr val="tx1"/>
                </a:solidFill>
                <a:latin typeface="Arial" charset="0"/>
                <a:ea typeface="MS PGothic" charset="0"/>
                <a:cs typeface="MS PGothic" charset="0"/>
              </a:defRPr>
            </a:lvl2pPr>
            <a:lvl3pPr marL="1143000" indent="-228600" eaLnBrk="0" hangingPunct="0">
              <a:defRPr sz="5000">
                <a:solidFill>
                  <a:schemeClr val="tx1"/>
                </a:solidFill>
                <a:latin typeface="Arial" charset="0"/>
                <a:ea typeface="MS PGothic" charset="0"/>
                <a:cs typeface="MS PGothic" charset="0"/>
              </a:defRPr>
            </a:lvl3pPr>
            <a:lvl4pPr marL="1600200" indent="-228600" eaLnBrk="0" hangingPunct="0">
              <a:defRPr sz="5000">
                <a:solidFill>
                  <a:schemeClr val="tx1"/>
                </a:solidFill>
                <a:latin typeface="Arial" charset="0"/>
                <a:ea typeface="MS PGothic" charset="0"/>
                <a:cs typeface="MS PGothic" charset="0"/>
              </a:defRPr>
            </a:lvl4pPr>
            <a:lvl5pPr marL="2057400" indent="-228600" eaLnBrk="0" hangingPunct="0">
              <a:defRPr sz="5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5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5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5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5000">
                <a:solidFill>
                  <a:schemeClr val="tx1"/>
                </a:solidFill>
                <a:latin typeface="Arial" charset="0"/>
                <a:ea typeface="MS PGothic" charset="0"/>
                <a:cs typeface="MS PGothic" charset="0"/>
              </a:defRPr>
            </a:lvl9pPr>
          </a:lstStyle>
          <a:p>
            <a:pPr algn="r" eaLnBrk="1" hangingPunct="1">
              <a:lnSpc>
                <a:spcPct val="120000"/>
              </a:lnSpc>
              <a:defRPr/>
            </a:pPr>
            <a:r>
              <a:rPr lang="en-US" sz="950" spc="-74" dirty="0">
                <a:solidFill>
                  <a:srgbClr val="FFFFFF"/>
                </a:solidFill>
                <a:latin typeface="+mn-lt"/>
                <a:cs typeface="Karla"/>
              </a:rPr>
              <a:t>  </a:t>
            </a:r>
            <a:fld id="{E77AE0A1-274E-2944-95AF-27E87E012DC6}" type="slidenum">
              <a:rPr lang="en-US" sz="950" spc="-74" smtClean="0">
                <a:solidFill>
                  <a:srgbClr val="FFFFFF"/>
                </a:solidFill>
                <a:latin typeface="+mn-lt"/>
                <a:cs typeface="Karla"/>
              </a:rPr>
              <a:pPr algn="r" eaLnBrk="1" hangingPunct="1">
                <a:lnSpc>
                  <a:spcPct val="120000"/>
                </a:lnSpc>
                <a:defRPr/>
              </a:pPr>
              <a:t>‹#›</a:t>
            </a:fld>
            <a:endParaRPr lang="en-US" sz="950" spc="-74" dirty="0">
              <a:solidFill>
                <a:srgbClr val="FFFFFF"/>
              </a:solidFill>
              <a:latin typeface="+mn-lt"/>
              <a:cs typeface="Karla"/>
            </a:endParaRPr>
          </a:p>
        </p:txBody>
      </p:sp>
      <p:cxnSp>
        <p:nvCxnSpPr>
          <p:cNvPr id="14" name="Conector recto 13"/>
          <p:cNvCxnSpPr/>
          <p:nvPr userDrawn="1"/>
        </p:nvCxnSpPr>
        <p:spPr>
          <a:xfrm>
            <a:off x="332463" y="6543102"/>
            <a:ext cx="11051787"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5" name="Imagen 14" descr="Agility_logos-02.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623936" y="188640"/>
            <a:ext cx="2246084" cy="627888"/>
          </a:xfrm>
          <a:prstGeom prst="rect">
            <a:avLst/>
          </a:prstGeom>
        </p:spPr>
      </p:pic>
      <p:sp>
        <p:nvSpPr>
          <p:cNvPr id="16" name="Marcador de texto 6"/>
          <p:cNvSpPr>
            <a:spLocks noGrp="1"/>
          </p:cNvSpPr>
          <p:nvPr>
            <p:ph type="body" sz="quarter" idx="10" hasCustomPrompt="1"/>
          </p:nvPr>
        </p:nvSpPr>
        <p:spPr>
          <a:xfrm>
            <a:off x="336109" y="296268"/>
            <a:ext cx="8783832" cy="720464"/>
          </a:xfrm>
          <a:prstGeom prst="rect">
            <a:avLst/>
          </a:prstGeom>
        </p:spPr>
        <p:txBody>
          <a:bodyPr vert="horz" lIns="34267" tIns="17132" rIns="34267" bIns="17132"/>
          <a:lstStyle>
            <a:lvl1pPr marL="0" indent="0">
              <a:buNone/>
              <a:defRPr sz="4499" b="1" i="0" spc="-149" baseline="0">
                <a:solidFill>
                  <a:schemeClr val="bg2"/>
                </a:solidFill>
                <a:latin typeface="+mj-lt"/>
                <a:cs typeface="Karla"/>
              </a:defRPr>
            </a:lvl1pPr>
          </a:lstStyle>
          <a:p>
            <a:pPr lvl="0"/>
            <a:r>
              <a:rPr lang="en-US" noProof="0" dirty="0"/>
              <a:t>Headline (Karla 90)</a:t>
            </a:r>
          </a:p>
        </p:txBody>
      </p:sp>
      <p:sp>
        <p:nvSpPr>
          <p:cNvPr id="17" name="Marcador de texto 6"/>
          <p:cNvSpPr>
            <a:spLocks noGrp="1"/>
          </p:cNvSpPr>
          <p:nvPr>
            <p:ph type="body" sz="quarter" idx="12" hasCustomPrompt="1"/>
          </p:nvPr>
        </p:nvSpPr>
        <p:spPr>
          <a:xfrm>
            <a:off x="336109" y="1124744"/>
            <a:ext cx="8783832" cy="720464"/>
          </a:xfrm>
          <a:prstGeom prst="rect">
            <a:avLst/>
          </a:prstGeom>
        </p:spPr>
        <p:txBody>
          <a:bodyPr vert="horz" lIns="34267" tIns="17132" rIns="34267" bIns="17132"/>
          <a:lstStyle>
            <a:lvl1pPr marL="0" indent="0">
              <a:buNone/>
              <a:defRPr sz="3999" b="0" i="0" spc="-149" baseline="0">
                <a:solidFill>
                  <a:schemeClr val="bg2"/>
                </a:solidFill>
                <a:latin typeface="+mj-lt"/>
                <a:cs typeface="Karla"/>
              </a:defRPr>
            </a:lvl1pPr>
          </a:lstStyle>
          <a:p>
            <a:pPr lvl="0"/>
            <a:r>
              <a:rPr lang="en-US" noProof="0" dirty="0"/>
              <a:t>Subhead (Karla 80)</a:t>
            </a:r>
          </a:p>
        </p:txBody>
      </p:sp>
    </p:spTree>
    <p:extLst>
      <p:ext uri="{BB962C8B-B14F-4D97-AF65-F5344CB8AC3E}">
        <p14:creationId xmlns:p14="http://schemas.microsoft.com/office/powerpoint/2010/main" val="135595096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plhTitle"/>
          <p:cNvSpPr>
            <a:spLocks noGrp="1"/>
          </p:cNvSpPr>
          <p:nvPr>
            <p:ph type="title"/>
          </p:nvPr>
        </p:nvSpPr>
        <p:spPr>
          <a:xfrm>
            <a:off x="507998" y="337075"/>
            <a:ext cx="11176001" cy="470647"/>
          </a:xfrm>
        </p:spPr>
        <p:txBody>
          <a:bodyPr lIns="0" rIns="0"/>
          <a:lstStyle>
            <a:lvl1pPr>
              <a:defRPr sz="2400">
                <a:latin typeface="+mj-lt"/>
                <a:cs typeface="Calibri" pitchFamily="34" charset="0"/>
              </a:defRPr>
            </a:lvl1pPr>
          </a:lstStyle>
          <a:p>
            <a:r>
              <a:rPr lang="en-US" dirty="0"/>
              <a:t>Click to edit Master title style</a:t>
            </a:r>
          </a:p>
        </p:txBody>
      </p:sp>
      <p:sp>
        <p:nvSpPr>
          <p:cNvPr id="12" name="plhSubheader"/>
          <p:cNvSpPr>
            <a:spLocks noGrp="1"/>
          </p:cNvSpPr>
          <p:nvPr>
            <p:ph type="body" sz="quarter" idx="13" hasCustomPrompt="1"/>
          </p:nvPr>
        </p:nvSpPr>
        <p:spPr>
          <a:xfrm>
            <a:off x="508000" y="819150"/>
            <a:ext cx="11176001" cy="336176"/>
          </a:xfrm>
          <a:noFill/>
          <a:ln w="9525">
            <a:noFill/>
            <a:miter lim="800000"/>
            <a:headEnd/>
            <a:tailEnd/>
          </a:ln>
          <a:effectLst/>
        </p:spPr>
        <p:txBody>
          <a:bodyPr lIns="0" tIns="0" rIns="0" bIns="0"/>
          <a:lstStyle>
            <a:lvl1pPr marL="0" indent="0" algn="l" rtl="0" fontAlgn="base">
              <a:spcBef>
                <a:spcPct val="0"/>
              </a:spcBef>
              <a:spcAft>
                <a:spcPct val="0"/>
              </a:spcAft>
              <a:buNone/>
              <a:defRPr lang="en-US" sz="1400" b="1" kern="1200" dirty="0" smtClean="0">
                <a:solidFill>
                  <a:srgbClr val="7E8083"/>
                </a:solidFill>
                <a:latin typeface="+mj-lt"/>
                <a:ea typeface="+mn-ea"/>
                <a:cs typeface="Calibri" pitchFamily="34" charset="0"/>
              </a:defRPr>
            </a:lvl1pPr>
            <a:lvl2pPr algn="l" rtl="0" fontAlgn="base">
              <a:spcBef>
                <a:spcPct val="0"/>
              </a:spcBef>
              <a:spcAft>
                <a:spcPct val="0"/>
              </a:spcAft>
              <a:buNone/>
              <a:defRPr lang="en-US" sz="1400" b="1" kern="1200" dirty="0" smtClean="0">
                <a:solidFill>
                  <a:schemeClr val="tx1"/>
                </a:solidFill>
                <a:latin typeface="Arial" charset="0"/>
                <a:ea typeface="+mn-ea"/>
                <a:cs typeface="Arial" charset="0"/>
              </a:defRPr>
            </a:lvl2pPr>
            <a:lvl3pPr algn="l" rtl="0" fontAlgn="base">
              <a:spcBef>
                <a:spcPct val="0"/>
              </a:spcBef>
              <a:spcAft>
                <a:spcPct val="0"/>
              </a:spcAft>
              <a:buNone/>
              <a:defRPr lang="en-US" sz="1400" b="1" kern="1200" dirty="0" smtClean="0">
                <a:solidFill>
                  <a:schemeClr val="tx1"/>
                </a:solidFill>
                <a:latin typeface="Arial" charset="0"/>
                <a:ea typeface="+mn-ea"/>
                <a:cs typeface="Arial" charset="0"/>
              </a:defRPr>
            </a:lvl3pPr>
            <a:lvl4pPr algn="l" rtl="0" fontAlgn="base">
              <a:spcBef>
                <a:spcPct val="0"/>
              </a:spcBef>
              <a:spcAft>
                <a:spcPct val="0"/>
              </a:spcAft>
              <a:buNone/>
              <a:defRPr lang="en-US" sz="1400" b="1" kern="1200" dirty="0" smtClean="0">
                <a:solidFill>
                  <a:schemeClr val="tx1"/>
                </a:solidFill>
                <a:latin typeface="Arial" charset="0"/>
                <a:ea typeface="+mn-ea"/>
                <a:cs typeface="Arial" charset="0"/>
              </a:defRPr>
            </a:lvl4pPr>
            <a:lvl5pPr algn="l" rtl="0" fontAlgn="base">
              <a:spcBef>
                <a:spcPct val="0"/>
              </a:spcBef>
              <a:spcAft>
                <a:spcPct val="0"/>
              </a:spcAft>
              <a:buNone/>
              <a:defRPr lang="en-US" sz="1400" b="1" kern="1200" dirty="0">
                <a:solidFill>
                  <a:schemeClr val="tx1"/>
                </a:solidFill>
                <a:latin typeface="Arial" charset="0"/>
                <a:ea typeface="+mn-ea"/>
                <a:cs typeface="Arial" charset="0"/>
              </a:defRPr>
            </a:lvl5pPr>
          </a:lstStyle>
          <a:p>
            <a:pPr lvl="0"/>
            <a:r>
              <a:rPr lang="en-US" dirty="0"/>
              <a:t>Sub-Header: Enter your optional sub-heading here </a:t>
            </a:r>
          </a:p>
          <a:p>
            <a:pPr lvl="0"/>
            <a:endParaRPr lang="en-US" dirty="0"/>
          </a:p>
        </p:txBody>
      </p:sp>
      <p:sp>
        <p:nvSpPr>
          <p:cNvPr id="7" name="plhBody"/>
          <p:cNvSpPr>
            <a:spLocks noGrp="1"/>
          </p:cNvSpPr>
          <p:nvPr>
            <p:ph type="body" sz="quarter" idx="16"/>
          </p:nvPr>
        </p:nvSpPr>
        <p:spPr>
          <a:xfrm>
            <a:off x="508000" y="1333949"/>
            <a:ext cx="11176001" cy="4582758"/>
          </a:xfrm>
        </p:spPr>
        <p:txBody>
          <a:bodyPr/>
          <a:lstStyle>
            <a:lvl1pPr>
              <a:buClr>
                <a:schemeClr val="bg2"/>
              </a:buClr>
              <a:defRPr sz="1300">
                <a:latin typeface="+mn-lt"/>
                <a:cs typeface="Calibri" pitchFamily="34" charset="0"/>
              </a:defRPr>
            </a:lvl1pPr>
            <a:lvl2pPr>
              <a:buClr>
                <a:schemeClr val="bg2"/>
              </a:buClr>
              <a:defRPr sz="1300">
                <a:latin typeface="+mn-lt"/>
                <a:cs typeface="Calibri" pitchFamily="34" charset="0"/>
              </a:defRPr>
            </a:lvl2pPr>
            <a:lvl3pPr>
              <a:buClr>
                <a:schemeClr val="bg2"/>
              </a:buClr>
              <a:defRPr sz="1300">
                <a:latin typeface="+mn-lt"/>
                <a:cs typeface="Calibri" pitchFamily="34" charset="0"/>
              </a:defRPr>
            </a:lvl3pPr>
            <a:lvl4pPr>
              <a:buClr>
                <a:schemeClr val="bg2"/>
              </a:buClr>
              <a:defRPr sz="1300">
                <a:latin typeface="+mn-lt"/>
                <a:cs typeface="Calibri" pitchFamily="34" charset="0"/>
              </a:defRPr>
            </a:lvl4pPr>
            <a:lvl5pPr>
              <a:buClr>
                <a:schemeClr val="bg2"/>
              </a:buClr>
              <a:defRPr sz="1300">
                <a:latin typeface="+mn-lt"/>
                <a:cs typeface="Calibri" pitchFamily="34" charset="0"/>
              </a:defRPr>
            </a:lvl5pPr>
            <a:lvl6pPr>
              <a:defRPr/>
            </a:lvl6pPr>
            <a:lvl7pPr>
              <a:defRPr/>
            </a:lvl7pPr>
            <a:lvl8pPr>
              <a:defRPr baseline="0"/>
            </a:lvl8pPr>
            <a:lvl9pPr>
              <a:defRPr baseline="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lhSectionHeader"/>
          <p:cNvSpPr>
            <a:spLocks noGrp="1"/>
          </p:cNvSpPr>
          <p:nvPr>
            <p:ph type="body" sz="quarter" idx="18" hasCustomPrompt="1"/>
          </p:nvPr>
        </p:nvSpPr>
        <p:spPr>
          <a:xfrm>
            <a:off x="6096001" y="825646"/>
            <a:ext cx="5264727" cy="153296"/>
          </a:xfrm>
        </p:spPr>
        <p:txBody>
          <a:bodyPr wrap="none" tIns="32823" rIns="0" bIns="0"/>
          <a:lstStyle>
            <a:lvl1pPr algn="r">
              <a:buNone/>
              <a:defRPr sz="700" b="1">
                <a:solidFill>
                  <a:srgbClr val="7E8083"/>
                </a:solidFill>
                <a:latin typeface="+mn-lt"/>
                <a:cs typeface="Arial" pitchFamily="34" charset="0"/>
              </a:defRPr>
            </a:lvl1pPr>
          </a:lstStyle>
          <a:p>
            <a:pPr lvl="0"/>
            <a:r>
              <a:rPr lang="en-US" dirty="0"/>
              <a:t>Section Header (used to create Tab Pages and Table of Contents)</a:t>
            </a:r>
          </a:p>
        </p:txBody>
      </p:sp>
      <p:sp>
        <p:nvSpPr>
          <p:cNvPr id="9" name="plhFootnote"/>
          <p:cNvSpPr>
            <a:spLocks noGrp="1"/>
          </p:cNvSpPr>
          <p:nvPr>
            <p:ph type="body" sz="quarter" idx="22" hasCustomPrompt="1"/>
          </p:nvPr>
        </p:nvSpPr>
        <p:spPr>
          <a:xfrm>
            <a:off x="2844800" y="6120353"/>
            <a:ext cx="8515928" cy="358469"/>
          </a:xfrm>
        </p:spPr>
        <p:txBody>
          <a:bodyPr wrap="square" tIns="16412" bIns="16412" anchor="b" anchorCtr="0">
            <a:spAutoFit/>
          </a:bodyPr>
          <a:lstStyle>
            <a:lvl1pPr marL="0" indent="0">
              <a:lnSpc>
                <a:spcPct val="100000"/>
              </a:lnSpc>
              <a:spcBef>
                <a:spcPts val="0"/>
              </a:spcBef>
              <a:buNone/>
              <a:defRPr sz="700" i="1">
                <a:solidFill>
                  <a:srgbClr val="4B4B4B"/>
                </a:solidFill>
              </a:defRPr>
            </a:lvl1pPr>
            <a:lvl2pPr marL="156708" indent="-156708">
              <a:lnSpc>
                <a:spcPct val="100000"/>
              </a:lnSpc>
              <a:spcBef>
                <a:spcPts val="0"/>
              </a:spcBef>
              <a:buClrTx/>
              <a:buSzPct val="100000"/>
              <a:buFont typeface="+mj-lt"/>
              <a:buAutoNum type="arabicPeriod"/>
              <a:defRPr sz="700" i="1">
                <a:solidFill>
                  <a:srgbClr val="4B4B4B"/>
                </a:solidFill>
              </a:defRPr>
            </a:lvl2pPr>
            <a:lvl3pPr marL="410291" indent="-205146">
              <a:lnSpc>
                <a:spcPct val="100000"/>
              </a:lnSpc>
              <a:spcBef>
                <a:spcPts val="0"/>
              </a:spcBef>
              <a:buClr>
                <a:schemeClr val="tx1"/>
              </a:buClr>
              <a:buFont typeface="+mj-lt"/>
              <a:buAutoNum type="alphaLcParenR"/>
              <a:defRPr sz="700" i="1"/>
            </a:lvl3pPr>
            <a:lvl4pPr marL="8548" indent="0">
              <a:lnSpc>
                <a:spcPct val="90000"/>
              </a:lnSpc>
              <a:spcBef>
                <a:spcPts val="0"/>
              </a:spcBef>
              <a:buNone/>
              <a:defRPr sz="700" i="1" u="none" strike="noStrike" normalizeH="0" baseline="0">
                <a:solidFill>
                  <a:srgbClr val="4B4B4B"/>
                </a:solidFill>
                <a:latin typeface="+mn-lt"/>
              </a:defRPr>
            </a:lvl4pPr>
            <a:lvl5pPr>
              <a:defRPr sz="700" i="1"/>
            </a:lvl5pPr>
          </a:lstStyle>
          <a:p>
            <a:pPr lvl="3"/>
            <a:r>
              <a:rPr lang="en-US" dirty="0"/>
              <a:t>___________________________</a:t>
            </a:r>
          </a:p>
          <a:p>
            <a:pPr lvl="0"/>
            <a:r>
              <a:rPr lang="en-US" dirty="0"/>
              <a:t>Source:</a:t>
            </a:r>
          </a:p>
          <a:p>
            <a:pPr lvl="1"/>
            <a:r>
              <a:rPr lang="en-US" dirty="0"/>
              <a:t>Footnotes.</a:t>
            </a:r>
          </a:p>
        </p:txBody>
      </p:sp>
      <p:sp>
        <p:nvSpPr>
          <p:cNvPr id="10" name="plhBulletedText"/>
          <p:cNvSpPr>
            <a:spLocks noGrp="1"/>
          </p:cNvSpPr>
          <p:nvPr>
            <p:ph type="body" sz="quarter" idx="20" hasCustomPrompt="1"/>
          </p:nvPr>
        </p:nvSpPr>
        <p:spPr>
          <a:xfrm>
            <a:off x="184729" y="-334581"/>
            <a:ext cx="11822545" cy="265885"/>
          </a:xfrm>
          <a:solidFill>
            <a:srgbClr val="FEDF87"/>
          </a:solidFill>
          <a:ln>
            <a:solidFill>
              <a:srgbClr val="FF0000"/>
            </a:solidFill>
          </a:ln>
        </p:spPr>
        <p:txBody>
          <a:bodyPr lIns="41029" rIns="41029"/>
          <a:lstStyle>
            <a:lvl1pPr algn="ctr">
              <a:buNone/>
              <a:defRPr baseline="0">
                <a:solidFill>
                  <a:srgbClr val="FF0000"/>
                </a:solidFill>
              </a:defRPr>
            </a:lvl1pPr>
            <a:lvl2pPr>
              <a:buNone/>
              <a:defRPr>
                <a:solidFill>
                  <a:srgbClr val="FF0000"/>
                </a:solidFill>
              </a:defRPr>
            </a:lvl2pPr>
            <a:lvl3pPr>
              <a:buNone/>
              <a:defRPr>
                <a:solidFill>
                  <a:srgbClr val="FF0000"/>
                </a:solidFill>
              </a:defRPr>
            </a:lvl3pPr>
            <a:lvl4pPr>
              <a:buNone/>
              <a:defRPr>
                <a:solidFill>
                  <a:srgbClr val="FF0000"/>
                </a:solidFill>
              </a:defRPr>
            </a:lvl4pPr>
            <a:lvl5pPr>
              <a:buNone/>
              <a:defRPr>
                <a:solidFill>
                  <a:srgbClr val="FF0000"/>
                </a:solidFill>
              </a:defRPr>
            </a:lvl5pPr>
          </a:lstStyle>
          <a:p>
            <a:pPr lvl="0"/>
            <a:r>
              <a:rPr lang="en-US" dirty="0" err="1"/>
              <a:t>PresBuilder</a:t>
            </a:r>
            <a:r>
              <a:rPr lang="en-US" dirty="0"/>
              <a:t> Placeholder – Delete this box if you see it on a slide, but DO NOT REMOVE this box from the slide layout. </a:t>
            </a:r>
          </a:p>
        </p:txBody>
      </p:sp>
      <p:sp>
        <p:nvSpPr>
          <p:cNvPr id="17" name="Slide Number Placeholder 16"/>
          <p:cNvSpPr>
            <a:spLocks noGrp="1"/>
          </p:cNvSpPr>
          <p:nvPr>
            <p:ph type="sldNum" sz="quarter" idx="23"/>
          </p:nvPr>
        </p:nvSpPr>
        <p:spPr/>
        <p:txBody>
          <a:bodyPr lIns="82058" tIns="41029" rIns="82058" bIns="41029"/>
          <a:lstStyle>
            <a:lvl1pPr algn="r" rtl="0" fontAlgn="base">
              <a:spcBef>
                <a:spcPct val="0"/>
              </a:spcBef>
              <a:spcAft>
                <a:spcPct val="0"/>
              </a:spcAft>
              <a:defRPr lang="en-US" sz="900" kern="1200" smtClean="0">
                <a:solidFill>
                  <a:srgbClr val="4B4B4B"/>
                </a:solidFill>
                <a:latin typeface="+mn-lt"/>
                <a:ea typeface="+mn-ea"/>
                <a:cs typeface="Arial" charset="0"/>
              </a:defRPr>
            </a:lvl1pPr>
          </a:lstStyle>
          <a:p>
            <a:fld id="{7BC01EA4-3BC1-4101-9AC2-FD6B853D97D7}" type="slidenum">
              <a:rPr/>
              <a:pPr/>
              <a:t>‹#›</a:t>
            </a:fld>
            <a:endParaRPr/>
          </a:p>
        </p:txBody>
      </p:sp>
    </p:spTree>
    <p:extLst>
      <p:ext uri="{BB962C8B-B14F-4D97-AF65-F5344CB8AC3E}">
        <p14:creationId xmlns:p14="http://schemas.microsoft.com/office/powerpoint/2010/main" val="2654671982"/>
      </p:ext>
    </p:extLst>
  </p:cSld>
  <p:clrMapOvr>
    <a:masterClrMapping/>
  </p:clrMapOvr>
  <p:hf hdr="0" ftr="0" dt="0"/>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Section Divider_Image4">
    <p:bg>
      <p:bgRef idx="1001">
        <a:schemeClr val="bg1"/>
      </p:bgRef>
    </p:bg>
    <p:spTree>
      <p:nvGrpSpPr>
        <p:cNvPr id="1" name=""/>
        <p:cNvGrpSpPr/>
        <p:nvPr/>
      </p:nvGrpSpPr>
      <p:grpSpPr>
        <a:xfrm>
          <a:off x="0" y="0"/>
          <a:ext cx="0" cy="0"/>
          <a:chOff x="0" y="0"/>
          <a:chExt cx="0" cy="0"/>
        </a:xfrm>
      </p:grpSpPr>
      <p:pic>
        <p:nvPicPr>
          <p:cNvPr id="3" name="Imagen 2" descr="Backgrounds9.jpg"/>
          <p:cNvPicPr>
            <a:picLocks noChangeAspect="1"/>
          </p:cNvPicPr>
          <p:nvPr userDrawn="1"/>
        </p:nvPicPr>
        <p:blipFill rotWithShape="1">
          <a:blip r:embed="rId2">
            <a:extLst>
              <a:ext uri="{28A0092B-C50C-407E-A947-70E740481C1C}">
                <a14:useLocalDpi xmlns:a14="http://schemas.microsoft.com/office/drawing/2010/main" val="0"/>
              </a:ext>
            </a:extLst>
          </a:blip>
          <a:srcRect t="12898" b="12112"/>
          <a:stretch/>
        </p:blipFill>
        <p:spPr>
          <a:xfrm>
            <a:off x="0" y="0"/>
            <a:ext cx="12192000" cy="6858000"/>
          </a:xfrm>
          <a:prstGeom prst="rect">
            <a:avLst/>
          </a:prstGeom>
        </p:spPr>
      </p:pic>
      <p:sp>
        <p:nvSpPr>
          <p:cNvPr id="8" name="Slide Number Placeholder 9"/>
          <p:cNvSpPr txBox="1">
            <a:spLocks/>
          </p:cNvSpPr>
          <p:nvPr userDrawn="1"/>
        </p:nvSpPr>
        <p:spPr>
          <a:xfrm>
            <a:off x="11243902" y="6381514"/>
            <a:ext cx="611901" cy="323851"/>
          </a:xfrm>
          <a:prstGeom prst="rect">
            <a:avLst/>
          </a:prstGeom>
        </p:spPr>
        <p:txBody>
          <a:bodyPr lIns="95160" tIns="47578" rIns="0" bIns="47578"/>
          <a:lstStyle>
            <a:lvl1pPr eaLnBrk="0" hangingPunct="0">
              <a:defRPr sz="5000">
                <a:solidFill>
                  <a:schemeClr val="tx1"/>
                </a:solidFill>
                <a:latin typeface="Arial" charset="0"/>
                <a:ea typeface="ＭＳ Ｐゴシック" charset="0"/>
                <a:cs typeface="MS PGothic" charset="0"/>
              </a:defRPr>
            </a:lvl1pPr>
            <a:lvl2pPr marL="742950" indent="-285750" eaLnBrk="0" hangingPunct="0">
              <a:defRPr sz="5000">
                <a:solidFill>
                  <a:schemeClr val="tx1"/>
                </a:solidFill>
                <a:latin typeface="Arial" charset="0"/>
                <a:ea typeface="MS PGothic" charset="0"/>
                <a:cs typeface="MS PGothic" charset="0"/>
              </a:defRPr>
            </a:lvl2pPr>
            <a:lvl3pPr marL="1143000" indent="-228600" eaLnBrk="0" hangingPunct="0">
              <a:defRPr sz="5000">
                <a:solidFill>
                  <a:schemeClr val="tx1"/>
                </a:solidFill>
                <a:latin typeface="Arial" charset="0"/>
                <a:ea typeface="MS PGothic" charset="0"/>
                <a:cs typeface="MS PGothic" charset="0"/>
              </a:defRPr>
            </a:lvl3pPr>
            <a:lvl4pPr marL="1600200" indent="-228600" eaLnBrk="0" hangingPunct="0">
              <a:defRPr sz="5000">
                <a:solidFill>
                  <a:schemeClr val="tx1"/>
                </a:solidFill>
                <a:latin typeface="Arial" charset="0"/>
                <a:ea typeface="MS PGothic" charset="0"/>
                <a:cs typeface="MS PGothic" charset="0"/>
              </a:defRPr>
            </a:lvl4pPr>
            <a:lvl5pPr marL="2057400" indent="-228600" eaLnBrk="0" hangingPunct="0">
              <a:defRPr sz="5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5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5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5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5000">
                <a:solidFill>
                  <a:schemeClr val="tx1"/>
                </a:solidFill>
                <a:latin typeface="Arial" charset="0"/>
                <a:ea typeface="MS PGothic" charset="0"/>
                <a:cs typeface="MS PGothic" charset="0"/>
              </a:defRPr>
            </a:lvl9pPr>
          </a:lstStyle>
          <a:p>
            <a:pPr algn="r" eaLnBrk="1" hangingPunct="1">
              <a:lnSpc>
                <a:spcPct val="120000"/>
              </a:lnSpc>
              <a:defRPr/>
            </a:pPr>
            <a:r>
              <a:rPr lang="en-US" sz="950" spc="-74" dirty="0">
                <a:solidFill>
                  <a:srgbClr val="FFFFFF"/>
                </a:solidFill>
                <a:latin typeface="+mn-lt"/>
                <a:cs typeface="Karla"/>
              </a:rPr>
              <a:t>  </a:t>
            </a:r>
            <a:fld id="{E77AE0A1-274E-2944-95AF-27E87E012DC6}" type="slidenum">
              <a:rPr lang="en-US" sz="950" spc="-74" smtClean="0">
                <a:solidFill>
                  <a:srgbClr val="FFFFFF"/>
                </a:solidFill>
                <a:latin typeface="+mn-lt"/>
                <a:cs typeface="Karla"/>
              </a:rPr>
              <a:pPr algn="r" eaLnBrk="1" hangingPunct="1">
                <a:lnSpc>
                  <a:spcPct val="120000"/>
                </a:lnSpc>
                <a:defRPr/>
              </a:pPr>
              <a:t>‹#›</a:t>
            </a:fld>
            <a:endParaRPr lang="en-US" sz="950" spc="-74" dirty="0">
              <a:solidFill>
                <a:srgbClr val="FFFFFF"/>
              </a:solidFill>
              <a:latin typeface="+mn-lt"/>
              <a:cs typeface="Karla"/>
            </a:endParaRPr>
          </a:p>
        </p:txBody>
      </p:sp>
      <p:cxnSp>
        <p:nvCxnSpPr>
          <p:cNvPr id="9" name="Conector recto 8"/>
          <p:cNvCxnSpPr/>
          <p:nvPr userDrawn="1"/>
        </p:nvCxnSpPr>
        <p:spPr>
          <a:xfrm>
            <a:off x="332463" y="6543102"/>
            <a:ext cx="11051787"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0" name="Imagen 9" descr="Agility_logos-02.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623936" y="188640"/>
            <a:ext cx="2246084" cy="627888"/>
          </a:xfrm>
          <a:prstGeom prst="rect">
            <a:avLst/>
          </a:prstGeom>
        </p:spPr>
      </p:pic>
      <p:sp>
        <p:nvSpPr>
          <p:cNvPr id="11" name="Marcador de texto 6"/>
          <p:cNvSpPr>
            <a:spLocks noGrp="1"/>
          </p:cNvSpPr>
          <p:nvPr>
            <p:ph type="body" sz="quarter" idx="10" hasCustomPrompt="1"/>
          </p:nvPr>
        </p:nvSpPr>
        <p:spPr>
          <a:xfrm>
            <a:off x="336109" y="296268"/>
            <a:ext cx="8783832" cy="720464"/>
          </a:xfrm>
          <a:prstGeom prst="rect">
            <a:avLst/>
          </a:prstGeom>
        </p:spPr>
        <p:txBody>
          <a:bodyPr vert="horz" lIns="34267" tIns="17132" rIns="34267" bIns="17132"/>
          <a:lstStyle>
            <a:lvl1pPr marL="0" indent="0">
              <a:buNone/>
              <a:defRPr sz="4499" b="1" i="0" spc="-149" baseline="0">
                <a:solidFill>
                  <a:schemeClr val="bg2"/>
                </a:solidFill>
                <a:latin typeface="+mj-lt"/>
                <a:cs typeface="Karla"/>
              </a:defRPr>
            </a:lvl1pPr>
          </a:lstStyle>
          <a:p>
            <a:pPr lvl="0"/>
            <a:r>
              <a:rPr lang="en-US" noProof="0" dirty="0"/>
              <a:t>Headline (Karla 90)</a:t>
            </a:r>
          </a:p>
        </p:txBody>
      </p:sp>
      <p:sp>
        <p:nvSpPr>
          <p:cNvPr id="15" name="Marcador de texto 6"/>
          <p:cNvSpPr>
            <a:spLocks noGrp="1"/>
          </p:cNvSpPr>
          <p:nvPr>
            <p:ph type="body" sz="quarter" idx="12" hasCustomPrompt="1"/>
          </p:nvPr>
        </p:nvSpPr>
        <p:spPr>
          <a:xfrm>
            <a:off x="336109" y="1124744"/>
            <a:ext cx="8783832" cy="720464"/>
          </a:xfrm>
          <a:prstGeom prst="rect">
            <a:avLst/>
          </a:prstGeom>
        </p:spPr>
        <p:txBody>
          <a:bodyPr vert="horz" lIns="34267" tIns="17132" rIns="34267" bIns="17132"/>
          <a:lstStyle>
            <a:lvl1pPr marL="0" indent="0">
              <a:buNone/>
              <a:defRPr sz="3999" b="0" i="0" spc="-149" baseline="0">
                <a:solidFill>
                  <a:schemeClr val="bg2"/>
                </a:solidFill>
                <a:latin typeface="+mj-lt"/>
                <a:cs typeface="Karla"/>
              </a:defRPr>
            </a:lvl1pPr>
          </a:lstStyle>
          <a:p>
            <a:pPr lvl="0"/>
            <a:r>
              <a:rPr lang="en-US" noProof="0" dirty="0"/>
              <a:t>Subhead (Karla 80)</a:t>
            </a:r>
          </a:p>
        </p:txBody>
      </p:sp>
    </p:spTree>
    <p:extLst>
      <p:ext uri="{BB962C8B-B14F-4D97-AF65-F5344CB8AC3E}">
        <p14:creationId xmlns:p14="http://schemas.microsoft.com/office/powerpoint/2010/main" val="3628275812"/>
      </p:ext>
    </p:extLst>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Section Divider_Image5">
    <p:bg>
      <p:bgRef idx="1001">
        <a:schemeClr val="bg1"/>
      </p:bgRef>
    </p:bg>
    <p:spTree>
      <p:nvGrpSpPr>
        <p:cNvPr id="1" name=""/>
        <p:cNvGrpSpPr/>
        <p:nvPr/>
      </p:nvGrpSpPr>
      <p:grpSpPr>
        <a:xfrm>
          <a:off x="0" y="0"/>
          <a:ext cx="0" cy="0"/>
          <a:chOff x="0" y="0"/>
          <a:chExt cx="0" cy="0"/>
        </a:xfrm>
      </p:grpSpPr>
      <p:pic>
        <p:nvPicPr>
          <p:cNvPr id="2" name="Imagen 1" descr="Backgrounds8.jpg"/>
          <p:cNvPicPr>
            <a:picLocks noChangeAspect="1"/>
          </p:cNvPicPr>
          <p:nvPr userDrawn="1"/>
        </p:nvPicPr>
        <p:blipFill rotWithShape="1">
          <a:blip r:embed="rId2">
            <a:extLst>
              <a:ext uri="{28A0092B-C50C-407E-A947-70E740481C1C}">
                <a14:useLocalDpi xmlns:a14="http://schemas.microsoft.com/office/drawing/2010/main" val="0"/>
              </a:ext>
            </a:extLst>
          </a:blip>
          <a:srcRect t="25079"/>
          <a:stretch/>
        </p:blipFill>
        <p:spPr>
          <a:xfrm>
            <a:off x="0" y="1"/>
            <a:ext cx="12192000" cy="6851644"/>
          </a:xfrm>
          <a:prstGeom prst="rect">
            <a:avLst/>
          </a:prstGeom>
        </p:spPr>
      </p:pic>
      <p:sp>
        <p:nvSpPr>
          <p:cNvPr id="13" name="Slide Number Placeholder 9"/>
          <p:cNvSpPr txBox="1">
            <a:spLocks/>
          </p:cNvSpPr>
          <p:nvPr userDrawn="1"/>
        </p:nvSpPr>
        <p:spPr>
          <a:xfrm>
            <a:off x="11243902" y="6381514"/>
            <a:ext cx="611901" cy="323851"/>
          </a:xfrm>
          <a:prstGeom prst="rect">
            <a:avLst/>
          </a:prstGeom>
        </p:spPr>
        <p:txBody>
          <a:bodyPr lIns="95160" tIns="47578" rIns="0" bIns="47578"/>
          <a:lstStyle>
            <a:lvl1pPr eaLnBrk="0" hangingPunct="0">
              <a:defRPr sz="5000">
                <a:solidFill>
                  <a:schemeClr val="tx1"/>
                </a:solidFill>
                <a:latin typeface="Arial" charset="0"/>
                <a:ea typeface="ＭＳ Ｐゴシック" charset="0"/>
                <a:cs typeface="MS PGothic" charset="0"/>
              </a:defRPr>
            </a:lvl1pPr>
            <a:lvl2pPr marL="742950" indent="-285750" eaLnBrk="0" hangingPunct="0">
              <a:defRPr sz="5000">
                <a:solidFill>
                  <a:schemeClr val="tx1"/>
                </a:solidFill>
                <a:latin typeface="Arial" charset="0"/>
                <a:ea typeface="MS PGothic" charset="0"/>
                <a:cs typeface="MS PGothic" charset="0"/>
              </a:defRPr>
            </a:lvl2pPr>
            <a:lvl3pPr marL="1143000" indent="-228600" eaLnBrk="0" hangingPunct="0">
              <a:defRPr sz="5000">
                <a:solidFill>
                  <a:schemeClr val="tx1"/>
                </a:solidFill>
                <a:latin typeface="Arial" charset="0"/>
                <a:ea typeface="MS PGothic" charset="0"/>
                <a:cs typeface="MS PGothic" charset="0"/>
              </a:defRPr>
            </a:lvl3pPr>
            <a:lvl4pPr marL="1600200" indent="-228600" eaLnBrk="0" hangingPunct="0">
              <a:defRPr sz="5000">
                <a:solidFill>
                  <a:schemeClr val="tx1"/>
                </a:solidFill>
                <a:latin typeface="Arial" charset="0"/>
                <a:ea typeface="MS PGothic" charset="0"/>
                <a:cs typeface="MS PGothic" charset="0"/>
              </a:defRPr>
            </a:lvl4pPr>
            <a:lvl5pPr marL="2057400" indent="-228600" eaLnBrk="0" hangingPunct="0">
              <a:defRPr sz="5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5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5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5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5000">
                <a:solidFill>
                  <a:schemeClr val="tx1"/>
                </a:solidFill>
                <a:latin typeface="Arial" charset="0"/>
                <a:ea typeface="MS PGothic" charset="0"/>
                <a:cs typeface="MS PGothic" charset="0"/>
              </a:defRPr>
            </a:lvl9pPr>
          </a:lstStyle>
          <a:p>
            <a:pPr algn="r" eaLnBrk="1" hangingPunct="1">
              <a:lnSpc>
                <a:spcPct val="120000"/>
              </a:lnSpc>
              <a:defRPr/>
            </a:pPr>
            <a:r>
              <a:rPr lang="en-US" sz="950" spc="-74" dirty="0">
                <a:solidFill>
                  <a:srgbClr val="FFFFFF"/>
                </a:solidFill>
                <a:latin typeface="+mn-lt"/>
                <a:cs typeface="Karla"/>
              </a:rPr>
              <a:t>  </a:t>
            </a:r>
            <a:fld id="{E77AE0A1-274E-2944-95AF-27E87E012DC6}" type="slidenum">
              <a:rPr lang="en-US" sz="950" spc="-74" smtClean="0">
                <a:solidFill>
                  <a:srgbClr val="FFFFFF"/>
                </a:solidFill>
                <a:latin typeface="+mn-lt"/>
                <a:cs typeface="Karla"/>
              </a:rPr>
              <a:pPr algn="r" eaLnBrk="1" hangingPunct="1">
                <a:lnSpc>
                  <a:spcPct val="120000"/>
                </a:lnSpc>
                <a:defRPr/>
              </a:pPr>
              <a:t>‹#›</a:t>
            </a:fld>
            <a:endParaRPr lang="en-US" sz="950" spc="-74" dirty="0">
              <a:solidFill>
                <a:srgbClr val="FFFFFF"/>
              </a:solidFill>
              <a:latin typeface="+mn-lt"/>
              <a:cs typeface="Karla"/>
            </a:endParaRPr>
          </a:p>
        </p:txBody>
      </p:sp>
      <p:cxnSp>
        <p:nvCxnSpPr>
          <p:cNvPr id="14" name="Conector recto 13"/>
          <p:cNvCxnSpPr/>
          <p:nvPr userDrawn="1"/>
        </p:nvCxnSpPr>
        <p:spPr>
          <a:xfrm>
            <a:off x="332463" y="6543102"/>
            <a:ext cx="11051787"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5" name="Imagen 14" descr="Agility_logos-02.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623936" y="188640"/>
            <a:ext cx="2246084" cy="627888"/>
          </a:xfrm>
          <a:prstGeom prst="rect">
            <a:avLst/>
          </a:prstGeom>
        </p:spPr>
      </p:pic>
      <p:sp>
        <p:nvSpPr>
          <p:cNvPr id="16" name="Marcador de texto 6"/>
          <p:cNvSpPr>
            <a:spLocks noGrp="1"/>
          </p:cNvSpPr>
          <p:nvPr>
            <p:ph type="body" sz="quarter" idx="10" hasCustomPrompt="1"/>
          </p:nvPr>
        </p:nvSpPr>
        <p:spPr>
          <a:xfrm>
            <a:off x="336109" y="296268"/>
            <a:ext cx="8783832" cy="720464"/>
          </a:xfrm>
          <a:prstGeom prst="rect">
            <a:avLst/>
          </a:prstGeom>
        </p:spPr>
        <p:txBody>
          <a:bodyPr vert="horz" lIns="34267" tIns="17132" rIns="34267" bIns="17132"/>
          <a:lstStyle>
            <a:lvl1pPr marL="0" indent="0">
              <a:buNone/>
              <a:defRPr sz="4499" b="1" i="0" spc="-149" baseline="0">
                <a:solidFill>
                  <a:schemeClr val="bg2"/>
                </a:solidFill>
                <a:latin typeface="+mj-lt"/>
                <a:cs typeface="Karla"/>
              </a:defRPr>
            </a:lvl1pPr>
          </a:lstStyle>
          <a:p>
            <a:pPr lvl="0"/>
            <a:r>
              <a:rPr lang="en-US" noProof="0" dirty="0"/>
              <a:t>Headline (Karla 90)</a:t>
            </a:r>
          </a:p>
        </p:txBody>
      </p:sp>
      <p:sp>
        <p:nvSpPr>
          <p:cNvPr id="17" name="Marcador de texto 6"/>
          <p:cNvSpPr>
            <a:spLocks noGrp="1"/>
          </p:cNvSpPr>
          <p:nvPr>
            <p:ph type="body" sz="quarter" idx="12" hasCustomPrompt="1"/>
          </p:nvPr>
        </p:nvSpPr>
        <p:spPr>
          <a:xfrm>
            <a:off x="336109" y="1124744"/>
            <a:ext cx="8783832" cy="720464"/>
          </a:xfrm>
          <a:prstGeom prst="rect">
            <a:avLst/>
          </a:prstGeom>
        </p:spPr>
        <p:txBody>
          <a:bodyPr vert="horz" lIns="34267" tIns="17132" rIns="34267" bIns="17132"/>
          <a:lstStyle>
            <a:lvl1pPr marL="0" indent="0">
              <a:buNone/>
              <a:defRPr sz="3999" b="0" i="0" spc="-149" baseline="0">
                <a:solidFill>
                  <a:schemeClr val="bg2"/>
                </a:solidFill>
                <a:latin typeface="+mj-lt"/>
                <a:cs typeface="Karla"/>
              </a:defRPr>
            </a:lvl1pPr>
          </a:lstStyle>
          <a:p>
            <a:pPr lvl="0"/>
            <a:r>
              <a:rPr lang="en-US" noProof="0" dirty="0"/>
              <a:t>Subhead (Karla 80)</a:t>
            </a:r>
          </a:p>
        </p:txBody>
      </p:sp>
    </p:spTree>
    <p:extLst>
      <p:ext uri="{BB962C8B-B14F-4D97-AF65-F5344CB8AC3E}">
        <p14:creationId xmlns:p14="http://schemas.microsoft.com/office/powerpoint/2010/main" val="995342829"/>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Section Divider_Image6">
    <p:bg>
      <p:bgRef idx="1001">
        <a:schemeClr val="bg1"/>
      </p:bgRef>
    </p:bg>
    <p:spTree>
      <p:nvGrpSpPr>
        <p:cNvPr id="1" name=""/>
        <p:cNvGrpSpPr/>
        <p:nvPr/>
      </p:nvGrpSpPr>
      <p:grpSpPr>
        <a:xfrm>
          <a:off x="0" y="0"/>
          <a:ext cx="0" cy="0"/>
          <a:chOff x="0" y="0"/>
          <a:chExt cx="0" cy="0"/>
        </a:xfrm>
      </p:grpSpPr>
      <p:pic>
        <p:nvPicPr>
          <p:cNvPr id="3" name="Imagen 2" descr="Backgrounds6.jpg"/>
          <p:cNvPicPr>
            <a:picLocks noChangeAspect="1"/>
          </p:cNvPicPr>
          <p:nvPr userDrawn="1"/>
        </p:nvPicPr>
        <p:blipFill rotWithShape="1">
          <a:blip r:embed="rId2">
            <a:extLst>
              <a:ext uri="{28A0092B-C50C-407E-A947-70E740481C1C}">
                <a14:useLocalDpi xmlns:a14="http://schemas.microsoft.com/office/drawing/2010/main" val="0"/>
              </a:ext>
            </a:extLst>
          </a:blip>
          <a:srcRect t="25010"/>
          <a:stretch/>
        </p:blipFill>
        <p:spPr>
          <a:xfrm>
            <a:off x="3696" y="0"/>
            <a:ext cx="12192000" cy="6858000"/>
          </a:xfrm>
          <a:prstGeom prst="rect">
            <a:avLst/>
          </a:prstGeom>
        </p:spPr>
      </p:pic>
      <p:sp>
        <p:nvSpPr>
          <p:cNvPr id="13" name="Slide Number Placeholder 9"/>
          <p:cNvSpPr txBox="1">
            <a:spLocks/>
          </p:cNvSpPr>
          <p:nvPr userDrawn="1"/>
        </p:nvSpPr>
        <p:spPr>
          <a:xfrm>
            <a:off x="11243902" y="6381514"/>
            <a:ext cx="611901" cy="323851"/>
          </a:xfrm>
          <a:prstGeom prst="rect">
            <a:avLst/>
          </a:prstGeom>
        </p:spPr>
        <p:txBody>
          <a:bodyPr lIns="95160" tIns="47578" rIns="0" bIns="47578"/>
          <a:lstStyle>
            <a:lvl1pPr eaLnBrk="0" hangingPunct="0">
              <a:defRPr sz="5000">
                <a:solidFill>
                  <a:schemeClr val="tx1"/>
                </a:solidFill>
                <a:latin typeface="Arial" charset="0"/>
                <a:ea typeface="ＭＳ Ｐゴシック" charset="0"/>
                <a:cs typeface="MS PGothic" charset="0"/>
              </a:defRPr>
            </a:lvl1pPr>
            <a:lvl2pPr marL="742950" indent="-285750" eaLnBrk="0" hangingPunct="0">
              <a:defRPr sz="5000">
                <a:solidFill>
                  <a:schemeClr val="tx1"/>
                </a:solidFill>
                <a:latin typeface="Arial" charset="0"/>
                <a:ea typeface="MS PGothic" charset="0"/>
                <a:cs typeface="MS PGothic" charset="0"/>
              </a:defRPr>
            </a:lvl2pPr>
            <a:lvl3pPr marL="1143000" indent="-228600" eaLnBrk="0" hangingPunct="0">
              <a:defRPr sz="5000">
                <a:solidFill>
                  <a:schemeClr val="tx1"/>
                </a:solidFill>
                <a:latin typeface="Arial" charset="0"/>
                <a:ea typeface="MS PGothic" charset="0"/>
                <a:cs typeface="MS PGothic" charset="0"/>
              </a:defRPr>
            </a:lvl3pPr>
            <a:lvl4pPr marL="1600200" indent="-228600" eaLnBrk="0" hangingPunct="0">
              <a:defRPr sz="5000">
                <a:solidFill>
                  <a:schemeClr val="tx1"/>
                </a:solidFill>
                <a:latin typeface="Arial" charset="0"/>
                <a:ea typeface="MS PGothic" charset="0"/>
                <a:cs typeface="MS PGothic" charset="0"/>
              </a:defRPr>
            </a:lvl4pPr>
            <a:lvl5pPr marL="2057400" indent="-228600" eaLnBrk="0" hangingPunct="0">
              <a:defRPr sz="5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5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5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5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5000">
                <a:solidFill>
                  <a:schemeClr val="tx1"/>
                </a:solidFill>
                <a:latin typeface="Arial" charset="0"/>
                <a:ea typeface="MS PGothic" charset="0"/>
                <a:cs typeface="MS PGothic" charset="0"/>
              </a:defRPr>
            </a:lvl9pPr>
          </a:lstStyle>
          <a:p>
            <a:pPr algn="r" eaLnBrk="1" hangingPunct="1">
              <a:lnSpc>
                <a:spcPct val="120000"/>
              </a:lnSpc>
              <a:defRPr/>
            </a:pPr>
            <a:r>
              <a:rPr lang="en-US" sz="950" spc="-74" dirty="0">
                <a:solidFill>
                  <a:srgbClr val="FFFFFF"/>
                </a:solidFill>
                <a:latin typeface="+mn-lt"/>
                <a:cs typeface="Karla"/>
              </a:rPr>
              <a:t>  </a:t>
            </a:r>
            <a:fld id="{E77AE0A1-274E-2944-95AF-27E87E012DC6}" type="slidenum">
              <a:rPr lang="en-US" sz="950" spc="-74" smtClean="0">
                <a:solidFill>
                  <a:srgbClr val="FFFFFF"/>
                </a:solidFill>
                <a:latin typeface="+mn-lt"/>
                <a:cs typeface="Karla"/>
              </a:rPr>
              <a:pPr algn="r" eaLnBrk="1" hangingPunct="1">
                <a:lnSpc>
                  <a:spcPct val="120000"/>
                </a:lnSpc>
                <a:defRPr/>
              </a:pPr>
              <a:t>‹#›</a:t>
            </a:fld>
            <a:endParaRPr lang="en-US" sz="950" spc="-74" dirty="0">
              <a:solidFill>
                <a:srgbClr val="FFFFFF"/>
              </a:solidFill>
              <a:latin typeface="+mn-lt"/>
              <a:cs typeface="Karla"/>
            </a:endParaRPr>
          </a:p>
        </p:txBody>
      </p:sp>
      <p:cxnSp>
        <p:nvCxnSpPr>
          <p:cNvPr id="14" name="Conector recto 13"/>
          <p:cNvCxnSpPr/>
          <p:nvPr userDrawn="1"/>
        </p:nvCxnSpPr>
        <p:spPr>
          <a:xfrm>
            <a:off x="332463" y="6543102"/>
            <a:ext cx="11051787"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5" name="Imagen 14" descr="Agility_logos-02.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623936" y="188640"/>
            <a:ext cx="2246084" cy="627888"/>
          </a:xfrm>
          <a:prstGeom prst="rect">
            <a:avLst/>
          </a:prstGeom>
        </p:spPr>
      </p:pic>
      <p:sp>
        <p:nvSpPr>
          <p:cNvPr id="16" name="Marcador de texto 6"/>
          <p:cNvSpPr>
            <a:spLocks noGrp="1"/>
          </p:cNvSpPr>
          <p:nvPr>
            <p:ph type="body" sz="quarter" idx="10" hasCustomPrompt="1"/>
          </p:nvPr>
        </p:nvSpPr>
        <p:spPr>
          <a:xfrm>
            <a:off x="336109" y="296268"/>
            <a:ext cx="8783832" cy="720464"/>
          </a:xfrm>
          <a:prstGeom prst="rect">
            <a:avLst/>
          </a:prstGeom>
        </p:spPr>
        <p:txBody>
          <a:bodyPr vert="horz" lIns="34267" tIns="17132" rIns="34267" bIns="17132"/>
          <a:lstStyle>
            <a:lvl1pPr marL="0" indent="0">
              <a:buNone/>
              <a:defRPr sz="4499" b="1" i="0" spc="-149" baseline="0">
                <a:solidFill>
                  <a:schemeClr val="bg2"/>
                </a:solidFill>
                <a:latin typeface="+mj-lt"/>
                <a:cs typeface="Karla"/>
              </a:defRPr>
            </a:lvl1pPr>
          </a:lstStyle>
          <a:p>
            <a:pPr lvl="0"/>
            <a:r>
              <a:rPr lang="en-US" noProof="0" dirty="0"/>
              <a:t>Headline (Karla 90)</a:t>
            </a:r>
          </a:p>
        </p:txBody>
      </p:sp>
      <p:sp>
        <p:nvSpPr>
          <p:cNvPr id="17" name="Marcador de texto 6"/>
          <p:cNvSpPr>
            <a:spLocks noGrp="1"/>
          </p:cNvSpPr>
          <p:nvPr>
            <p:ph type="body" sz="quarter" idx="12" hasCustomPrompt="1"/>
          </p:nvPr>
        </p:nvSpPr>
        <p:spPr>
          <a:xfrm>
            <a:off x="336109" y="1124744"/>
            <a:ext cx="8783832" cy="720464"/>
          </a:xfrm>
          <a:prstGeom prst="rect">
            <a:avLst/>
          </a:prstGeom>
        </p:spPr>
        <p:txBody>
          <a:bodyPr vert="horz" lIns="34267" tIns="17132" rIns="34267" bIns="17132"/>
          <a:lstStyle>
            <a:lvl1pPr marL="0" indent="0">
              <a:buNone/>
              <a:defRPr sz="3999" b="0" i="0" spc="-149" baseline="0">
                <a:solidFill>
                  <a:schemeClr val="bg2"/>
                </a:solidFill>
                <a:latin typeface="+mj-lt"/>
                <a:cs typeface="Karla"/>
              </a:defRPr>
            </a:lvl1pPr>
          </a:lstStyle>
          <a:p>
            <a:pPr lvl="0"/>
            <a:r>
              <a:rPr lang="en-US" noProof="0" dirty="0"/>
              <a:t>Subhead (Karla 80)</a:t>
            </a:r>
          </a:p>
        </p:txBody>
      </p:sp>
    </p:spTree>
    <p:extLst>
      <p:ext uri="{BB962C8B-B14F-4D97-AF65-F5344CB8AC3E}">
        <p14:creationId xmlns:p14="http://schemas.microsoft.com/office/powerpoint/2010/main" val="467040347"/>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Section Divider_Image7">
    <p:bg>
      <p:bgRef idx="1001">
        <a:schemeClr val="bg1"/>
      </p:bgRef>
    </p:bg>
    <p:spTree>
      <p:nvGrpSpPr>
        <p:cNvPr id="1" name=""/>
        <p:cNvGrpSpPr/>
        <p:nvPr/>
      </p:nvGrpSpPr>
      <p:grpSpPr>
        <a:xfrm>
          <a:off x="0" y="0"/>
          <a:ext cx="0" cy="0"/>
          <a:chOff x="0" y="0"/>
          <a:chExt cx="0" cy="0"/>
        </a:xfrm>
      </p:grpSpPr>
      <p:pic>
        <p:nvPicPr>
          <p:cNvPr id="2" name="Imagen 1" descr="Backgrounds13.jpg"/>
          <p:cNvPicPr>
            <a:picLocks noChangeAspect="1"/>
          </p:cNvPicPr>
          <p:nvPr userDrawn="1"/>
        </p:nvPicPr>
        <p:blipFill rotWithShape="1">
          <a:blip r:embed="rId2">
            <a:extLst>
              <a:ext uri="{28A0092B-C50C-407E-A947-70E740481C1C}">
                <a14:useLocalDpi xmlns:a14="http://schemas.microsoft.com/office/drawing/2010/main" val="0"/>
              </a:ext>
            </a:extLst>
          </a:blip>
          <a:srcRect t="25010"/>
          <a:stretch/>
        </p:blipFill>
        <p:spPr>
          <a:xfrm>
            <a:off x="0" y="-7556"/>
            <a:ext cx="12205432" cy="6865556"/>
          </a:xfrm>
          <a:prstGeom prst="rect">
            <a:avLst/>
          </a:prstGeom>
        </p:spPr>
      </p:pic>
      <p:sp>
        <p:nvSpPr>
          <p:cNvPr id="20" name="Slide Number Placeholder 9"/>
          <p:cNvSpPr txBox="1">
            <a:spLocks/>
          </p:cNvSpPr>
          <p:nvPr userDrawn="1"/>
        </p:nvSpPr>
        <p:spPr>
          <a:xfrm>
            <a:off x="11243902" y="6381514"/>
            <a:ext cx="611901" cy="323851"/>
          </a:xfrm>
          <a:prstGeom prst="rect">
            <a:avLst/>
          </a:prstGeom>
        </p:spPr>
        <p:txBody>
          <a:bodyPr lIns="95160" tIns="47578" rIns="0" bIns="47578"/>
          <a:lstStyle>
            <a:lvl1pPr eaLnBrk="0" hangingPunct="0">
              <a:defRPr sz="5000">
                <a:solidFill>
                  <a:schemeClr val="tx1"/>
                </a:solidFill>
                <a:latin typeface="Arial" charset="0"/>
                <a:ea typeface="ＭＳ Ｐゴシック" charset="0"/>
                <a:cs typeface="MS PGothic" charset="0"/>
              </a:defRPr>
            </a:lvl1pPr>
            <a:lvl2pPr marL="742950" indent="-285750" eaLnBrk="0" hangingPunct="0">
              <a:defRPr sz="5000">
                <a:solidFill>
                  <a:schemeClr val="tx1"/>
                </a:solidFill>
                <a:latin typeface="Arial" charset="0"/>
                <a:ea typeface="MS PGothic" charset="0"/>
                <a:cs typeface="MS PGothic" charset="0"/>
              </a:defRPr>
            </a:lvl2pPr>
            <a:lvl3pPr marL="1143000" indent="-228600" eaLnBrk="0" hangingPunct="0">
              <a:defRPr sz="5000">
                <a:solidFill>
                  <a:schemeClr val="tx1"/>
                </a:solidFill>
                <a:latin typeface="Arial" charset="0"/>
                <a:ea typeface="MS PGothic" charset="0"/>
                <a:cs typeface="MS PGothic" charset="0"/>
              </a:defRPr>
            </a:lvl3pPr>
            <a:lvl4pPr marL="1600200" indent="-228600" eaLnBrk="0" hangingPunct="0">
              <a:defRPr sz="5000">
                <a:solidFill>
                  <a:schemeClr val="tx1"/>
                </a:solidFill>
                <a:latin typeface="Arial" charset="0"/>
                <a:ea typeface="MS PGothic" charset="0"/>
                <a:cs typeface="MS PGothic" charset="0"/>
              </a:defRPr>
            </a:lvl4pPr>
            <a:lvl5pPr marL="2057400" indent="-228600" eaLnBrk="0" hangingPunct="0">
              <a:defRPr sz="5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5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5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5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5000">
                <a:solidFill>
                  <a:schemeClr val="tx1"/>
                </a:solidFill>
                <a:latin typeface="Arial" charset="0"/>
                <a:ea typeface="MS PGothic" charset="0"/>
                <a:cs typeface="MS PGothic" charset="0"/>
              </a:defRPr>
            </a:lvl9pPr>
          </a:lstStyle>
          <a:p>
            <a:pPr algn="r" eaLnBrk="1" hangingPunct="1">
              <a:lnSpc>
                <a:spcPct val="120000"/>
              </a:lnSpc>
              <a:defRPr/>
            </a:pPr>
            <a:r>
              <a:rPr lang="en-US" sz="950" spc="-74" dirty="0">
                <a:solidFill>
                  <a:srgbClr val="FFFFFF"/>
                </a:solidFill>
                <a:latin typeface="+mn-lt"/>
                <a:cs typeface="Karla"/>
              </a:rPr>
              <a:t>  </a:t>
            </a:r>
            <a:fld id="{E77AE0A1-274E-2944-95AF-27E87E012DC6}" type="slidenum">
              <a:rPr lang="en-US" sz="950" spc="-74" smtClean="0">
                <a:solidFill>
                  <a:srgbClr val="FFFFFF"/>
                </a:solidFill>
                <a:latin typeface="+mn-lt"/>
                <a:cs typeface="Karla"/>
              </a:rPr>
              <a:pPr algn="r" eaLnBrk="1" hangingPunct="1">
                <a:lnSpc>
                  <a:spcPct val="120000"/>
                </a:lnSpc>
                <a:defRPr/>
              </a:pPr>
              <a:t>‹#›</a:t>
            </a:fld>
            <a:endParaRPr lang="en-US" sz="950" spc="-74" dirty="0">
              <a:solidFill>
                <a:srgbClr val="FFFFFF"/>
              </a:solidFill>
              <a:latin typeface="+mn-lt"/>
              <a:cs typeface="Karla"/>
            </a:endParaRPr>
          </a:p>
        </p:txBody>
      </p:sp>
      <p:pic>
        <p:nvPicPr>
          <p:cNvPr id="9" name="Imagen 8" descr="Agility_logos-02.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623936" y="188640"/>
            <a:ext cx="2246084" cy="627888"/>
          </a:xfrm>
          <a:prstGeom prst="rect">
            <a:avLst/>
          </a:prstGeom>
        </p:spPr>
      </p:pic>
      <p:sp>
        <p:nvSpPr>
          <p:cNvPr id="10" name="Marcador de texto 6"/>
          <p:cNvSpPr>
            <a:spLocks noGrp="1"/>
          </p:cNvSpPr>
          <p:nvPr>
            <p:ph type="body" sz="quarter" idx="10" hasCustomPrompt="1"/>
          </p:nvPr>
        </p:nvSpPr>
        <p:spPr>
          <a:xfrm>
            <a:off x="336109" y="296268"/>
            <a:ext cx="8783832" cy="720464"/>
          </a:xfrm>
          <a:prstGeom prst="rect">
            <a:avLst/>
          </a:prstGeom>
        </p:spPr>
        <p:txBody>
          <a:bodyPr vert="horz" lIns="34267" tIns="17132" rIns="34267" bIns="17132"/>
          <a:lstStyle>
            <a:lvl1pPr marL="0" indent="0">
              <a:buNone/>
              <a:defRPr sz="4499" b="1" i="0" spc="-149" baseline="0">
                <a:solidFill>
                  <a:schemeClr val="bg2"/>
                </a:solidFill>
                <a:latin typeface="+mj-lt"/>
                <a:cs typeface="Karla"/>
              </a:defRPr>
            </a:lvl1pPr>
          </a:lstStyle>
          <a:p>
            <a:pPr lvl="0"/>
            <a:r>
              <a:rPr lang="en-US" noProof="0" dirty="0"/>
              <a:t>Headline (Karla 90)</a:t>
            </a:r>
          </a:p>
        </p:txBody>
      </p:sp>
      <p:sp>
        <p:nvSpPr>
          <p:cNvPr id="11" name="Marcador de texto 6"/>
          <p:cNvSpPr>
            <a:spLocks noGrp="1"/>
          </p:cNvSpPr>
          <p:nvPr>
            <p:ph type="body" sz="quarter" idx="12" hasCustomPrompt="1"/>
          </p:nvPr>
        </p:nvSpPr>
        <p:spPr>
          <a:xfrm>
            <a:off x="336109" y="1124744"/>
            <a:ext cx="8783832" cy="720464"/>
          </a:xfrm>
          <a:prstGeom prst="rect">
            <a:avLst/>
          </a:prstGeom>
        </p:spPr>
        <p:txBody>
          <a:bodyPr vert="horz" lIns="34267" tIns="17132" rIns="34267" bIns="17132"/>
          <a:lstStyle>
            <a:lvl1pPr marL="0" indent="0">
              <a:buNone/>
              <a:defRPr sz="3999" b="0" i="0" spc="-149" baseline="0">
                <a:solidFill>
                  <a:schemeClr val="bg2"/>
                </a:solidFill>
                <a:latin typeface="+mj-lt"/>
                <a:cs typeface="Karla"/>
              </a:defRPr>
            </a:lvl1pPr>
          </a:lstStyle>
          <a:p>
            <a:pPr lvl="0"/>
            <a:r>
              <a:rPr lang="en-US" noProof="0" dirty="0"/>
              <a:t>Subhead (Karla 80)</a:t>
            </a:r>
          </a:p>
        </p:txBody>
      </p:sp>
      <p:cxnSp>
        <p:nvCxnSpPr>
          <p:cNvPr id="17" name="Conector recto 16"/>
          <p:cNvCxnSpPr/>
          <p:nvPr userDrawn="1"/>
        </p:nvCxnSpPr>
        <p:spPr>
          <a:xfrm>
            <a:off x="332463" y="6543102"/>
            <a:ext cx="11051787"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7464825"/>
      </p:ext>
    </p:extLst>
  </p:cSld>
  <p:clrMapOvr>
    <a:overrideClrMapping bg1="lt1" tx1="dk1" bg2="lt2" tx2="dk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wo Text Boxes_Subtitles">
    <p:spTree>
      <p:nvGrpSpPr>
        <p:cNvPr id="1" name=""/>
        <p:cNvGrpSpPr/>
        <p:nvPr/>
      </p:nvGrpSpPr>
      <p:grpSpPr>
        <a:xfrm>
          <a:off x="0" y="0"/>
          <a:ext cx="0" cy="0"/>
          <a:chOff x="0" y="0"/>
          <a:chExt cx="0" cy="0"/>
        </a:xfrm>
      </p:grpSpPr>
      <p:sp>
        <p:nvSpPr>
          <p:cNvPr id="4" name="Marcador de texto 3"/>
          <p:cNvSpPr>
            <a:spLocks noGrp="1"/>
          </p:cNvSpPr>
          <p:nvPr>
            <p:ph type="body" sz="quarter" idx="31" hasCustomPrompt="1"/>
          </p:nvPr>
        </p:nvSpPr>
        <p:spPr>
          <a:xfrm>
            <a:off x="336110" y="1448780"/>
            <a:ext cx="8784192" cy="288119"/>
          </a:xfrm>
          <a:prstGeom prst="rect">
            <a:avLst/>
          </a:prstGeom>
        </p:spPr>
        <p:txBody>
          <a:bodyPr vert="horz" lIns="34267" tIns="17132" rIns="34267" bIns="17132"/>
          <a:lstStyle>
            <a:lvl1pPr marL="0" indent="0">
              <a:buNone/>
              <a:defRPr sz="1800" baseline="0">
                <a:solidFill>
                  <a:schemeClr val="tx2"/>
                </a:solidFill>
                <a:latin typeface="+mn-lt"/>
                <a:cs typeface="Noto Sans Regular"/>
              </a:defRPr>
            </a:lvl1pPr>
          </a:lstStyle>
          <a:p>
            <a:pPr lvl="0"/>
            <a:r>
              <a:rPr lang="en-US" noProof="0" dirty="0"/>
              <a:t>Subtitle (Noto Sans 36)</a:t>
            </a:r>
          </a:p>
        </p:txBody>
      </p:sp>
      <p:pic>
        <p:nvPicPr>
          <p:cNvPr id="18" name="Imagen 17" descr="Agility_logos_ppt-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3932" y="188640"/>
            <a:ext cx="2249131" cy="630936"/>
          </a:xfrm>
          <a:prstGeom prst="rect">
            <a:avLst/>
          </a:prstGeom>
        </p:spPr>
      </p:pic>
      <p:sp>
        <p:nvSpPr>
          <p:cNvPr id="20" name="Slide Number Placeholder 9"/>
          <p:cNvSpPr txBox="1">
            <a:spLocks/>
          </p:cNvSpPr>
          <p:nvPr userDrawn="1"/>
        </p:nvSpPr>
        <p:spPr>
          <a:xfrm>
            <a:off x="11243902" y="6381514"/>
            <a:ext cx="611901" cy="323851"/>
          </a:xfrm>
          <a:prstGeom prst="rect">
            <a:avLst/>
          </a:prstGeom>
        </p:spPr>
        <p:txBody>
          <a:bodyPr lIns="95160" tIns="47578" rIns="0" bIns="47578"/>
          <a:lstStyle>
            <a:lvl1pPr eaLnBrk="0" hangingPunct="0">
              <a:defRPr sz="5000">
                <a:solidFill>
                  <a:schemeClr val="tx1"/>
                </a:solidFill>
                <a:latin typeface="Arial" charset="0"/>
                <a:ea typeface="ＭＳ Ｐゴシック" charset="0"/>
                <a:cs typeface="MS PGothic" charset="0"/>
              </a:defRPr>
            </a:lvl1pPr>
            <a:lvl2pPr marL="742950" indent="-285750" eaLnBrk="0" hangingPunct="0">
              <a:defRPr sz="5000">
                <a:solidFill>
                  <a:schemeClr val="tx1"/>
                </a:solidFill>
                <a:latin typeface="Arial" charset="0"/>
                <a:ea typeface="MS PGothic" charset="0"/>
                <a:cs typeface="MS PGothic" charset="0"/>
              </a:defRPr>
            </a:lvl2pPr>
            <a:lvl3pPr marL="1143000" indent="-228600" eaLnBrk="0" hangingPunct="0">
              <a:defRPr sz="5000">
                <a:solidFill>
                  <a:schemeClr val="tx1"/>
                </a:solidFill>
                <a:latin typeface="Arial" charset="0"/>
                <a:ea typeface="MS PGothic" charset="0"/>
                <a:cs typeface="MS PGothic" charset="0"/>
              </a:defRPr>
            </a:lvl3pPr>
            <a:lvl4pPr marL="1600200" indent="-228600" eaLnBrk="0" hangingPunct="0">
              <a:defRPr sz="5000">
                <a:solidFill>
                  <a:schemeClr val="tx1"/>
                </a:solidFill>
                <a:latin typeface="Arial" charset="0"/>
                <a:ea typeface="MS PGothic" charset="0"/>
                <a:cs typeface="MS PGothic" charset="0"/>
              </a:defRPr>
            </a:lvl4pPr>
            <a:lvl5pPr marL="2057400" indent="-228600" eaLnBrk="0" hangingPunct="0">
              <a:defRPr sz="5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5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5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5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5000">
                <a:solidFill>
                  <a:schemeClr val="tx1"/>
                </a:solidFill>
                <a:latin typeface="Arial" charset="0"/>
                <a:ea typeface="MS PGothic" charset="0"/>
                <a:cs typeface="MS PGothic" charset="0"/>
              </a:defRPr>
            </a:lvl9pPr>
          </a:lstStyle>
          <a:p>
            <a:pPr algn="r" eaLnBrk="1" hangingPunct="1">
              <a:lnSpc>
                <a:spcPct val="120000"/>
              </a:lnSpc>
              <a:defRPr/>
            </a:pPr>
            <a:r>
              <a:rPr lang="en-US" sz="950" spc="-74" noProof="0" dirty="0">
                <a:solidFill>
                  <a:schemeClr val="tx2"/>
                </a:solidFill>
                <a:latin typeface="+mn-lt"/>
                <a:cs typeface="Karla"/>
              </a:rPr>
              <a:t>  </a:t>
            </a:r>
            <a:fld id="{E77AE0A1-274E-2944-95AF-27E87E012DC6}" type="slidenum">
              <a:rPr lang="en-US" sz="950" spc="-74" noProof="0" smtClean="0">
                <a:solidFill>
                  <a:schemeClr val="tx2"/>
                </a:solidFill>
                <a:latin typeface="+mn-lt"/>
                <a:cs typeface="Karla"/>
              </a:rPr>
              <a:pPr algn="r" eaLnBrk="1" hangingPunct="1">
                <a:lnSpc>
                  <a:spcPct val="120000"/>
                </a:lnSpc>
                <a:defRPr/>
              </a:pPr>
              <a:t>‹#›</a:t>
            </a:fld>
            <a:endParaRPr lang="en-US" sz="950" spc="-74" noProof="0" dirty="0">
              <a:solidFill>
                <a:schemeClr val="tx2"/>
              </a:solidFill>
              <a:latin typeface="+mn-lt"/>
              <a:cs typeface="Karla"/>
            </a:endParaRPr>
          </a:p>
        </p:txBody>
      </p:sp>
      <p:sp>
        <p:nvSpPr>
          <p:cNvPr id="12" name="Marcador de texto 6"/>
          <p:cNvSpPr>
            <a:spLocks noGrp="1"/>
          </p:cNvSpPr>
          <p:nvPr>
            <p:ph type="body" sz="quarter" idx="10" hasCustomPrompt="1"/>
          </p:nvPr>
        </p:nvSpPr>
        <p:spPr>
          <a:xfrm>
            <a:off x="336111" y="4509120"/>
            <a:ext cx="11519780" cy="1728192"/>
          </a:xfrm>
          <a:prstGeom prst="rect">
            <a:avLst/>
          </a:prstGeom>
        </p:spPr>
        <p:txBody>
          <a:bodyPr vert="horz" lIns="34267" tIns="17132" rIns="34267" bIns="17132"/>
          <a:lstStyle>
            <a:lvl1pPr marL="0" marR="0" indent="0" algn="l" defTabSz="456796" rtl="0" eaLnBrk="0" fontAlgn="base" latinLnBrk="0" hangingPunct="0">
              <a:lnSpc>
                <a:spcPct val="100000"/>
              </a:lnSpc>
              <a:spcBef>
                <a:spcPct val="20000"/>
              </a:spcBef>
              <a:spcAft>
                <a:spcPct val="0"/>
              </a:spcAft>
              <a:buClrTx/>
              <a:buSzTx/>
              <a:buFontTx/>
              <a:buNone/>
              <a:tabLst/>
              <a:defRPr sz="1400" b="0" i="0" spc="0" baseline="0">
                <a:solidFill>
                  <a:schemeClr val="tx1"/>
                </a:solidFill>
                <a:latin typeface="+mn-lt"/>
                <a:cs typeface="Noto Sans Regular"/>
              </a:defRPr>
            </a:lvl1pPr>
            <a:lvl2pPr marL="475828" indent="0">
              <a:buNone/>
              <a:defRPr/>
            </a:lvl2pPr>
          </a:lstStyle>
          <a:p>
            <a:pPr lvl="0"/>
            <a:r>
              <a:rPr lang="en-US" noProof="0" dirty="0"/>
              <a:t>Body Text (Noto Sans 28)</a:t>
            </a:r>
          </a:p>
        </p:txBody>
      </p:sp>
      <p:cxnSp>
        <p:nvCxnSpPr>
          <p:cNvPr id="9" name="Conector recto 8"/>
          <p:cNvCxnSpPr/>
          <p:nvPr userDrawn="1"/>
        </p:nvCxnSpPr>
        <p:spPr>
          <a:xfrm>
            <a:off x="332463" y="6543102"/>
            <a:ext cx="11051787"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3" name="Marcador de texto 3"/>
          <p:cNvSpPr>
            <a:spLocks noGrp="1"/>
          </p:cNvSpPr>
          <p:nvPr>
            <p:ph type="body" sz="quarter" idx="32" hasCustomPrompt="1"/>
          </p:nvPr>
        </p:nvSpPr>
        <p:spPr>
          <a:xfrm>
            <a:off x="335749" y="4077072"/>
            <a:ext cx="8784192" cy="288119"/>
          </a:xfrm>
          <a:prstGeom prst="rect">
            <a:avLst/>
          </a:prstGeom>
        </p:spPr>
        <p:txBody>
          <a:bodyPr vert="horz" lIns="34267" tIns="17132" rIns="34267" bIns="17132"/>
          <a:lstStyle>
            <a:lvl1pPr marL="0" indent="0">
              <a:buNone/>
              <a:defRPr sz="1800" baseline="0">
                <a:solidFill>
                  <a:schemeClr val="tx2"/>
                </a:solidFill>
                <a:latin typeface="+mn-lt"/>
                <a:cs typeface="Noto Sans Regular"/>
              </a:defRPr>
            </a:lvl1pPr>
          </a:lstStyle>
          <a:p>
            <a:pPr lvl="0"/>
            <a:r>
              <a:rPr lang="en-US" noProof="0" dirty="0"/>
              <a:t>Subtitle (Noto Sans 36)</a:t>
            </a:r>
          </a:p>
        </p:txBody>
      </p:sp>
      <p:sp>
        <p:nvSpPr>
          <p:cNvPr id="16" name="Marcador de texto 6"/>
          <p:cNvSpPr>
            <a:spLocks noGrp="1"/>
          </p:cNvSpPr>
          <p:nvPr>
            <p:ph type="body" sz="quarter" idx="34" hasCustomPrompt="1"/>
          </p:nvPr>
        </p:nvSpPr>
        <p:spPr>
          <a:xfrm>
            <a:off x="336109" y="476672"/>
            <a:ext cx="8783832" cy="360040"/>
          </a:xfrm>
          <a:prstGeom prst="rect">
            <a:avLst/>
          </a:prstGeom>
        </p:spPr>
        <p:txBody>
          <a:bodyPr vert="horz" lIns="34267" tIns="17132" rIns="34267" bIns="17132"/>
          <a:lstStyle>
            <a:lvl1pPr marL="0" marR="0" indent="0" algn="l" defTabSz="457109" rtl="0" eaLnBrk="1" fontAlgn="base" latinLnBrk="0" hangingPunct="1">
              <a:lnSpc>
                <a:spcPct val="85000"/>
              </a:lnSpc>
              <a:spcBef>
                <a:spcPct val="20000"/>
              </a:spcBef>
              <a:spcAft>
                <a:spcPct val="0"/>
              </a:spcAft>
              <a:buClrTx/>
              <a:buSzTx/>
              <a:buFontTx/>
              <a:buNone/>
              <a:tabLst/>
              <a:defRPr sz="2500" b="1" i="0" spc="-74" baseline="0">
                <a:solidFill>
                  <a:schemeClr val="tx2"/>
                </a:solidFill>
                <a:latin typeface="+mj-lt"/>
                <a:cs typeface="Karla"/>
              </a:defRPr>
            </a:lvl1pPr>
          </a:lstStyle>
          <a:p>
            <a:pPr lvl="0"/>
            <a:r>
              <a:rPr lang="en-US" noProof="0" dirty="0"/>
              <a:t>Headline (Karla 50)</a:t>
            </a:r>
          </a:p>
        </p:txBody>
      </p:sp>
      <p:sp>
        <p:nvSpPr>
          <p:cNvPr id="11" name="Marcador de texto 2">
            <a:extLst>
              <a:ext uri="{FF2B5EF4-FFF2-40B4-BE49-F238E27FC236}">
                <a16:creationId xmlns:a16="http://schemas.microsoft.com/office/drawing/2014/main" id="{29E0BDB7-1AD8-4E81-BF5A-F92DA11F682A}"/>
              </a:ext>
            </a:extLst>
          </p:cNvPr>
          <p:cNvSpPr>
            <a:spLocks noGrp="1"/>
          </p:cNvSpPr>
          <p:nvPr>
            <p:ph type="body" sz="quarter" idx="35" hasCustomPrompt="1"/>
          </p:nvPr>
        </p:nvSpPr>
        <p:spPr>
          <a:xfrm>
            <a:off x="336111" y="1880828"/>
            <a:ext cx="11519780" cy="2016252"/>
          </a:xfrm>
          <a:prstGeom prst="rect">
            <a:avLst/>
          </a:prstGeom>
        </p:spPr>
        <p:txBody>
          <a:bodyPr lIns="34267" tIns="17132" rIns="34267" bIns="17132"/>
          <a:lstStyle>
            <a:lvl1pPr marL="171297" indent="-171297">
              <a:buClr>
                <a:schemeClr val="tx1"/>
              </a:buClr>
              <a:buFont typeface="Arial" panose="020B0604020202020204" pitchFamily="34" charset="0"/>
              <a:buChar char="•"/>
              <a:defRPr sz="1400" baseline="0">
                <a:solidFill>
                  <a:schemeClr val="tx1"/>
                </a:solidFill>
                <a:latin typeface="+mn-lt"/>
                <a:cs typeface="Noto Sans Regular"/>
              </a:defRPr>
            </a:lvl1pPr>
            <a:lvl2pPr>
              <a:buClr>
                <a:schemeClr val="tx2"/>
              </a:buClr>
              <a:defRPr sz="1400">
                <a:solidFill>
                  <a:schemeClr val="tx2"/>
                </a:solidFill>
                <a:latin typeface="+mn-lt"/>
                <a:cs typeface="Noto Sans Regular"/>
              </a:defRPr>
            </a:lvl2pPr>
            <a:lvl3pPr marL="1189569" marR="0" indent="-237913" algn="l" defTabSz="457109" rtl="0" eaLnBrk="1" fontAlgn="base" latinLnBrk="0" hangingPunct="1">
              <a:lnSpc>
                <a:spcPct val="100000"/>
              </a:lnSpc>
              <a:spcBef>
                <a:spcPct val="20000"/>
              </a:spcBef>
              <a:spcAft>
                <a:spcPct val="0"/>
              </a:spcAft>
              <a:buClrTx/>
              <a:buSzTx/>
              <a:buFontTx/>
              <a:buChar char="•"/>
              <a:tabLst/>
              <a:defRPr sz="1400">
                <a:solidFill>
                  <a:schemeClr val="tx1"/>
                </a:solidFill>
                <a:latin typeface="+mn-lt"/>
                <a:cs typeface="Noto Sans"/>
              </a:defRPr>
            </a:lvl3pPr>
            <a:lvl4pPr>
              <a:defRPr>
                <a:latin typeface="+mn-lt"/>
              </a:defRPr>
            </a:lvl4pPr>
            <a:lvl5pPr>
              <a:defRPr>
                <a:latin typeface="+mn-lt"/>
              </a:defRPr>
            </a:lvl5pPr>
          </a:lstStyle>
          <a:p>
            <a:pPr lvl="0"/>
            <a:r>
              <a:rPr lang="en-US" noProof="0" dirty="0"/>
              <a:t>Body text (Noto Sans 28)</a:t>
            </a:r>
          </a:p>
          <a:p>
            <a:pPr lvl="1"/>
            <a:r>
              <a:rPr lang="en-US" noProof="0" dirty="0"/>
              <a:t>Sub bullet</a:t>
            </a:r>
          </a:p>
          <a:p>
            <a:pPr lvl="2"/>
            <a:r>
              <a:rPr lang="en-US" noProof="0" dirty="0"/>
              <a:t>Extra bullet</a:t>
            </a:r>
          </a:p>
          <a:p>
            <a:pPr marL="1665396" marR="0" lvl="3" indent="-237913" algn="l" defTabSz="457109" rtl="0" eaLnBrk="1" fontAlgn="base" latinLnBrk="0" hangingPunct="1">
              <a:lnSpc>
                <a:spcPct val="100000"/>
              </a:lnSpc>
              <a:spcBef>
                <a:spcPct val="20000"/>
              </a:spcBef>
              <a:spcAft>
                <a:spcPct val="0"/>
              </a:spcAft>
              <a:buClrTx/>
              <a:buSzTx/>
              <a:buFontTx/>
              <a:buChar char="•"/>
              <a:tabLst/>
              <a:defRPr/>
            </a:pPr>
            <a:r>
              <a:rPr lang="en-US" noProof="0" dirty="0"/>
              <a:t>Extra bullet</a:t>
            </a:r>
          </a:p>
          <a:p>
            <a:pPr lvl="2"/>
            <a:endParaRPr lang="en-US" noProof="0" dirty="0"/>
          </a:p>
          <a:p>
            <a:pPr lvl="1"/>
            <a:endParaRPr lang="en-US" noProof="0" dirty="0"/>
          </a:p>
        </p:txBody>
      </p:sp>
    </p:spTree>
    <p:extLst>
      <p:ext uri="{BB962C8B-B14F-4D97-AF65-F5344CB8AC3E}">
        <p14:creationId xmlns:p14="http://schemas.microsoft.com/office/powerpoint/2010/main" val="255973515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ext Box + Map Image">
    <p:spTree>
      <p:nvGrpSpPr>
        <p:cNvPr id="1" name=""/>
        <p:cNvGrpSpPr/>
        <p:nvPr/>
      </p:nvGrpSpPr>
      <p:grpSpPr>
        <a:xfrm>
          <a:off x="0" y="0"/>
          <a:ext cx="0" cy="0"/>
          <a:chOff x="0" y="0"/>
          <a:chExt cx="0" cy="0"/>
        </a:xfrm>
      </p:grpSpPr>
      <p:pic>
        <p:nvPicPr>
          <p:cNvPr id="18" name="Imagen 17" descr="Agility_logos_ppt-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3932" y="188640"/>
            <a:ext cx="2249131" cy="630936"/>
          </a:xfrm>
          <a:prstGeom prst="rect">
            <a:avLst/>
          </a:prstGeom>
        </p:spPr>
      </p:pic>
      <p:sp>
        <p:nvSpPr>
          <p:cNvPr id="20" name="Slide Number Placeholder 9"/>
          <p:cNvSpPr txBox="1">
            <a:spLocks/>
          </p:cNvSpPr>
          <p:nvPr userDrawn="1"/>
        </p:nvSpPr>
        <p:spPr>
          <a:xfrm>
            <a:off x="11243902" y="6381514"/>
            <a:ext cx="611901" cy="323851"/>
          </a:xfrm>
          <a:prstGeom prst="rect">
            <a:avLst/>
          </a:prstGeom>
        </p:spPr>
        <p:txBody>
          <a:bodyPr lIns="95160" tIns="47578" rIns="0" bIns="47578"/>
          <a:lstStyle>
            <a:lvl1pPr eaLnBrk="0" hangingPunct="0">
              <a:defRPr sz="5000">
                <a:solidFill>
                  <a:schemeClr val="tx1"/>
                </a:solidFill>
                <a:latin typeface="Arial" charset="0"/>
                <a:ea typeface="ＭＳ Ｐゴシック" charset="0"/>
                <a:cs typeface="MS PGothic" charset="0"/>
              </a:defRPr>
            </a:lvl1pPr>
            <a:lvl2pPr marL="742950" indent="-285750" eaLnBrk="0" hangingPunct="0">
              <a:defRPr sz="5000">
                <a:solidFill>
                  <a:schemeClr val="tx1"/>
                </a:solidFill>
                <a:latin typeface="Arial" charset="0"/>
                <a:ea typeface="MS PGothic" charset="0"/>
                <a:cs typeface="MS PGothic" charset="0"/>
              </a:defRPr>
            </a:lvl2pPr>
            <a:lvl3pPr marL="1143000" indent="-228600" eaLnBrk="0" hangingPunct="0">
              <a:defRPr sz="5000">
                <a:solidFill>
                  <a:schemeClr val="tx1"/>
                </a:solidFill>
                <a:latin typeface="Arial" charset="0"/>
                <a:ea typeface="MS PGothic" charset="0"/>
                <a:cs typeface="MS PGothic" charset="0"/>
              </a:defRPr>
            </a:lvl3pPr>
            <a:lvl4pPr marL="1600200" indent="-228600" eaLnBrk="0" hangingPunct="0">
              <a:defRPr sz="5000">
                <a:solidFill>
                  <a:schemeClr val="tx1"/>
                </a:solidFill>
                <a:latin typeface="Arial" charset="0"/>
                <a:ea typeface="MS PGothic" charset="0"/>
                <a:cs typeface="MS PGothic" charset="0"/>
              </a:defRPr>
            </a:lvl4pPr>
            <a:lvl5pPr marL="2057400" indent="-228600" eaLnBrk="0" hangingPunct="0">
              <a:defRPr sz="5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5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5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5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5000">
                <a:solidFill>
                  <a:schemeClr val="tx1"/>
                </a:solidFill>
                <a:latin typeface="Arial" charset="0"/>
                <a:ea typeface="MS PGothic" charset="0"/>
                <a:cs typeface="MS PGothic" charset="0"/>
              </a:defRPr>
            </a:lvl9pPr>
          </a:lstStyle>
          <a:p>
            <a:pPr algn="r" eaLnBrk="1" hangingPunct="1">
              <a:lnSpc>
                <a:spcPct val="120000"/>
              </a:lnSpc>
              <a:defRPr/>
            </a:pPr>
            <a:r>
              <a:rPr lang="en-US" sz="950" spc="-74" noProof="0" dirty="0">
                <a:solidFill>
                  <a:schemeClr val="tx2"/>
                </a:solidFill>
                <a:latin typeface="+mn-lt"/>
                <a:cs typeface="Karla"/>
              </a:rPr>
              <a:t>  </a:t>
            </a:r>
            <a:fld id="{E77AE0A1-274E-2944-95AF-27E87E012DC6}" type="slidenum">
              <a:rPr lang="en-US" sz="950" spc="-74" noProof="0" smtClean="0">
                <a:solidFill>
                  <a:schemeClr val="tx2"/>
                </a:solidFill>
                <a:latin typeface="+mn-lt"/>
                <a:cs typeface="Karla"/>
              </a:rPr>
              <a:pPr algn="r" eaLnBrk="1" hangingPunct="1">
                <a:lnSpc>
                  <a:spcPct val="120000"/>
                </a:lnSpc>
                <a:defRPr/>
              </a:pPr>
              <a:t>‹#›</a:t>
            </a:fld>
            <a:endParaRPr lang="en-US" sz="950" spc="-74" noProof="0" dirty="0">
              <a:solidFill>
                <a:schemeClr val="tx2"/>
              </a:solidFill>
              <a:latin typeface="+mn-lt"/>
              <a:cs typeface="Karla"/>
            </a:endParaRPr>
          </a:p>
        </p:txBody>
      </p:sp>
      <p:cxnSp>
        <p:nvCxnSpPr>
          <p:cNvPr id="9" name="Conector recto 8"/>
          <p:cNvCxnSpPr/>
          <p:nvPr userDrawn="1"/>
        </p:nvCxnSpPr>
        <p:spPr>
          <a:xfrm>
            <a:off x="332463" y="6543102"/>
            <a:ext cx="11051787"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6" name="Marcador de texto 6"/>
          <p:cNvSpPr>
            <a:spLocks noGrp="1"/>
          </p:cNvSpPr>
          <p:nvPr>
            <p:ph type="body" sz="quarter" idx="34" hasCustomPrompt="1"/>
          </p:nvPr>
        </p:nvSpPr>
        <p:spPr>
          <a:xfrm>
            <a:off x="336109" y="476672"/>
            <a:ext cx="8783832" cy="360040"/>
          </a:xfrm>
          <a:prstGeom prst="rect">
            <a:avLst/>
          </a:prstGeom>
        </p:spPr>
        <p:txBody>
          <a:bodyPr vert="horz" lIns="34267" tIns="17132" rIns="34267" bIns="17132"/>
          <a:lstStyle>
            <a:lvl1pPr marL="0" marR="0" indent="0" algn="l" defTabSz="457109" rtl="0" eaLnBrk="1" fontAlgn="base" latinLnBrk="0" hangingPunct="1">
              <a:lnSpc>
                <a:spcPct val="85000"/>
              </a:lnSpc>
              <a:spcBef>
                <a:spcPct val="20000"/>
              </a:spcBef>
              <a:spcAft>
                <a:spcPct val="0"/>
              </a:spcAft>
              <a:buClrTx/>
              <a:buSzTx/>
              <a:buFontTx/>
              <a:buNone/>
              <a:tabLst/>
              <a:defRPr sz="2500" b="1" i="0" spc="-74" baseline="0">
                <a:solidFill>
                  <a:schemeClr val="tx2"/>
                </a:solidFill>
                <a:latin typeface="+mj-lt"/>
                <a:cs typeface="Karla"/>
              </a:defRPr>
            </a:lvl1pPr>
          </a:lstStyle>
          <a:p>
            <a:pPr lvl="0"/>
            <a:r>
              <a:rPr lang="en-US" noProof="0" dirty="0"/>
              <a:t>Headline (Karla 50)</a:t>
            </a:r>
          </a:p>
        </p:txBody>
      </p:sp>
      <p:sp>
        <p:nvSpPr>
          <p:cNvPr id="11" name="Marcador de texto 2">
            <a:extLst>
              <a:ext uri="{FF2B5EF4-FFF2-40B4-BE49-F238E27FC236}">
                <a16:creationId xmlns:a16="http://schemas.microsoft.com/office/drawing/2014/main" id="{29E0BDB7-1AD8-4E81-BF5A-F92DA11F682A}"/>
              </a:ext>
            </a:extLst>
          </p:cNvPr>
          <p:cNvSpPr>
            <a:spLocks noGrp="1"/>
          </p:cNvSpPr>
          <p:nvPr>
            <p:ph type="body" sz="quarter" idx="35" hasCustomPrompt="1"/>
          </p:nvPr>
        </p:nvSpPr>
        <p:spPr>
          <a:xfrm>
            <a:off x="336111" y="1412642"/>
            <a:ext cx="11519780" cy="1656319"/>
          </a:xfrm>
          <a:prstGeom prst="rect">
            <a:avLst/>
          </a:prstGeom>
        </p:spPr>
        <p:txBody>
          <a:bodyPr lIns="34267" tIns="17132" rIns="34267" bIns="17132"/>
          <a:lstStyle>
            <a:lvl1pPr marL="171297" indent="-171297">
              <a:buClr>
                <a:schemeClr val="tx1"/>
              </a:buClr>
              <a:buFont typeface="Arial" panose="020B0604020202020204" pitchFamily="34" charset="0"/>
              <a:buChar char="•"/>
              <a:defRPr sz="1400" baseline="0">
                <a:solidFill>
                  <a:schemeClr val="tx1"/>
                </a:solidFill>
                <a:latin typeface="+mn-lt"/>
                <a:cs typeface="Noto Sans Regular"/>
              </a:defRPr>
            </a:lvl1pPr>
            <a:lvl2pPr>
              <a:buClr>
                <a:schemeClr val="tx2"/>
              </a:buClr>
              <a:defRPr sz="1400">
                <a:solidFill>
                  <a:schemeClr val="tx2"/>
                </a:solidFill>
                <a:latin typeface="+mn-lt"/>
                <a:cs typeface="Noto Sans Regular"/>
              </a:defRPr>
            </a:lvl2pPr>
            <a:lvl3pPr marL="1189569" marR="0" indent="-237913" algn="l" defTabSz="457109" rtl="0" eaLnBrk="1" fontAlgn="base" latinLnBrk="0" hangingPunct="1">
              <a:lnSpc>
                <a:spcPct val="100000"/>
              </a:lnSpc>
              <a:spcBef>
                <a:spcPct val="20000"/>
              </a:spcBef>
              <a:spcAft>
                <a:spcPct val="0"/>
              </a:spcAft>
              <a:buClrTx/>
              <a:buSzTx/>
              <a:buFontTx/>
              <a:buChar char="•"/>
              <a:tabLst/>
              <a:defRPr sz="1400">
                <a:solidFill>
                  <a:schemeClr val="tx1"/>
                </a:solidFill>
                <a:latin typeface="+mn-lt"/>
                <a:cs typeface="Noto Sans"/>
              </a:defRPr>
            </a:lvl3pPr>
            <a:lvl4pPr>
              <a:defRPr>
                <a:latin typeface="+mn-lt"/>
              </a:defRPr>
            </a:lvl4pPr>
            <a:lvl5pPr>
              <a:defRPr>
                <a:latin typeface="+mn-lt"/>
              </a:defRPr>
            </a:lvl5pPr>
          </a:lstStyle>
          <a:p>
            <a:pPr lvl="0"/>
            <a:r>
              <a:rPr lang="en-US" noProof="0" dirty="0"/>
              <a:t>Body text (Noto Sans 28)</a:t>
            </a:r>
          </a:p>
          <a:p>
            <a:pPr lvl="1"/>
            <a:r>
              <a:rPr lang="en-US" noProof="0" dirty="0"/>
              <a:t>Sub bullet</a:t>
            </a:r>
          </a:p>
          <a:p>
            <a:pPr lvl="2"/>
            <a:r>
              <a:rPr lang="en-US" noProof="0" dirty="0"/>
              <a:t>Extra bullet</a:t>
            </a:r>
          </a:p>
          <a:p>
            <a:pPr marL="1665396" marR="0" lvl="3" indent="-237913" algn="l" defTabSz="457109" rtl="0" eaLnBrk="1" fontAlgn="base" latinLnBrk="0" hangingPunct="1">
              <a:lnSpc>
                <a:spcPct val="100000"/>
              </a:lnSpc>
              <a:spcBef>
                <a:spcPct val="20000"/>
              </a:spcBef>
              <a:spcAft>
                <a:spcPct val="0"/>
              </a:spcAft>
              <a:buClrTx/>
              <a:buSzTx/>
              <a:buFontTx/>
              <a:buChar char="•"/>
              <a:tabLst/>
              <a:defRPr/>
            </a:pPr>
            <a:r>
              <a:rPr lang="en-US" noProof="0" dirty="0"/>
              <a:t>Extra bullet</a:t>
            </a:r>
          </a:p>
          <a:p>
            <a:pPr lvl="2"/>
            <a:endParaRPr lang="en-US" noProof="0" dirty="0"/>
          </a:p>
          <a:p>
            <a:pPr lvl="1"/>
            <a:endParaRPr lang="en-US" noProof="0" dirty="0"/>
          </a:p>
        </p:txBody>
      </p:sp>
      <p:sp>
        <p:nvSpPr>
          <p:cNvPr id="10" name="Marcador de posición de imagen 2"/>
          <p:cNvSpPr>
            <a:spLocks noGrp="1"/>
          </p:cNvSpPr>
          <p:nvPr>
            <p:ph type="pic" sz="quarter" idx="28" hasCustomPrompt="1"/>
          </p:nvPr>
        </p:nvSpPr>
        <p:spPr>
          <a:xfrm>
            <a:off x="336109" y="3230548"/>
            <a:ext cx="11519694" cy="3078772"/>
          </a:xfrm>
          <a:prstGeom prst="rect">
            <a:avLst/>
          </a:prstGeom>
        </p:spPr>
        <p:txBody>
          <a:bodyPr vert="horz" lIns="34267" tIns="17132" rIns="34267" bIns="17132"/>
          <a:lstStyle>
            <a:lvl1pPr marL="356871" marR="0" indent="-356871" algn="l" defTabSz="456796" rtl="0" eaLnBrk="1" fontAlgn="base" latinLnBrk="0" hangingPunct="1">
              <a:lnSpc>
                <a:spcPct val="100000"/>
              </a:lnSpc>
              <a:spcBef>
                <a:spcPct val="20000"/>
              </a:spcBef>
              <a:spcAft>
                <a:spcPct val="0"/>
              </a:spcAft>
              <a:buClrTx/>
              <a:buSzTx/>
              <a:buFontTx/>
              <a:buChar char="•"/>
              <a:tabLst/>
              <a:defRPr sz="1250" baseline="0">
                <a:solidFill>
                  <a:schemeClr val="tx1"/>
                </a:solidFill>
                <a:latin typeface="+mn-lt"/>
              </a:defRPr>
            </a:lvl1pPr>
          </a:lstStyle>
          <a:p>
            <a:r>
              <a:rPr lang="en-US" noProof="0" dirty="0"/>
              <a:t>Click here to insert an image</a:t>
            </a:r>
          </a:p>
          <a:p>
            <a:endParaRPr lang="en-US" noProof="0" dirty="0"/>
          </a:p>
        </p:txBody>
      </p:sp>
    </p:spTree>
    <p:extLst>
      <p:ext uri="{BB962C8B-B14F-4D97-AF65-F5344CB8AC3E}">
        <p14:creationId xmlns:p14="http://schemas.microsoft.com/office/powerpoint/2010/main" val="323483820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pic>
        <p:nvPicPr>
          <p:cNvPr id="15" name="Imagen 14" descr="Agility_logos_ppt-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3932" y="188640"/>
            <a:ext cx="2249131" cy="630936"/>
          </a:xfrm>
          <a:prstGeom prst="rect">
            <a:avLst/>
          </a:prstGeom>
        </p:spPr>
      </p:pic>
      <p:sp>
        <p:nvSpPr>
          <p:cNvPr id="16" name="Slide Number Placeholder 9"/>
          <p:cNvSpPr txBox="1">
            <a:spLocks/>
          </p:cNvSpPr>
          <p:nvPr userDrawn="1"/>
        </p:nvSpPr>
        <p:spPr>
          <a:xfrm>
            <a:off x="11243902" y="6381514"/>
            <a:ext cx="611901" cy="323851"/>
          </a:xfrm>
          <a:prstGeom prst="rect">
            <a:avLst/>
          </a:prstGeom>
        </p:spPr>
        <p:txBody>
          <a:bodyPr lIns="95160" tIns="47578" rIns="0" bIns="47578"/>
          <a:lstStyle>
            <a:lvl1pPr eaLnBrk="0" hangingPunct="0">
              <a:defRPr sz="5000">
                <a:solidFill>
                  <a:schemeClr val="tx1"/>
                </a:solidFill>
                <a:latin typeface="Arial" charset="0"/>
                <a:ea typeface="ＭＳ Ｐゴシック" charset="0"/>
                <a:cs typeface="MS PGothic" charset="0"/>
              </a:defRPr>
            </a:lvl1pPr>
            <a:lvl2pPr marL="742950" indent="-285750" eaLnBrk="0" hangingPunct="0">
              <a:defRPr sz="5000">
                <a:solidFill>
                  <a:schemeClr val="tx1"/>
                </a:solidFill>
                <a:latin typeface="Arial" charset="0"/>
                <a:ea typeface="MS PGothic" charset="0"/>
                <a:cs typeface="MS PGothic" charset="0"/>
              </a:defRPr>
            </a:lvl2pPr>
            <a:lvl3pPr marL="1143000" indent="-228600" eaLnBrk="0" hangingPunct="0">
              <a:defRPr sz="5000">
                <a:solidFill>
                  <a:schemeClr val="tx1"/>
                </a:solidFill>
                <a:latin typeface="Arial" charset="0"/>
                <a:ea typeface="MS PGothic" charset="0"/>
                <a:cs typeface="MS PGothic" charset="0"/>
              </a:defRPr>
            </a:lvl3pPr>
            <a:lvl4pPr marL="1600200" indent="-228600" eaLnBrk="0" hangingPunct="0">
              <a:defRPr sz="5000">
                <a:solidFill>
                  <a:schemeClr val="tx1"/>
                </a:solidFill>
                <a:latin typeface="Arial" charset="0"/>
                <a:ea typeface="MS PGothic" charset="0"/>
                <a:cs typeface="MS PGothic" charset="0"/>
              </a:defRPr>
            </a:lvl4pPr>
            <a:lvl5pPr marL="2057400" indent="-228600" eaLnBrk="0" hangingPunct="0">
              <a:defRPr sz="5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5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5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5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5000">
                <a:solidFill>
                  <a:schemeClr val="tx1"/>
                </a:solidFill>
                <a:latin typeface="Arial" charset="0"/>
                <a:ea typeface="MS PGothic" charset="0"/>
                <a:cs typeface="MS PGothic" charset="0"/>
              </a:defRPr>
            </a:lvl9pPr>
          </a:lstStyle>
          <a:p>
            <a:pPr algn="r" eaLnBrk="1" hangingPunct="1">
              <a:lnSpc>
                <a:spcPct val="120000"/>
              </a:lnSpc>
              <a:defRPr/>
            </a:pPr>
            <a:r>
              <a:rPr lang="en-US" sz="950" spc="-74" dirty="0">
                <a:solidFill>
                  <a:schemeClr val="tx2"/>
                </a:solidFill>
                <a:latin typeface="+mn-lt"/>
                <a:cs typeface="Karla"/>
              </a:rPr>
              <a:t>  </a:t>
            </a:r>
            <a:fld id="{E77AE0A1-274E-2944-95AF-27E87E012DC6}" type="slidenum">
              <a:rPr lang="en-US" sz="950" spc="-74" smtClean="0">
                <a:solidFill>
                  <a:schemeClr val="tx2"/>
                </a:solidFill>
                <a:latin typeface="+mn-lt"/>
                <a:cs typeface="Karla"/>
              </a:rPr>
              <a:pPr algn="r" eaLnBrk="1" hangingPunct="1">
                <a:lnSpc>
                  <a:spcPct val="120000"/>
                </a:lnSpc>
                <a:defRPr/>
              </a:pPr>
              <a:t>‹#›</a:t>
            </a:fld>
            <a:endParaRPr lang="en-US" sz="950" spc="-74" dirty="0">
              <a:solidFill>
                <a:schemeClr val="tx2"/>
              </a:solidFill>
              <a:latin typeface="+mn-lt"/>
              <a:cs typeface="Karla"/>
            </a:endParaRPr>
          </a:p>
        </p:txBody>
      </p:sp>
      <p:cxnSp>
        <p:nvCxnSpPr>
          <p:cNvPr id="6" name="Conector recto 5"/>
          <p:cNvCxnSpPr/>
          <p:nvPr userDrawn="1"/>
        </p:nvCxnSpPr>
        <p:spPr>
          <a:xfrm>
            <a:off x="332463" y="6543102"/>
            <a:ext cx="11051787"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2" name="Marcador de texto 6"/>
          <p:cNvSpPr>
            <a:spLocks noGrp="1"/>
          </p:cNvSpPr>
          <p:nvPr>
            <p:ph type="body" sz="quarter" idx="34" hasCustomPrompt="1"/>
          </p:nvPr>
        </p:nvSpPr>
        <p:spPr>
          <a:xfrm>
            <a:off x="336109" y="476672"/>
            <a:ext cx="8783832" cy="342904"/>
          </a:xfrm>
          <a:prstGeom prst="rect">
            <a:avLst/>
          </a:prstGeom>
        </p:spPr>
        <p:txBody>
          <a:bodyPr vert="horz" lIns="34267" tIns="17132" rIns="34267" bIns="17132"/>
          <a:lstStyle>
            <a:lvl1pPr marL="0" marR="0" indent="0" algn="l" defTabSz="457109" rtl="0" eaLnBrk="1" fontAlgn="base" latinLnBrk="0" hangingPunct="1">
              <a:lnSpc>
                <a:spcPct val="85000"/>
              </a:lnSpc>
              <a:spcBef>
                <a:spcPct val="20000"/>
              </a:spcBef>
              <a:spcAft>
                <a:spcPct val="0"/>
              </a:spcAft>
              <a:buClrTx/>
              <a:buSzTx/>
              <a:buFontTx/>
              <a:buNone/>
              <a:tabLst/>
              <a:defRPr sz="2500" b="1" i="0" spc="-74" baseline="0">
                <a:solidFill>
                  <a:schemeClr val="tx2"/>
                </a:solidFill>
                <a:latin typeface="+mj-lt"/>
                <a:cs typeface="Karla"/>
              </a:defRPr>
            </a:lvl1pPr>
          </a:lstStyle>
          <a:p>
            <a:pPr lvl="0"/>
            <a:r>
              <a:rPr lang="en-US" noProof="0" dirty="0"/>
              <a:t>Headline (Karla 50)</a:t>
            </a:r>
          </a:p>
        </p:txBody>
      </p:sp>
      <p:sp>
        <p:nvSpPr>
          <p:cNvPr id="8" name="Marcador de texto 2">
            <a:extLst>
              <a:ext uri="{FF2B5EF4-FFF2-40B4-BE49-F238E27FC236}">
                <a16:creationId xmlns:a16="http://schemas.microsoft.com/office/drawing/2014/main" id="{29E0BDB7-1AD8-4E81-BF5A-F92DA11F682A}"/>
              </a:ext>
            </a:extLst>
          </p:cNvPr>
          <p:cNvSpPr>
            <a:spLocks noGrp="1"/>
          </p:cNvSpPr>
          <p:nvPr>
            <p:ph type="body" sz="quarter" idx="35" hasCustomPrompt="1"/>
          </p:nvPr>
        </p:nvSpPr>
        <p:spPr>
          <a:xfrm>
            <a:off x="336111" y="1304764"/>
            <a:ext cx="11519780" cy="4914488"/>
          </a:xfrm>
          <a:prstGeom prst="rect">
            <a:avLst/>
          </a:prstGeom>
        </p:spPr>
        <p:txBody>
          <a:bodyPr lIns="34267" tIns="17132" rIns="34267" bIns="17132"/>
          <a:lstStyle>
            <a:lvl1pPr marL="171297" indent="-171297">
              <a:buClr>
                <a:schemeClr val="tx1"/>
              </a:buClr>
              <a:buFont typeface="Arial" panose="020B0604020202020204" pitchFamily="34" charset="0"/>
              <a:buChar char="•"/>
              <a:defRPr sz="1400">
                <a:solidFill>
                  <a:schemeClr val="tx1"/>
                </a:solidFill>
                <a:latin typeface="+mn-lt"/>
                <a:cs typeface="Noto Sans Regular"/>
              </a:defRPr>
            </a:lvl1pPr>
            <a:lvl2pPr>
              <a:buClr>
                <a:schemeClr val="tx2"/>
              </a:buClr>
              <a:defRPr sz="1400">
                <a:solidFill>
                  <a:schemeClr val="tx2"/>
                </a:solidFill>
                <a:latin typeface="+mn-lt"/>
                <a:cs typeface="Noto Sans Regular"/>
              </a:defRPr>
            </a:lvl2pPr>
            <a:lvl3pPr marL="1189569" marR="0" indent="-237913" algn="l" defTabSz="457109" rtl="0" eaLnBrk="1" fontAlgn="base" latinLnBrk="0" hangingPunct="1">
              <a:lnSpc>
                <a:spcPct val="100000"/>
              </a:lnSpc>
              <a:spcBef>
                <a:spcPct val="20000"/>
              </a:spcBef>
              <a:spcAft>
                <a:spcPct val="0"/>
              </a:spcAft>
              <a:buClrTx/>
              <a:buSzTx/>
              <a:buFontTx/>
              <a:buChar char="•"/>
              <a:tabLst/>
              <a:defRPr sz="1200">
                <a:solidFill>
                  <a:schemeClr val="tx1"/>
                </a:solidFill>
                <a:latin typeface="+mn-lt"/>
                <a:cs typeface="Noto Sans"/>
              </a:defRPr>
            </a:lvl3pPr>
            <a:lvl4pPr>
              <a:defRPr>
                <a:latin typeface="+mn-lt"/>
              </a:defRPr>
            </a:lvl4pPr>
            <a:lvl5pPr>
              <a:defRPr>
                <a:latin typeface="+mn-lt"/>
              </a:defRPr>
            </a:lvl5pPr>
          </a:lstStyle>
          <a:p>
            <a:pPr lvl="0"/>
            <a:r>
              <a:rPr lang="en-US" noProof="0" dirty="0"/>
              <a:t>Body text (Noto Sans 28)</a:t>
            </a:r>
          </a:p>
          <a:p>
            <a:pPr lvl="1"/>
            <a:r>
              <a:rPr lang="en-US" noProof="0" dirty="0"/>
              <a:t>Sub bullet</a:t>
            </a:r>
          </a:p>
          <a:p>
            <a:pPr lvl="2"/>
            <a:r>
              <a:rPr lang="en-US" noProof="0" dirty="0"/>
              <a:t>Extra bullet</a:t>
            </a:r>
          </a:p>
          <a:p>
            <a:pPr marL="1665396" marR="0" lvl="3" indent="-237913" algn="l" defTabSz="457109" rtl="0" eaLnBrk="1" fontAlgn="base" latinLnBrk="0" hangingPunct="1">
              <a:lnSpc>
                <a:spcPct val="100000"/>
              </a:lnSpc>
              <a:spcBef>
                <a:spcPct val="20000"/>
              </a:spcBef>
              <a:spcAft>
                <a:spcPct val="0"/>
              </a:spcAft>
              <a:buClrTx/>
              <a:buSzTx/>
              <a:buFontTx/>
              <a:buChar char="•"/>
              <a:tabLst/>
              <a:defRPr/>
            </a:pPr>
            <a:r>
              <a:rPr lang="en-US" noProof="0" dirty="0"/>
              <a:t>Extra bullet</a:t>
            </a:r>
          </a:p>
          <a:p>
            <a:pPr lvl="2"/>
            <a:endParaRPr lang="en-US" noProof="0" dirty="0"/>
          </a:p>
          <a:p>
            <a:pPr lvl="1"/>
            <a:endParaRPr lang="en-US" noProof="0" dirty="0"/>
          </a:p>
        </p:txBody>
      </p:sp>
    </p:spTree>
    <p:extLst>
      <p:ext uri="{BB962C8B-B14F-4D97-AF65-F5344CB8AC3E}">
        <p14:creationId xmlns:p14="http://schemas.microsoft.com/office/powerpoint/2010/main" val="181127799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wo Text Boxes">
    <p:spTree>
      <p:nvGrpSpPr>
        <p:cNvPr id="1" name=""/>
        <p:cNvGrpSpPr/>
        <p:nvPr/>
      </p:nvGrpSpPr>
      <p:grpSpPr>
        <a:xfrm>
          <a:off x="0" y="0"/>
          <a:ext cx="0" cy="0"/>
          <a:chOff x="0" y="0"/>
          <a:chExt cx="0" cy="0"/>
        </a:xfrm>
      </p:grpSpPr>
      <p:pic>
        <p:nvPicPr>
          <p:cNvPr id="15" name="Imagen 14" descr="Agility_logos_ppt-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3932" y="188640"/>
            <a:ext cx="2249131" cy="630936"/>
          </a:xfrm>
          <a:prstGeom prst="rect">
            <a:avLst/>
          </a:prstGeom>
        </p:spPr>
      </p:pic>
      <p:sp>
        <p:nvSpPr>
          <p:cNvPr id="16" name="Slide Number Placeholder 9"/>
          <p:cNvSpPr txBox="1">
            <a:spLocks/>
          </p:cNvSpPr>
          <p:nvPr userDrawn="1"/>
        </p:nvSpPr>
        <p:spPr>
          <a:xfrm>
            <a:off x="11243902" y="6381514"/>
            <a:ext cx="611901" cy="323851"/>
          </a:xfrm>
          <a:prstGeom prst="rect">
            <a:avLst/>
          </a:prstGeom>
        </p:spPr>
        <p:txBody>
          <a:bodyPr lIns="95160" tIns="47578" rIns="0" bIns="47578"/>
          <a:lstStyle>
            <a:lvl1pPr eaLnBrk="0" hangingPunct="0">
              <a:defRPr sz="5000">
                <a:solidFill>
                  <a:schemeClr val="tx1"/>
                </a:solidFill>
                <a:latin typeface="Arial" charset="0"/>
                <a:ea typeface="ＭＳ Ｐゴシック" charset="0"/>
                <a:cs typeface="MS PGothic" charset="0"/>
              </a:defRPr>
            </a:lvl1pPr>
            <a:lvl2pPr marL="742950" indent="-285750" eaLnBrk="0" hangingPunct="0">
              <a:defRPr sz="5000">
                <a:solidFill>
                  <a:schemeClr val="tx1"/>
                </a:solidFill>
                <a:latin typeface="Arial" charset="0"/>
                <a:ea typeface="MS PGothic" charset="0"/>
                <a:cs typeface="MS PGothic" charset="0"/>
              </a:defRPr>
            </a:lvl2pPr>
            <a:lvl3pPr marL="1143000" indent="-228600" eaLnBrk="0" hangingPunct="0">
              <a:defRPr sz="5000">
                <a:solidFill>
                  <a:schemeClr val="tx1"/>
                </a:solidFill>
                <a:latin typeface="Arial" charset="0"/>
                <a:ea typeface="MS PGothic" charset="0"/>
                <a:cs typeface="MS PGothic" charset="0"/>
              </a:defRPr>
            </a:lvl3pPr>
            <a:lvl4pPr marL="1600200" indent="-228600" eaLnBrk="0" hangingPunct="0">
              <a:defRPr sz="5000">
                <a:solidFill>
                  <a:schemeClr val="tx1"/>
                </a:solidFill>
                <a:latin typeface="Arial" charset="0"/>
                <a:ea typeface="MS PGothic" charset="0"/>
                <a:cs typeface="MS PGothic" charset="0"/>
              </a:defRPr>
            </a:lvl4pPr>
            <a:lvl5pPr marL="2057400" indent="-228600" eaLnBrk="0" hangingPunct="0">
              <a:defRPr sz="5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5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5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5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5000">
                <a:solidFill>
                  <a:schemeClr val="tx1"/>
                </a:solidFill>
                <a:latin typeface="Arial" charset="0"/>
                <a:ea typeface="MS PGothic" charset="0"/>
                <a:cs typeface="MS PGothic" charset="0"/>
              </a:defRPr>
            </a:lvl9pPr>
          </a:lstStyle>
          <a:p>
            <a:pPr algn="r" eaLnBrk="1" hangingPunct="1">
              <a:lnSpc>
                <a:spcPct val="120000"/>
              </a:lnSpc>
              <a:defRPr/>
            </a:pPr>
            <a:r>
              <a:rPr lang="en-US" sz="950" spc="-74" dirty="0">
                <a:solidFill>
                  <a:schemeClr val="tx1"/>
                </a:solidFill>
                <a:latin typeface="+mn-lt"/>
                <a:cs typeface="Karla"/>
              </a:rPr>
              <a:t>  </a:t>
            </a:r>
            <a:fld id="{E77AE0A1-274E-2944-95AF-27E87E012DC6}" type="slidenum">
              <a:rPr lang="en-US" sz="950" spc="-74" smtClean="0">
                <a:solidFill>
                  <a:schemeClr val="tx2"/>
                </a:solidFill>
                <a:latin typeface="+mn-lt"/>
                <a:cs typeface="Karla"/>
              </a:rPr>
              <a:pPr algn="r" eaLnBrk="1" hangingPunct="1">
                <a:lnSpc>
                  <a:spcPct val="120000"/>
                </a:lnSpc>
                <a:defRPr/>
              </a:pPr>
              <a:t>‹#›</a:t>
            </a:fld>
            <a:endParaRPr lang="en-US" sz="950" spc="-74" dirty="0">
              <a:solidFill>
                <a:schemeClr val="tx2"/>
              </a:solidFill>
              <a:latin typeface="+mn-lt"/>
              <a:cs typeface="Karla"/>
            </a:endParaRPr>
          </a:p>
        </p:txBody>
      </p:sp>
      <p:sp>
        <p:nvSpPr>
          <p:cNvPr id="20" name="Marcador de texto 6"/>
          <p:cNvSpPr>
            <a:spLocks noGrp="1"/>
          </p:cNvSpPr>
          <p:nvPr>
            <p:ph type="body" sz="quarter" idx="10" hasCustomPrompt="1"/>
          </p:nvPr>
        </p:nvSpPr>
        <p:spPr>
          <a:xfrm>
            <a:off x="336111" y="1448780"/>
            <a:ext cx="11519780" cy="2448272"/>
          </a:xfrm>
          <a:prstGeom prst="rect">
            <a:avLst/>
          </a:prstGeom>
        </p:spPr>
        <p:txBody>
          <a:bodyPr vert="horz" lIns="34267" tIns="17132" rIns="34267" bIns="17132"/>
          <a:lstStyle>
            <a:lvl1pPr marL="0" marR="0" indent="0" algn="l" defTabSz="456796" rtl="0" eaLnBrk="0" fontAlgn="base" latinLnBrk="0" hangingPunct="0">
              <a:lnSpc>
                <a:spcPct val="100000"/>
              </a:lnSpc>
              <a:spcBef>
                <a:spcPct val="20000"/>
              </a:spcBef>
              <a:spcAft>
                <a:spcPct val="0"/>
              </a:spcAft>
              <a:buClrTx/>
              <a:buSzTx/>
              <a:buFont typeface="Arial"/>
              <a:buNone/>
              <a:tabLst/>
              <a:defRPr sz="1400" b="0" i="0" spc="0" baseline="0">
                <a:solidFill>
                  <a:schemeClr val="tx1"/>
                </a:solidFill>
                <a:latin typeface="+mn-lt"/>
                <a:cs typeface="Noto Sans Regular"/>
              </a:defRPr>
            </a:lvl1pPr>
            <a:lvl2pPr marL="647244" indent="-171416">
              <a:buFont typeface="Arial"/>
              <a:buChar char="•"/>
              <a:defRPr sz="2000">
                <a:solidFill>
                  <a:schemeClr val="tx1"/>
                </a:solidFill>
              </a:defRPr>
            </a:lvl2pPr>
            <a:lvl3pPr marL="951656" indent="0">
              <a:buNone/>
              <a:defRPr sz="2000">
                <a:solidFill>
                  <a:schemeClr val="tx2"/>
                </a:solidFill>
              </a:defRPr>
            </a:lvl3pPr>
          </a:lstStyle>
          <a:p>
            <a:pPr lvl="0"/>
            <a:r>
              <a:rPr lang="en-US" noProof="0" dirty="0"/>
              <a:t>Body Text (Noto Sans 28)</a:t>
            </a:r>
          </a:p>
          <a:p>
            <a:pPr lvl="0"/>
            <a:endParaRPr lang="en-US" noProof="0" dirty="0"/>
          </a:p>
          <a:p>
            <a:pPr lvl="0"/>
            <a:endParaRPr lang="en-US" noProof="0" dirty="0"/>
          </a:p>
        </p:txBody>
      </p:sp>
      <p:cxnSp>
        <p:nvCxnSpPr>
          <p:cNvPr id="6" name="Conector recto 5"/>
          <p:cNvCxnSpPr/>
          <p:nvPr userDrawn="1"/>
        </p:nvCxnSpPr>
        <p:spPr>
          <a:xfrm>
            <a:off x="332463" y="6543102"/>
            <a:ext cx="11051787"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3" name="Marcador de texto 6"/>
          <p:cNvSpPr>
            <a:spLocks noGrp="1"/>
          </p:cNvSpPr>
          <p:nvPr>
            <p:ph type="body" sz="quarter" idx="34" hasCustomPrompt="1"/>
          </p:nvPr>
        </p:nvSpPr>
        <p:spPr>
          <a:xfrm>
            <a:off x="336109" y="476672"/>
            <a:ext cx="8783832" cy="432048"/>
          </a:xfrm>
          <a:prstGeom prst="rect">
            <a:avLst/>
          </a:prstGeom>
        </p:spPr>
        <p:txBody>
          <a:bodyPr vert="horz" lIns="34267" tIns="17132" rIns="34267" bIns="17132"/>
          <a:lstStyle>
            <a:lvl1pPr marL="0" marR="0" indent="0" algn="l" defTabSz="457109" rtl="0" eaLnBrk="1" fontAlgn="base" latinLnBrk="0" hangingPunct="1">
              <a:lnSpc>
                <a:spcPct val="85000"/>
              </a:lnSpc>
              <a:spcBef>
                <a:spcPct val="20000"/>
              </a:spcBef>
              <a:spcAft>
                <a:spcPct val="0"/>
              </a:spcAft>
              <a:buClrTx/>
              <a:buSzTx/>
              <a:buFontTx/>
              <a:buNone/>
              <a:tabLst/>
              <a:defRPr sz="2500" b="1" i="0" spc="-74" baseline="0">
                <a:solidFill>
                  <a:schemeClr val="tx2"/>
                </a:solidFill>
                <a:latin typeface="+mj-lt"/>
                <a:cs typeface="Karla"/>
              </a:defRPr>
            </a:lvl1pPr>
          </a:lstStyle>
          <a:p>
            <a:pPr lvl="0"/>
            <a:r>
              <a:rPr lang="en-US" noProof="0" dirty="0"/>
              <a:t>Headline (Karla 50)</a:t>
            </a:r>
          </a:p>
        </p:txBody>
      </p:sp>
      <p:sp>
        <p:nvSpPr>
          <p:cNvPr id="9" name="Marcador de texto 2">
            <a:extLst>
              <a:ext uri="{FF2B5EF4-FFF2-40B4-BE49-F238E27FC236}">
                <a16:creationId xmlns:a16="http://schemas.microsoft.com/office/drawing/2014/main" id="{2F9965DA-6ED4-443D-8485-885D115B5F93}"/>
              </a:ext>
            </a:extLst>
          </p:cNvPr>
          <p:cNvSpPr>
            <a:spLocks noGrp="1"/>
          </p:cNvSpPr>
          <p:nvPr>
            <p:ph type="body" sz="quarter" idx="37" hasCustomPrompt="1"/>
          </p:nvPr>
        </p:nvSpPr>
        <p:spPr>
          <a:xfrm>
            <a:off x="336111" y="4041068"/>
            <a:ext cx="11519780" cy="2194560"/>
          </a:xfrm>
          <a:prstGeom prst="rect">
            <a:avLst/>
          </a:prstGeom>
        </p:spPr>
        <p:txBody>
          <a:bodyPr lIns="34267" tIns="17132" rIns="34267" bIns="17132"/>
          <a:lstStyle>
            <a:lvl1pPr marL="171297" indent="-171297">
              <a:buClr>
                <a:schemeClr val="tx1"/>
              </a:buClr>
              <a:buFont typeface="Arial" panose="020B0604020202020204" pitchFamily="34" charset="0"/>
              <a:buChar char="•"/>
              <a:defRPr sz="1400" baseline="0">
                <a:solidFill>
                  <a:schemeClr val="tx1"/>
                </a:solidFill>
                <a:latin typeface="+mn-lt"/>
                <a:cs typeface="Noto Sans Regular"/>
              </a:defRPr>
            </a:lvl1pPr>
            <a:lvl2pPr>
              <a:buClr>
                <a:schemeClr val="tx2"/>
              </a:buClr>
              <a:defRPr sz="1300">
                <a:solidFill>
                  <a:schemeClr val="tx2"/>
                </a:solidFill>
                <a:latin typeface="+mn-lt"/>
                <a:cs typeface="Noto Sans Regular"/>
              </a:defRPr>
            </a:lvl2pPr>
            <a:lvl3pPr marL="1189569" marR="0" indent="-237913" algn="l" defTabSz="457109" rtl="0" eaLnBrk="1" fontAlgn="base" latinLnBrk="0" hangingPunct="1">
              <a:lnSpc>
                <a:spcPct val="100000"/>
              </a:lnSpc>
              <a:spcBef>
                <a:spcPct val="20000"/>
              </a:spcBef>
              <a:spcAft>
                <a:spcPct val="0"/>
              </a:spcAft>
              <a:buClrTx/>
              <a:buSzTx/>
              <a:buFontTx/>
              <a:buChar char="•"/>
              <a:tabLst/>
              <a:defRPr sz="1300">
                <a:solidFill>
                  <a:schemeClr val="tx1"/>
                </a:solidFill>
                <a:latin typeface="+mn-lt"/>
                <a:cs typeface="Noto Sans"/>
              </a:defRPr>
            </a:lvl3pPr>
            <a:lvl4pPr>
              <a:defRPr>
                <a:latin typeface="+mn-lt"/>
              </a:defRPr>
            </a:lvl4pPr>
            <a:lvl5pPr>
              <a:defRPr>
                <a:latin typeface="+mn-lt"/>
              </a:defRPr>
            </a:lvl5pPr>
          </a:lstStyle>
          <a:p>
            <a:pPr lvl="0"/>
            <a:r>
              <a:rPr lang="en-US" noProof="0" dirty="0"/>
              <a:t>Body text (Noto Sans 28)</a:t>
            </a:r>
          </a:p>
          <a:p>
            <a:pPr lvl="1"/>
            <a:r>
              <a:rPr lang="en-US" noProof="0" dirty="0"/>
              <a:t>Sub bullet</a:t>
            </a:r>
          </a:p>
          <a:p>
            <a:pPr lvl="2"/>
            <a:r>
              <a:rPr lang="en-US" noProof="0" dirty="0"/>
              <a:t>Extra bullet</a:t>
            </a:r>
          </a:p>
          <a:p>
            <a:pPr marL="1665396" marR="0" lvl="3" indent="-237913" algn="l" defTabSz="457109" rtl="0" eaLnBrk="1" fontAlgn="base" latinLnBrk="0" hangingPunct="1">
              <a:lnSpc>
                <a:spcPct val="100000"/>
              </a:lnSpc>
              <a:spcBef>
                <a:spcPct val="20000"/>
              </a:spcBef>
              <a:spcAft>
                <a:spcPct val="0"/>
              </a:spcAft>
              <a:buClrTx/>
              <a:buSzTx/>
              <a:buFontTx/>
              <a:buChar char="•"/>
              <a:tabLst/>
              <a:defRPr/>
            </a:pPr>
            <a:r>
              <a:rPr lang="en-US" noProof="0" dirty="0"/>
              <a:t>Extra bullet</a:t>
            </a:r>
          </a:p>
          <a:p>
            <a:pPr lvl="2"/>
            <a:endParaRPr lang="en-US" noProof="0" dirty="0"/>
          </a:p>
          <a:p>
            <a:pPr lvl="1"/>
            <a:endParaRPr lang="en-US" noProof="0" dirty="0"/>
          </a:p>
        </p:txBody>
      </p:sp>
    </p:spTree>
    <p:extLst>
      <p:ext uri="{BB962C8B-B14F-4D97-AF65-F5344CB8AC3E}">
        <p14:creationId xmlns:p14="http://schemas.microsoft.com/office/powerpoint/2010/main" val="102570892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ext Box + Image + Footnote">
    <p:spTree>
      <p:nvGrpSpPr>
        <p:cNvPr id="1" name=""/>
        <p:cNvGrpSpPr/>
        <p:nvPr/>
      </p:nvGrpSpPr>
      <p:grpSpPr>
        <a:xfrm>
          <a:off x="0" y="0"/>
          <a:ext cx="0" cy="0"/>
          <a:chOff x="0" y="0"/>
          <a:chExt cx="0" cy="0"/>
        </a:xfrm>
      </p:grpSpPr>
      <p:pic>
        <p:nvPicPr>
          <p:cNvPr id="15" name="Imagen 14" descr="Agility_logos_ppt-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3932" y="188640"/>
            <a:ext cx="2249131" cy="630936"/>
          </a:xfrm>
          <a:prstGeom prst="rect">
            <a:avLst/>
          </a:prstGeom>
        </p:spPr>
      </p:pic>
      <p:sp>
        <p:nvSpPr>
          <p:cNvPr id="23" name="Slide Number Placeholder 9"/>
          <p:cNvSpPr txBox="1">
            <a:spLocks/>
          </p:cNvSpPr>
          <p:nvPr userDrawn="1"/>
        </p:nvSpPr>
        <p:spPr>
          <a:xfrm>
            <a:off x="11243902" y="6381514"/>
            <a:ext cx="611901" cy="323851"/>
          </a:xfrm>
          <a:prstGeom prst="rect">
            <a:avLst/>
          </a:prstGeom>
        </p:spPr>
        <p:txBody>
          <a:bodyPr lIns="95160" tIns="47578" rIns="0" bIns="47578"/>
          <a:lstStyle>
            <a:lvl1pPr eaLnBrk="0" hangingPunct="0">
              <a:defRPr sz="5000">
                <a:solidFill>
                  <a:schemeClr val="tx1"/>
                </a:solidFill>
                <a:latin typeface="Arial" charset="0"/>
                <a:ea typeface="ＭＳ Ｐゴシック" charset="0"/>
                <a:cs typeface="MS PGothic" charset="0"/>
              </a:defRPr>
            </a:lvl1pPr>
            <a:lvl2pPr marL="742950" indent="-285750" eaLnBrk="0" hangingPunct="0">
              <a:defRPr sz="5000">
                <a:solidFill>
                  <a:schemeClr val="tx1"/>
                </a:solidFill>
                <a:latin typeface="Arial" charset="0"/>
                <a:ea typeface="MS PGothic" charset="0"/>
                <a:cs typeface="MS PGothic" charset="0"/>
              </a:defRPr>
            </a:lvl2pPr>
            <a:lvl3pPr marL="1143000" indent="-228600" eaLnBrk="0" hangingPunct="0">
              <a:defRPr sz="5000">
                <a:solidFill>
                  <a:schemeClr val="tx1"/>
                </a:solidFill>
                <a:latin typeface="Arial" charset="0"/>
                <a:ea typeface="MS PGothic" charset="0"/>
                <a:cs typeface="MS PGothic" charset="0"/>
              </a:defRPr>
            </a:lvl3pPr>
            <a:lvl4pPr marL="1600200" indent="-228600" eaLnBrk="0" hangingPunct="0">
              <a:defRPr sz="5000">
                <a:solidFill>
                  <a:schemeClr val="tx1"/>
                </a:solidFill>
                <a:latin typeface="Arial" charset="0"/>
                <a:ea typeface="MS PGothic" charset="0"/>
                <a:cs typeface="MS PGothic" charset="0"/>
              </a:defRPr>
            </a:lvl4pPr>
            <a:lvl5pPr marL="2057400" indent="-228600" eaLnBrk="0" hangingPunct="0">
              <a:defRPr sz="5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5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5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5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5000">
                <a:solidFill>
                  <a:schemeClr val="tx1"/>
                </a:solidFill>
                <a:latin typeface="Arial" charset="0"/>
                <a:ea typeface="MS PGothic" charset="0"/>
                <a:cs typeface="MS PGothic" charset="0"/>
              </a:defRPr>
            </a:lvl9pPr>
          </a:lstStyle>
          <a:p>
            <a:pPr algn="r" eaLnBrk="1" hangingPunct="1">
              <a:lnSpc>
                <a:spcPct val="120000"/>
              </a:lnSpc>
              <a:defRPr/>
            </a:pPr>
            <a:r>
              <a:rPr lang="en-US" sz="950" spc="-74" dirty="0">
                <a:solidFill>
                  <a:schemeClr val="tx1"/>
                </a:solidFill>
                <a:latin typeface="+mn-lt"/>
                <a:cs typeface="Karla"/>
              </a:rPr>
              <a:t>  </a:t>
            </a:r>
            <a:fld id="{E77AE0A1-274E-2944-95AF-27E87E012DC6}" type="slidenum">
              <a:rPr lang="en-US" sz="950" spc="-74" smtClean="0">
                <a:solidFill>
                  <a:schemeClr val="tx2"/>
                </a:solidFill>
                <a:latin typeface="+mn-lt"/>
                <a:cs typeface="Karla"/>
              </a:rPr>
              <a:pPr algn="r" eaLnBrk="1" hangingPunct="1">
                <a:lnSpc>
                  <a:spcPct val="120000"/>
                </a:lnSpc>
                <a:defRPr/>
              </a:pPr>
              <a:t>‹#›</a:t>
            </a:fld>
            <a:endParaRPr lang="en-US" sz="950" spc="-74" dirty="0">
              <a:solidFill>
                <a:schemeClr val="tx2"/>
              </a:solidFill>
              <a:latin typeface="+mn-lt"/>
              <a:cs typeface="Karla"/>
            </a:endParaRPr>
          </a:p>
        </p:txBody>
      </p:sp>
      <p:sp>
        <p:nvSpPr>
          <p:cNvPr id="2" name="CuadroTexto 1">
            <a:extLst>
              <a:ext uri="{FF2B5EF4-FFF2-40B4-BE49-F238E27FC236}">
                <a16:creationId xmlns:a16="http://schemas.microsoft.com/office/drawing/2014/main" id="{945B8DCF-D997-9242-A1DF-6A65472FB8A2}"/>
              </a:ext>
            </a:extLst>
          </p:cNvPr>
          <p:cNvSpPr txBox="1"/>
          <p:nvPr userDrawn="1"/>
        </p:nvSpPr>
        <p:spPr>
          <a:xfrm>
            <a:off x="2099989" y="-1071563"/>
            <a:ext cx="0" cy="0"/>
          </a:xfrm>
          <a:prstGeom prst="rect">
            <a:avLst/>
          </a:prstGeom>
          <a:noFill/>
          <a:ln>
            <a:noFill/>
          </a:ln>
        </p:spPr>
        <p:txBody>
          <a:bodyPr wrap="none" tIns="0" bIns="0" rtlCol="0" anchor="t" anchorCtr="0">
            <a:noAutofit/>
          </a:bodyPr>
          <a:lstStyle/>
          <a:p>
            <a:pPr marL="0">
              <a:lnSpc>
                <a:spcPts val="1750"/>
              </a:lnSpc>
            </a:pPr>
            <a:endParaRPr lang="es-ES" sz="2000" b="1" dirty="0" err="1">
              <a:latin typeface="+mj-lt"/>
              <a:cs typeface="Etelka Text Pro"/>
            </a:endParaRPr>
          </a:p>
        </p:txBody>
      </p:sp>
      <p:cxnSp>
        <p:nvCxnSpPr>
          <p:cNvPr id="9" name="Conector recto 8"/>
          <p:cNvCxnSpPr/>
          <p:nvPr userDrawn="1"/>
        </p:nvCxnSpPr>
        <p:spPr>
          <a:xfrm>
            <a:off x="332463" y="6543102"/>
            <a:ext cx="11051787"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6" name="Marcador de texto 6"/>
          <p:cNvSpPr>
            <a:spLocks noGrp="1"/>
          </p:cNvSpPr>
          <p:nvPr>
            <p:ph type="body" sz="quarter" idx="10" hasCustomPrompt="1"/>
          </p:nvPr>
        </p:nvSpPr>
        <p:spPr>
          <a:xfrm>
            <a:off x="336110" y="1448780"/>
            <a:ext cx="4211920" cy="4788532"/>
          </a:xfrm>
          <a:prstGeom prst="rect">
            <a:avLst/>
          </a:prstGeom>
        </p:spPr>
        <p:txBody>
          <a:bodyPr vert="horz" lIns="34267" tIns="17132" rIns="34267" bIns="17132"/>
          <a:lstStyle>
            <a:lvl1pPr marL="0" marR="0" indent="0" algn="l" defTabSz="456796" rtl="0" eaLnBrk="0" fontAlgn="base" latinLnBrk="0" hangingPunct="0">
              <a:lnSpc>
                <a:spcPct val="100000"/>
              </a:lnSpc>
              <a:spcBef>
                <a:spcPct val="20000"/>
              </a:spcBef>
              <a:spcAft>
                <a:spcPct val="0"/>
              </a:spcAft>
              <a:buClrTx/>
              <a:buSzTx/>
              <a:buFontTx/>
              <a:buNone/>
              <a:tabLst/>
              <a:defRPr sz="1400" b="0" i="0" spc="0" baseline="0">
                <a:solidFill>
                  <a:schemeClr val="tx1"/>
                </a:solidFill>
                <a:latin typeface="+mn-lt"/>
                <a:cs typeface="Noto Sans Regular"/>
              </a:defRPr>
            </a:lvl1pPr>
            <a:lvl2pPr marL="475828" indent="0">
              <a:buNone/>
              <a:defRPr/>
            </a:lvl2pPr>
          </a:lstStyle>
          <a:p>
            <a:pPr lvl="0"/>
            <a:r>
              <a:rPr lang="en-US" noProof="0" dirty="0"/>
              <a:t>Body Text (Noto Sans 28)</a:t>
            </a:r>
          </a:p>
        </p:txBody>
      </p:sp>
      <p:sp>
        <p:nvSpPr>
          <p:cNvPr id="17" name="Marcador de texto 6"/>
          <p:cNvSpPr>
            <a:spLocks noGrp="1"/>
          </p:cNvSpPr>
          <p:nvPr>
            <p:ph type="body" sz="quarter" idx="30" hasCustomPrompt="1"/>
          </p:nvPr>
        </p:nvSpPr>
        <p:spPr>
          <a:xfrm>
            <a:off x="9623932" y="5877272"/>
            <a:ext cx="2231957" cy="360424"/>
          </a:xfrm>
          <a:prstGeom prst="rect">
            <a:avLst/>
          </a:prstGeom>
        </p:spPr>
        <p:txBody>
          <a:bodyPr vert="horz" lIns="34267" tIns="17132" rIns="34267" bIns="17132"/>
          <a:lstStyle>
            <a:lvl1pPr marL="0" indent="0">
              <a:lnSpc>
                <a:spcPct val="110000"/>
              </a:lnSpc>
              <a:buNone/>
              <a:defRPr sz="950" b="0" i="0" spc="0" baseline="0">
                <a:solidFill>
                  <a:schemeClr val="tx1"/>
                </a:solidFill>
                <a:latin typeface="+mn-lt"/>
                <a:cs typeface="Noto Sans Regular"/>
              </a:defRPr>
            </a:lvl1pPr>
          </a:lstStyle>
          <a:p>
            <a:pPr lvl="0"/>
            <a:r>
              <a:rPr lang="en-US" noProof="0" dirty="0"/>
              <a:t>Click here to insert complementary info (footnotes, captions, legends, </a:t>
            </a:r>
            <a:r>
              <a:rPr lang="en-US" noProof="0" dirty="0" err="1"/>
              <a:t>etc</a:t>
            </a:r>
            <a:r>
              <a:rPr lang="en-US" noProof="0" dirty="0"/>
              <a:t>)</a:t>
            </a:r>
          </a:p>
        </p:txBody>
      </p:sp>
      <p:sp>
        <p:nvSpPr>
          <p:cNvPr id="18" name="Marcador de posición de imagen 18"/>
          <p:cNvSpPr>
            <a:spLocks noGrp="1"/>
          </p:cNvSpPr>
          <p:nvPr>
            <p:ph type="pic" sz="quarter" idx="31" hasCustomPrompt="1"/>
          </p:nvPr>
        </p:nvSpPr>
        <p:spPr>
          <a:xfrm>
            <a:off x="4908023" y="1448780"/>
            <a:ext cx="4211920" cy="4788532"/>
          </a:xfrm>
          <a:prstGeom prst="rect">
            <a:avLst/>
          </a:prstGeom>
        </p:spPr>
        <p:txBody>
          <a:bodyPr vert="horz" lIns="34267" tIns="17132" rIns="34267" bIns="17132"/>
          <a:lstStyle>
            <a:lvl1pPr>
              <a:defRPr sz="1250">
                <a:solidFill>
                  <a:schemeClr val="tx1"/>
                </a:solidFill>
                <a:latin typeface="+mn-lt"/>
              </a:defRPr>
            </a:lvl1pPr>
          </a:lstStyle>
          <a:p>
            <a:r>
              <a:rPr lang="en-US" noProof="0" dirty="0"/>
              <a:t>Click here to insert the image</a:t>
            </a:r>
          </a:p>
        </p:txBody>
      </p:sp>
      <p:sp>
        <p:nvSpPr>
          <p:cNvPr id="20" name="Marcador de texto 6"/>
          <p:cNvSpPr>
            <a:spLocks noGrp="1"/>
          </p:cNvSpPr>
          <p:nvPr>
            <p:ph type="body" sz="quarter" idx="34" hasCustomPrompt="1"/>
          </p:nvPr>
        </p:nvSpPr>
        <p:spPr>
          <a:xfrm>
            <a:off x="336109" y="476672"/>
            <a:ext cx="8783832" cy="432048"/>
          </a:xfrm>
          <a:prstGeom prst="rect">
            <a:avLst/>
          </a:prstGeom>
        </p:spPr>
        <p:txBody>
          <a:bodyPr vert="horz" lIns="34267" tIns="17132" rIns="34267" bIns="17132"/>
          <a:lstStyle>
            <a:lvl1pPr marL="0" marR="0" indent="0" algn="l" defTabSz="457109" rtl="0" eaLnBrk="1" fontAlgn="base" latinLnBrk="0" hangingPunct="1">
              <a:lnSpc>
                <a:spcPct val="85000"/>
              </a:lnSpc>
              <a:spcBef>
                <a:spcPct val="20000"/>
              </a:spcBef>
              <a:spcAft>
                <a:spcPct val="0"/>
              </a:spcAft>
              <a:buClrTx/>
              <a:buSzTx/>
              <a:buFontTx/>
              <a:buNone/>
              <a:tabLst/>
              <a:defRPr sz="2500" b="1" i="0" spc="-74" baseline="0">
                <a:solidFill>
                  <a:schemeClr val="tx2"/>
                </a:solidFill>
                <a:latin typeface="+mj-lt"/>
                <a:cs typeface="Karla"/>
              </a:defRPr>
            </a:lvl1pPr>
          </a:lstStyle>
          <a:p>
            <a:pPr lvl="0"/>
            <a:r>
              <a:rPr lang="en-US" noProof="0" dirty="0"/>
              <a:t>Headline (Karla 50)</a:t>
            </a:r>
          </a:p>
        </p:txBody>
      </p:sp>
    </p:spTree>
    <p:extLst>
      <p:ext uri="{BB962C8B-B14F-4D97-AF65-F5344CB8AC3E}">
        <p14:creationId xmlns:p14="http://schemas.microsoft.com/office/powerpoint/2010/main" val="253600331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4_Text + 1 Image">
    <p:spTree>
      <p:nvGrpSpPr>
        <p:cNvPr id="1" name=""/>
        <p:cNvGrpSpPr/>
        <p:nvPr/>
      </p:nvGrpSpPr>
      <p:grpSpPr>
        <a:xfrm>
          <a:off x="0" y="0"/>
          <a:ext cx="0" cy="0"/>
          <a:chOff x="0" y="0"/>
          <a:chExt cx="0" cy="0"/>
        </a:xfrm>
      </p:grpSpPr>
      <p:pic>
        <p:nvPicPr>
          <p:cNvPr id="15" name="Imagen 14" descr="Agility_logos_ppt-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3932" y="188640"/>
            <a:ext cx="2249131" cy="630936"/>
          </a:xfrm>
          <a:prstGeom prst="rect">
            <a:avLst/>
          </a:prstGeom>
        </p:spPr>
      </p:pic>
      <p:sp>
        <p:nvSpPr>
          <p:cNvPr id="23" name="Slide Number Placeholder 9"/>
          <p:cNvSpPr txBox="1">
            <a:spLocks/>
          </p:cNvSpPr>
          <p:nvPr userDrawn="1"/>
        </p:nvSpPr>
        <p:spPr>
          <a:xfrm>
            <a:off x="11243902" y="6381514"/>
            <a:ext cx="611901" cy="323851"/>
          </a:xfrm>
          <a:prstGeom prst="rect">
            <a:avLst/>
          </a:prstGeom>
        </p:spPr>
        <p:txBody>
          <a:bodyPr lIns="95160" tIns="47578" rIns="0" bIns="47578"/>
          <a:lstStyle>
            <a:lvl1pPr eaLnBrk="0" hangingPunct="0">
              <a:defRPr sz="5000">
                <a:solidFill>
                  <a:schemeClr val="tx1"/>
                </a:solidFill>
                <a:latin typeface="Arial" charset="0"/>
                <a:ea typeface="ＭＳ Ｐゴシック" charset="0"/>
                <a:cs typeface="MS PGothic" charset="0"/>
              </a:defRPr>
            </a:lvl1pPr>
            <a:lvl2pPr marL="742950" indent="-285750" eaLnBrk="0" hangingPunct="0">
              <a:defRPr sz="5000">
                <a:solidFill>
                  <a:schemeClr val="tx1"/>
                </a:solidFill>
                <a:latin typeface="Arial" charset="0"/>
                <a:ea typeface="MS PGothic" charset="0"/>
                <a:cs typeface="MS PGothic" charset="0"/>
              </a:defRPr>
            </a:lvl2pPr>
            <a:lvl3pPr marL="1143000" indent="-228600" eaLnBrk="0" hangingPunct="0">
              <a:defRPr sz="5000">
                <a:solidFill>
                  <a:schemeClr val="tx1"/>
                </a:solidFill>
                <a:latin typeface="Arial" charset="0"/>
                <a:ea typeface="MS PGothic" charset="0"/>
                <a:cs typeface="MS PGothic" charset="0"/>
              </a:defRPr>
            </a:lvl3pPr>
            <a:lvl4pPr marL="1600200" indent="-228600" eaLnBrk="0" hangingPunct="0">
              <a:defRPr sz="5000">
                <a:solidFill>
                  <a:schemeClr val="tx1"/>
                </a:solidFill>
                <a:latin typeface="Arial" charset="0"/>
                <a:ea typeface="MS PGothic" charset="0"/>
                <a:cs typeface="MS PGothic" charset="0"/>
              </a:defRPr>
            </a:lvl4pPr>
            <a:lvl5pPr marL="2057400" indent="-228600" eaLnBrk="0" hangingPunct="0">
              <a:defRPr sz="5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5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5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5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5000">
                <a:solidFill>
                  <a:schemeClr val="tx1"/>
                </a:solidFill>
                <a:latin typeface="Arial" charset="0"/>
                <a:ea typeface="MS PGothic" charset="0"/>
                <a:cs typeface="MS PGothic" charset="0"/>
              </a:defRPr>
            </a:lvl9pPr>
          </a:lstStyle>
          <a:p>
            <a:pPr algn="r" eaLnBrk="1" hangingPunct="1">
              <a:lnSpc>
                <a:spcPct val="120000"/>
              </a:lnSpc>
              <a:defRPr/>
            </a:pPr>
            <a:r>
              <a:rPr lang="en-US" sz="950" spc="-74" dirty="0">
                <a:solidFill>
                  <a:schemeClr val="tx1"/>
                </a:solidFill>
                <a:latin typeface="+mn-lt"/>
                <a:cs typeface="Karla"/>
              </a:rPr>
              <a:t>  </a:t>
            </a:r>
            <a:fld id="{E77AE0A1-274E-2944-95AF-27E87E012DC6}" type="slidenum">
              <a:rPr lang="en-US" sz="950" spc="-74" smtClean="0">
                <a:solidFill>
                  <a:schemeClr val="tx2"/>
                </a:solidFill>
                <a:latin typeface="+mn-lt"/>
                <a:cs typeface="Karla"/>
              </a:rPr>
              <a:pPr algn="r" eaLnBrk="1" hangingPunct="1">
                <a:lnSpc>
                  <a:spcPct val="120000"/>
                </a:lnSpc>
                <a:defRPr/>
              </a:pPr>
              <a:t>‹#›</a:t>
            </a:fld>
            <a:endParaRPr lang="en-US" sz="950" spc="-74" dirty="0">
              <a:solidFill>
                <a:schemeClr val="tx2"/>
              </a:solidFill>
              <a:latin typeface="+mn-lt"/>
              <a:cs typeface="Karla"/>
            </a:endParaRPr>
          </a:p>
        </p:txBody>
      </p:sp>
      <p:cxnSp>
        <p:nvCxnSpPr>
          <p:cNvPr id="12" name="Conector recto 11"/>
          <p:cNvCxnSpPr/>
          <p:nvPr userDrawn="1"/>
        </p:nvCxnSpPr>
        <p:spPr>
          <a:xfrm>
            <a:off x="332463" y="6543102"/>
            <a:ext cx="11051787"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6" name="Marcador de posición de imagen 18"/>
          <p:cNvSpPr>
            <a:spLocks noGrp="1"/>
          </p:cNvSpPr>
          <p:nvPr>
            <p:ph type="pic" sz="quarter" idx="32" hasCustomPrompt="1"/>
          </p:nvPr>
        </p:nvSpPr>
        <p:spPr>
          <a:xfrm>
            <a:off x="6275996" y="1448780"/>
            <a:ext cx="5579893" cy="4788532"/>
          </a:xfrm>
          <a:prstGeom prst="rect">
            <a:avLst/>
          </a:prstGeom>
        </p:spPr>
        <p:txBody>
          <a:bodyPr vert="horz" lIns="34267" tIns="17132" rIns="34267" bIns="17132"/>
          <a:lstStyle>
            <a:lvl1pPr>
              <a:defRPr sz="1250" baseline="0">
                <a:solidFill>
                  <a:schemeClr val="tx1"/>
                </a:solidFill>
                <a:latin typeface="+mn-lt"/>
              </a:defRPr>
            </a:lvl1pPr>
          </a:lstStyle>
          <a:p>
            <a:r>
              <a:rPr lang="en-US" noProof="0" dirty="0"/>
              <a:t>Click here to insert an image</a:t>
            </a:r>
          </a:p>
        </p:txBody>
      </p:sp>
      <p:sp>
        <p:nvSpPr>
          <p:cNvPr id="20" name="Marcador de texto 6"/>
          <p:cNvSpPr>
            <a:spLocks noGrp="1"/>
          </p:cNvSpPr>
          <p:nvPr>
            <p:ph type="body" sz="quarter" idx="34" hasCustomPrompt="1"/>
          </p:nvPr>
        </p:nvSpPr>
        <p:spPr>
          <a:xfrm>
            <a:off x="336109" y="476672"/>
            <a:ext cx="8783832" cy="432048"/>
          </a:xfrm>
          <a:prstGeom prst="rect">
            <a:avLst/>
          </a:prstGeom>
        </p:spPr>
        <p:txBody>
          <a:bodyPr vert="horz" lIns="34267" tIns="17132" rIns="34267" bIns="17132"/>
          <a:lstStyle>
            <a:lvl1pPr marL="0" marR="0" indent="0" algn="l" defTabSz="457109" rtl="0" eaLnBrk="1" fontAlgn="base" latinLnBrk="0" hangingPunct="1">
              <a:lnSpc>
                <a:spcPct val="85000"/>
              </a:lnSpc>
              <a:spcBef>
                <a:spcPct val="20000"/>
              </a:spcBef>
              <a:spcAft>
                <a:spcPct val="0"/>
              </a:spcAft>
              <a:buClrTx/>
              <a:buSzTx/>
              <a:buFontTx/>
              <a:buNone/>
              <a:tabLst/>
              <a:defRPr sz="2500" b="1" i="0" spc="-74" baseline="0">
                <a:solidFill>
                  <a:schemeClr val="tx2"/>
                </a:solidFill>
                <a:latin typeface="+mj-lt"/>
                <a:cs typeface="Karla"/>
              </a:defRPr>
            </a:lvl1pPr>
          </a:lstStyle>
          <a:p>
            <a:pPr lvl="0"/>
            <a:r>
              <a:rPr lang="en-US" noProof="0" dirty="0"/>
              <a:t>Headline (Karla 50)</a:t>
            </a:r>
          </a:p>
        </p:txBody>
      </p:sp>
      <p:sp>
        <p:nvSpPr>
          <p:cNvPr id="10" name="Marcador de texto 2">
            <a:extLst>
              <a:ext uri="{FF2B5EF4-FFF2-40B4-BE49-F238E27FC236}">
                <a16:creationId xmlns:a16="http://schemas.microsoft.com/office/drawing/2014/main" id="{CF695713-D994-4AC4-8233-431774390435}"/>
              </a:ext>
            </a:extLst>
          </p:cNvPr>
          <p:cNvSpPr>
            <a:spLocks noGrp="1"/>
          </p:cNvSpPr>
          <p:nvPr>
            <p:ph type="body" sz="quarter" idx="37" hasCustomPrompt="1"/>
          </p:nvPr>
        </p:nvSpPr>
        <p:spPr>
          <a:xfrm>
            <a:off x="336111" y="1448780"/>
            <a:ext cx="5581685" cy="4786884"/>
          </a:xfrm>
          <a:prstGeom prst="rect">
            <a:avLst/>
          </a:prstGeom>
        </p:spPr>
        <p:txBody>
          <a:bodyPr lIns="34267" tIns="17132" rIns="34267" bIns="17132"/>
          <a:lstStyle>
            <a:lvl1pPr marL="171297" indent="-171297">
              <a:buClr>
                <a:schemeClr val="tx1"/>
              </a:buClr>
              <a:buFont typeface="Arial" panose="020B0604020202020204" pitchFamily="34" charset="0"/>
              <a:buChar char="•"/>
              <a:defRPr sz="1800" baseline="0">
                <a:solidFill>
                  <a:schemeClr val="tx1"/>
                </a:solidFill>
                <a:latin typeface="+mn-lt"/>
                <a:cs typeface="Noto Sans Regular"/>
              </a:defRPr>
            </a:lvl1pPr>
            <a:lvl2pPr>
              <a:buClr>
                <a:schemeClr val="tx2"/>
              </a:buClr>
              <a:defRPr sz="1800">
                <a:solidFill>
                  <a:schemeClr val="tx2"/>
                </a:solidFill>
                <a:latin typeface="+mn-lt"/>
                <a:cs typeface="Noto Sans Regular"/>
              </a:defRPr>
            </a:lvl2pPr>
            <a:lvl3pPr marL="1189569" marR="0" indent="-237913" algn="l" defTabSz="457109" rtl="0" eaLnBrk="1" fontAlgn="base" latinLnBrk="0" hangingPunct="1">
              <a:lnSpc>
                <a:spcPct val="100000"/>
              </a:lnSpc>
              <a:spcBef>
                <a:spcPct val="20000"/>
              </a:spcBef>
              <a:spcAft>
                <a:spcPct val="0"/>
              </a:spcAft>
              <a:buClrTx/>
              <a:buSzTx/>
              <a:buFontTx/>
              <a:buChar char="•"/>
              <a:tabLst/>
              <a:defRPr sz="1800">
                <a:solidFill>
                  <a:schemeClr val="tx1"/>
                </a:solidFill>
                <a:latin typeface="+mn-lt"/>
                <a:cs typeface="Noto Sans"/>
              </a:defRPr>
            </a:lvl3pPr>
            <a:lvl4pPr>
              <a:defRPr>
                <a:latin typeface="+mn-lt"/>
              </a:defRPr>
            </a:lvl4pPr>
            <a:lvl5pPr>
              <a:defRPr>
                <a:latin typeface="+mn-lt"/>
              </a:defRPr>
            </a:lvl5pPr>
          </a:lstStyle>
          <a:p>
            <a:pPr lvl="0"/>
            <a:r>
              <a:rPr lang="en-US" noProof="0" dirty="0"/>
              <a:t>Body text (Noto Sans 36)</a:t>
            </a:r>
          </a:p>
          <a:p>
            <a:pPr lvl="1"/>
            <a:r>
              <a:rPr lang="en-US" noProof="0" dirty="0"/>
              <a:t>Sub bullet</a:t>
            </a:r>
          </a:p>
          <a:p>
            <a:pPr lvl="2"/>
            <a:r>
              <a:rPr lang="en-US" noProof="0" dirty="0"/>
              <a:t>Extra bullet</a:t>
            </a:r>
          </a:p>
          <a:p>
            <a:pPr marL="1665396" marR="0" lvl="3" indent="-237913" algn="l" defTabSz="457109" rtl="0" eaLnBrk="1" fontAlgn="base" latinLnBrk="0" hangingPunct="1">
              <a:lnSpc>
                <a:spcPct val="100000"/>
              </a:lnSpc>
              <a:spcBef>
                <a:spcPct val="20000"/>
              </a:spcBef>
              <a:spcAft>
                <a:spcPct val="0"/>
              </a:spcAft>
              <a:buClrTx/>
              <a:buSzTx/>
              <a:buFontTx/>
              <a:buChar char="•"/>
              <a:tabLst/>
              <a:defRPr/>
            </a:pPr>
            <a:r>
              <a:rPr lang="en-US" noProof="0" dirty="0"/>
              <a:t>Extra bullet</a:t>
            </a:r>
          </a:p>
          <a:p>
            <a:pPr lvl="2"/>
            <a:endParaRPr lang="en-US" noProof="0" dirty="0"/>
          </a:p>
          <a:p>
            <a:pPr lvl="1"/>
            <a:endParaRPr lang="en-US" noProof="0" dirty="0"/>
          </a:p>
        </p:txBody>
      </p:sp>
    </p:spTree>
    <p:extLst>
      <p:ext uri="{BB962C8B-B14F-4D97-AF65-F5344CB8AC3E}">
        <p14:creationId xmlns:p14="http://schemas.microsoft.com/office/powerpoint/2010/main" val="1761152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4.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3.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1.emf"/></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oleObject" Target="../embeddings/oleObject10.bin"/><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ags" Target="../tags/tag67.xml"/><Relationship Id="rId2" Type="http://schemas.openxmlformats.org/officeDocument/2006/relationships/slideLayout" Target="../slideLayouts/slideLayout74.xml"/><Relationship Id="rId16" Type="http://schemas.openxmlformats.org/officeDocument/2006/relationships/image" Target="../media/image3.jpeg"/><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tags" Target="../tags/tag66.xml"/><Relationship Id="rId5" Type="http://schemas.openxmlformats.org/officeDocument/2006/relationships/slideLayout" Target="../slideLayouts/slideLayout77.xml"/><Relationship Id="rId15" Type="http://schemas.openxmlformats.org/officeDocument/2006/relationships/image" Target="../media/image2.jpeg"/><Relationship Id="rId10" Type="http://schemas.openxmlformats.org/officeDocument/2006/relationships/tags" Target="../tags/tag65.xml"/><Relationship Id="rId4" Type="http://schemas.openxmlformats.org/officeDocument/2006/relationships/slideLayout" Target="../slideLayouts/slideLayout76.xml"/><Relationship Id="rId9" Type="http://schemas.openxmlformats.org/officeDocument/2006/relationships/theme" Target="../theme/theme10.xml"/><Relationship Id="rId14" Type="http://schemas.openxmlformats.org/officeDocument/2006/relationships/image" Target="../media/image1.emf"/></Relationships>
</file>

<file path=ppt/slideMasters/_rels/slideMaster11.xml.rels><?xml version="1.0" encoding="UTF-8" standalone="yes"?>
<Relationships xmlns="http://schemas.openxmlformats.org/package/2006/relationships"><Relationship Id="rId13" Type="http://schemas.openxmlformats.org/officeDocument/2006/relationships/slideLayout" Target="../slideLayouts/slideLayout93.xml"/><Relationship Id="rId18" Type="http://schemas.openxmlformats.org/officeDocument/2006/relationships/slideLayout" Target="../slideLayouts/slideLayout98.xml"/><Relationship Id="rId26" Type="http://schemas.openxmlformats.org/officeDocument/2006/relationships/slideLayout" Target="../slideLayouts/slideLayout106.xml"/><Relationship Id="rId39" Type="http://schemas.openxmlformats.org/officeDocument/2006/relationships/oleObject" Target="../embeddings/oleObject11.bin"/><Relationship Id="rId21" Type="http://schemas.openxmlformats.org/officeDocument/2006/relationships/slideLayout" Target="../slideLayouts/slideLayout101.xml"/><Relationship Id="rId34" Type="http://schemas.openxmlformats.org/officeDocument/2006/relationships/slideLayout" Target="../slideLayouts/slideLayout114.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slideLayout" Target="../slideLayouts/slideLayout97.xml"/><Relationship Id="rId25" Type="http://schemas.openxmlformats.org/officeDocument/2006/relationships/slideLayout" Target="../slideLayouts/slideLayout105.xml"/><Relationship Id="rId33" Type="http://schemas.openxmlformats.org/officeDocument/2006/relationships/slideLayout" Target="../slideLayouts/slideLayout113.xml"/><Relationship Id="rId38" Type="http://schemas.openxmlformats.org/officeDocument/2006/relationships/tags" Target="../tags/tag72.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20" Type="http://schemas.openxmlformats.org/officeDocument/2006/relationships/slideLayout" Target="../slideLayouts/slideLayout100.xml"/><Relationship Id="rId29" Type="http://schemas.openxmlformats.org/officeDocument/2006/relationships/slideLayout" Target="../slideLayouts/slideLayout109.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24" Type="http://schemas.openxmlformats.org/officeDocument/2006/relationships/slideLayout" Target="../slideLayouts/slideLayout104.xml"/><Relationship Id="rId32" Type="http://schemas.openxmlformats.org/officeDocument/2006/relationships/slideLayout" Target="../slideLayouts/slideLayout112.xml"/><Relationship Id="rId37" Type="http://schemas.openxmlformats.org/officeDocument/2006/relationships/theme" Target="../theme/theme11.xml"/><Relationship Id="rId40" Type="http://schemas.openxmlformats.org/officeDocument/2006/relationships/image" Target="../media/image7.emf"/><Relationship Id="rId5" Type="http://schemas.openxmlformats.org/officeDocument/2006/relationships/slideLayout" Target="../slideLayouts/slideLayout85.xml"/><Relationship Id="rId15" Type="http://schemas.openxmlformats.org/officeDocument/2006/relationships/slideLayout" Target="../slideLayouts/slideLayout95.xml"/><Relationship Id="rId23" Type="http://schemas.openxmlformats.org/officeDocument/2006/relationships/slideLayout" Target="../slideLayouts/slideLayout103.xml"/><Relationship Id="rId28" Type="http://schemas.openxmlformats.org/officeDocument/2006/relationships/slideLayout" Target="../slideLayouts/slideLayout108.xml"/><Relationship Id="rId36" Type="http://schemas.openxmlformats.org/officeDocument/2006/relationships/slideLayout" Target="../slideLayouts/slideLayout116.xml"/><Relationship Id="rId10" Type="http://schemas.openxmlformats.org/officeDocument/2006/relationships/slideLayout" Target="../slideLayouts/slideLayout90.xml"/><Relationship Id="rId19" Type="http://schemas.openxmlformats.org/officeDocument/2006/relationships/slideLayout" Target="../slideLayouts/slideLayout99.xml"/><Relationship Id="rId31" Type="http://schemas.openxmlformats.org/officeDocument/2006/relationships/slideLayout" Target="../slideLayouts/slideLayout111.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 Id="rId22" Type="http://schemas.openxmlformats.org/officeDocument/2006/relationships/slideLayout" Target="../slideLayouts/slideLayout102.xml"/><Relationship Id="rId27" Type="http://schemas.openxmlformats.org/officeDocument/2006/relationships/slideLayout" Target="../slideLayouts/slideLayout107.xml"/><Relationship Id="rId30" Type="http://schemas.openxmlformats.org/officeDocument/2006/relationships/slideLayout" Target="../slideLayouts/slideLayout110.xml"/><Relationship Id="rId35" Type="http://schemas.openxmlformats.org/officeDocument/2006/relationships/slideLayout" Target="../slideLayouts/slideLayout115.xml"/><Relationship Id="rId8" Type="http://schemas.openxmlformats.org/officeDocument/2006/relationships/slideLayout" Target="../slideLayouts/slideLayout88.xml"/><Relationship Id="rId3" Type="http://schemas.openxmlformats.org/officeDocument/2006/relationships/slideLayout" Target="../slideLayouts/slideLayout83.xml"/></Relationships>
</file>

<file path=ppt/slideMasters/_rels/slideMaster12.xml.rels><?xml version="1.0" encoding="UTF-8" standalone="yes"?>
<Relationships xmlns="http://schemas.openxmlformats.org/package/2006/relationships"><Relationship Id="rId13" Type="http://schemas.openxmlformats.org/officeDocument/2006/relationships/slideLayout" Target="../slideLayouts/slideLayout129.xml"/><Relationship Id="rId18" Type="http://schemas.openxmlformats.org/officeDocument/2006/relationships/slideLayout" Target="../slideLayouts/slideLayout134.xml"/><Relationship Id="rId26" Type="http://schemas.openxmlformats.org/officeDocument/2006/relationships/slideLayout" Target="../slideLayouts/slideLayout142.xml"/><Relationship Id="rId39" Type="http://schemas.openxmlformats.org/officeDocument/2006/relationships/image" Target="../media/image24.emf"/><Relationship Id="rId21" Type="http://schemas.openxmlformats.org/officeDocument/2006/relationships/slideLayout" Target="../slideLayouts/slideLayout137.xml"/><Relationship Id="rId34" Type="http://schemas.openxmlformats.org/officeDocument/2006/relationships/slideLayout" Target="../slideLayouts/slideLayout150.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17" Type="http://schemas.openxmlformats.org/officeDocument/2006/relationships/slideLayout" Target="../slideLayouts/slideLayout133.xml"/><Relationship Id="rId25" Type="http://schemas.openxmlformats.org/officeDocument/2006/relationships/slideLayout" Target="../slideLayouts/slideLayout141.xml"/><Relationship Id="rId33" Type="http://schemas.openxmlformats.org/officeDocument/2006/relationships/slideLayout" Target="../slideLayouts/slideLayout149.xml"/><Relationship Id="rId38" Type="http://schemas.openxmlformats.org/officeDocument/2006/relationships/oleObject" Target="../embeddings/oleObject12.bin"/><Relationship Id="rId2" Type="http://schemas.openxmlformats.org/officeDocument/2006/relationships/slideLayout" Target="../slideLayouts/slideLayout118.xml"/><Relationship Id="rId16" Type="http://schemas.openxmlformats.org/officeDocument/2006/relationships/slideLayout" Target="../slideLayouts/slideLayout132.xml"/><Relationship Id="rId20" Type="http://schemas.openxmlformats.org/officeDocument/2006/relationships/slideLayout" Target="../slideLayouts/slideLayout136.xml"/><Relationship Id="rId29" Type="http://schemas.openxmlformats.org/officeDocument/2006/relationships/slideLayout" Target="../slideLayouts/slideLayout145.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24" Type="http://schemas.openxmlformats.org/officeDocument/2006/relationships/slideLayout" Target="../slideLayouts/slideLayout140.xml"/><Relationship Id="rId32" Type="http://schemas.openxmlformats.org/officeDocument/2006/relationships/slideLayout" Target="../slideLayouts/slideLayout148.xml"/><Relationship Id="rId37" Type="http://schemas.openxmlformats.org/officeDocument/2006/relationships/tags" Target="../tags/tag73.xml"/><Relationship Id="rId5" Type="http://schemas.openxmlformats.org/officeDocument/2006/relationships/slideLayout" Target="../slideLayouts/slideLayout121.xml"/><Relationship Id="rId15" Type="http://schemas.openxmlformats.org/officeDocument/2006/relationships/slideLayout" Target="../slideLayouts/slideLayout131.xml"/><Relationship Id="rId23" Type="http://schemas.openxmlformats.org/officeDocument/2006/relationships/slideLayout" Target="../slideLayouts/slideLayout139.xml"/><Relationship Id="rId28" Type="http://schemas.openxmlformats.org/officeDocument/2006/relationships/slideLayout" Target="../slideLayouts/slideLayout144.xml"/><Relationship Id="rId36" Type="http://schemas.openxmlformats.org/officeDocument/2006/relationships/theme" Target="../theme/theme12.xml"/><Relationship Id="rId10" Type="http://schemas.openxmlformats.org/officeDocument/2006/relationships/slideLayout" Target="../slideLayouts/slideLayout126.xml"/><Relationship Id="rId19" Type="http://schemas.openxmlformats.org/officeDocument/2006/relationships/slideLayout" Target="../slideLayouts/slideLayout135.xml"/><Relationship Id="rId31" Type="http://schemas.openxmlformats.org/officeDocument/2006/relationships/slideLayout" Target="../slideLayouts/slideLayout147.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slideLayout" Target="../slideLayouts/slideLayout130.xml"/><Relationship Id="rId22" Type="http://schemas.openxmlformats.org/officeDocument/2006/relationships/slideLayout" Target="../slideLayouts/slideLayout138.xml"/><Relationship Id="rId27" Type="http://schemas.openxmlformats.org/officeDocument/2006/relationships/slideLayout" Target="../slideLayouts/slideLayout143.xml"/><Relationship Id="rId30" Type="http://schemas.openxmlformats.org/officeDocument/2006/relationships/slideLayout" Target="../slideLayouts/slideLayout146.xml"/><Relationship Id="rId35" Type="http://schemas.openxmlformats.org/officeDocument/2006/relationships/slideLayout" Target="../slideLayouts/slideLayout151.xml"/><Relationship Id="rId8" Type="http://schemas.openxmlformats.org/officeDocument/2006/relationships/slideLayout" Target="../slideLayouts/slideLayout124.xml"/><Relationship Id="rId3" Type="http://schemas.openxmlformats.org/officeDocument/2006/relationships/slideLayout" Target="../slideLayouts/slideLayout119.xml"/></Relationships>
</file>

<file path=ppt/slideMasters/_rels/slideMaster13.xml.rels><?xml version="1.0" encoding="UTF-8" standalone="yes"?>
<Relationships xmlns="http://schemas.openxmlformats.org/package/2006/relationships"><Relationship Id="rId13" Type="http://schemas.openxmlformats.org/officeDocument/2006/relationships/slideLayout" Target="../slideLayouts/slideLayout164.xml"/><Relationship Id="rId18" Type="http://schemas.openxmlformats.org/officeDocument/2006/relationships/slideLayout" Target="../slideLayouts/slideLayout169.xml"/><Relationship Id="rId26" Type="http://schemas.openxmlformats.org/officeDocument/2006/relationships/slideLayout" Target="../slideLayouts/slideLayout177.xml"/><Relationship Id="rId39" Type="http://schemas.openxmlformats.org/officeDocument/2006/relationships/oleObject" Target="../embeddings/oleObject13.bin"/><Relationship Id="rId21" Type="http://schemas.openxmlformats.org/officeDocument/2006/relationships/slideLayout" Target="../slideLayouts/slideLayout172.xml"/><Relationship Id="rId34" Type="http://schemas.openxmlformats.org/officeDocument/2006/relationships/slideLayout" Target="../slideLayouts/slideLayout185.xml"/><Relationship Id="rId7" Type="http://schemas.openxmlformats.org/officeDocument/2006/relationships/slideLayout" Target="../slideLayouts/slideLayout158.xml"/><Relationship Id="rId12" Type="http://schemas.openxmlformats.org/officeDocument/2006/relationships/slideLayout" Target="../slideLayouts/slideLayout163.xml"/><Relationship Id="rId17" Type="http://schemas.openxmlformats.org/officeDocument/2006/relationships/slideLayout" Target="../slideLayouts/slideLayout168.xml"/><Relationship Id="rId25" Type="http://schemas.openxmlformats.org/officeDocument/2006/relationships/slideLayout" Target="../slideLayouts/slideLayout176.xml"/><Relationship Id="rId33" Type="http://schemas.openxmlformats.org/officeDocument/2006/relationships/slideLayout" Target="../slideLayouts/slideLayout184.xml"/><Relationship Id="rId38" Type="http://schemas.openxmlformats.org/officeDocument/2006/relationships/tags" Target="../tags/tag74.xml"/><Relationship Id="rId2" Type="http://schemas.openxmlformats.org/officeDocument/2006/relationships/slideLayout" Target="../slideLayouts/slideLayout153.xml"/><Relationship Id="rId16" Type="http://schemas.openxmlformats.org/officeDocument/2006/relationships/slideLayout" Target="../slideLayouts/slideLayout167.xml"/><Relationship Id="rId20" Type="http://schemas.openxmlformats.org/officeDocument/2006/relationships/slideLayout" Target="../slideLayouts/slideLayout171.xml"/><Relationship Id="rId29" Type="http://schemas.openxmlformats.org/officeDocument/2006/relationships/slideLayout" Target="../slideLayouts/slideLayout180.xml"/><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slideLayout" Target="../slideLayouts/slideLayout162.xml"/><Relationship Id="rId24" Type="http://schemas.openxmlformats.org/officeDocument/2006/relationships/slideLayout" Target="../slideLayouts/slideLayout175.xml"/><Relationship Id="rId32" Type="http://schemas.openxmlformats.org/officeDocument/2006/relationships/slideLayout" Target="../slideLayouts/slideLayout183.xml"/><Relationship Id="rId37" Type="http://schemas.openxmlformats.org/officeDocument/2006/relationships/theme" Target="../theme/theme13.xml"/><Relationship Id="rId40" Type="http://schemas.openxmlformats.org/officeDocument/2006/relationships/image" Target="../media/image24.emf"/><Relationship Id="rId5" Type="http://schemas.openxmlformats.org/officeDocument/2006/relationships/slideLayout" Target="../slideLayouts/slideLayout156.xml"/><Relationship Id="rId15" Type="http://schemas.openxmlformats.org/officeDocument/2006/relationships/slideLayout" Target="../slideLayouts/slideLayout166.xml"/><Relationship Id="rId23" Type="http://schemas.openxmlformats.org/officeDocument/2006/relationships/slideLayout" Target="../slideLayouts/slideLayout174.xml"/><Relationship Id="rId28" Type="http://schemas.openxmlformats.org/officeDocument/2006/relationships/slideLayout" Target="../slideLayouts/slideLayout179.xml"/><Relationship Id="rId36" Type="http://schemas.openxmlformats.org/officeDocument/2006/relationships/slideLayout" Target="../slideLayouts/slideLayout187.xml"/><Relationship Id="rId10" Type="http://schemas.openxmlformats.org/officeDocument/2006/relationships/slideLayout" Target="../slideLayouts/slideLayout161.xml"/><Relationship Id="rId19" Type="http://schemas.openxmlformats.org/officeDocument/2006/relationships/slideLayout" Target="../slideLayouts/slideLayout170.xml"/><Relationship Id="rId31" Type="http://schemas.openxmlformats.org/officeDocument/2006/relationships/slideLayout" Target="../slideLayouts/slideLayout182.xml"/><Relationship Id="rId4" Type="http://schemas.openxmlformats.org/officeDocument/2006/relationships/slideLayout" Target="../slideLayouts/slideLayout155.xml"/><Relationship Id="rId9" Type="http://schemas.openxmlformats.org/officeDocument/2006/relationships/slideLayout" Target="../slideLayouts/slideLayout160.xml"/><Relationship Id="rId14" Type="http://schemas.openxmlformats.org/officeDocument/2006/relationships/slideLayout" Target="../slideLayouts/slideLayout165.xml"/><Relationship Id="rId22" Type="http://schemas.openxmlformats.org/officeDocument/2006/relationships/slideLayout" Target="../slideLayouts/slideLayout173.xml"/><Relationship Id="rId27" Type="http://schemas.openxmlformats.org/officeDocument/2006/relationships/slideLayout" Target="../slideLayouts/slideLayout178.xml"/><Relationship Id="rId30" Type="http://schemas.openxmlformats.org/officeDocument/2006/relationships/slideLayout" Target="../slideLayouts/slideLayout181.xml"/><Relationship Id="rId35" Type="http://schemas.openxmlformats.org/officeDocument/2006/relationships/slideLayout" Target="../slideLayouts/slideLayout186.xml"/><Relationship Id="rId8" Type="http://schemas.openxmlformats.org/officeDocument/2006/relationships/slideLayout" Target="../slideLayouts/slideLayout159.xml"/><Relationship Id="rId3" Type="http://schemas.openxmlformats.org/officeDocument/2006/relationships/slideLayout" Target="../slideLayouts/slideLayout15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oleObject" Target="../embeddings/oleObject2.bin"/><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ags" Target="../tags/tag11.xml"/><Relationship Id="rId2" Type="http://schemas.openxmlformats.org/officeDocument/2006/relationships/slideLayout" Target="../slideLayouts/slideLayout10.xml"/><Relationship Id="rId16" Type="http://schemas.openxmlformats.org/officeDocument/2006/relationships/image" Target="../media/image3.jpeg"/><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ags" Target="../tags/tag10.xml"/><Relationship Id="rId5" Type="http://schemas.openxmlformats.org/officeDocument/2006/relationships/slideLayout" Target="../slideLayouts/slideLayout13.xml"/><Relationship Id="rId15" Type="http://schemas.openxmlformats.org/officeDocument/2006/relationships/image" Target="../media/image2.jpeg"/><Relationship Id="rId10" Type="http://schemas.openxmlformats.org/officeDocument/2006/relationships/tags" Target="../tags/tag9.xml"/><Relationship Id="rId4" Type="http://schemas.openxmlformats.org/officeDocument/2006/relationships/slideLayout" Target="../slideLayouts/slideLayout12.xml"/><Relationship Id="rId9" Type="http://schemas.openxmlformats.org/officeDocument/2006/relationships/theme" Target="../theme/theme2.xml"/><Relationship Id="rId14"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oleObject" Target="../embeddings/oleObject3.bin"/><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ags" Target="../tags/tag18.xml"/><Relationship Id="rId2" Type="http://schemas.openxmlformats.org/officeDocument/2006/relationships/slideLayout" Target="../slideLayouts/slideLayout18.xml"/><Relationship Id="rId16" Type="http://schemas.openxmlformats.org/officeDocument/2006/relationships/image" Target="../media/image3.jpe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ags" Target="../tags/tag17.xml"/><Relationship Id="rId5" Type="http://schemas.openxmlformats.org/officeDocument/2006/relationships/slideLayout" Target="../slideLayouts/slideLayout21.xml"/><Relationship Id="rId15" Type="http://schemas.openxmlformats.org/officeDocument/2006/relationships/image" Target="../media/image2.jpeg"/><Relationship Id="rId10" Type="http://schemas.openxmlformats.org/officeDocument/2006/relationships/tags" Target="../tags/tag16.xml"/><Relationship Id="rId4" Type="http://schemas.openxmlformats.org/officeDocument/2006/relationships/slideLayout" Target="../slideLayouts/slideLayout20.xml"/><Relationship Id="rId9" Type="http://schemas.openxmlformats.org/officeDocument/2006/relationships/theme" Target="../theme/theme3.xml"/><Relationship Id="rId14"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oleObject" Target="../embeddings/oleObject4.bin"/><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ags" Target="../tags/tag25.xml"/><Relationship Id="rId2" Type="http://schemas.openxmlformats.org/officeDocument/2006/relationships/slideLayout" Target="../slideLayouts/slideLayout26.xml"/><Relationship Id="rId16" Type="http://schemas.openxmlformats.org/officeDocument/2006/relationships/image" Target="../media/image3.jpe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ags" Target="../tags/tag24.xml"/><Relationship Id="rId5" Type="http://schemas.openxmlformats.org/officeDocument/2006/relationships/slideLayout" Target="../slideLayouts/slideLayout29.xml"/><Relationship Id="rId15" Type="http://schemas.openxmlformats.org/officeDocument/2006/relationships/image" Target="../media/image2.jpeg"/><Relationship Id="rId10" Type="http://schemas.openxmlformats.org/officeDocument/2006/relationships/tags" Target="../tags/tag23.xml"/><Relationship Id="rId4" Type="http://schemas.openxmlformats.org/officeDocument/2006/relationships/slideLayout" Target="../slideLayouts/slideLayout28.xml"/><Relationship Id="rId9" Type="http://schemas.openxmlformats.org/officeDocument/2006/relationships/theme" Target="../theme/theme4.xml"/><Relationship Id="rId14" Type="http://schemas.openxmlformats.org/officeDocument/2006/relationships/image" Target="../media/image1.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oleObject" Target="../embeddings/oleObject5.bin"/><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ags" Target="../tags/tag32.xml"/><Relationship Id="rId2" Type="http://schemas.openxmlformats.org/officeDocument/2006/relationships/slideLayout" Target="../slideLayouts/slideLayout34.xml"/><Relationship Id="rId16" Type="http://schemas.openxmlformats.org/officeDocument/2006/relationships/image" Target="../media/image3.jpeg"/><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ags" Target="../tags/tag31.xml"/><Relationship Id="rId5" Type="http://schemas.openxmlformats.org/officeDocument/2006/relationships/slideLayout" Target="../slideLayouts/slideLayout37.xml"/><Relationship Id="rId15" Type="http://schemas.openxmlformats.org/officeDocument/2006/relationships/image" Target="../media/image2.jpeg"/><Relationship Id="rId10" Type="http://schemas.openxmlformats.org/officeDocument/2006/relationships/tags" Target="../tags/tag30.xml"/><Relationship Id="rId4" Type="http://schemas.openxmlformats.org/officeDocument/2006/relationships/slideLayout" Target="../slideLayouts/slideLayout36.xml"/><Relationship Id="rId9" Type="http://schemas.openxmlformats.org/officeDocument/2006/relationships/theme" Target="../theme/theme5.xml"/><Relationship Id="rId14" Type="http://schemas.openxmlformats.org/officeDocument/2006/relationships/image" Target="../media/image1.e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oleObject" Target="../embeddings/oleObject6.bin"/><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ags" Target="../tags/tag39.xml"/><Relationship Id="rId2" Type="http://schemas.openxmlformats.org/officeDocument/2006/relationships/slideLayout" Target="../slideLayouts/slideLayout42.xml"/><Relationship Id="rId16" Type="http://schemas.openxmlformats.org/officeDocument/2006/relationships/image" Target="../media/image3.jpeg"/><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tags" Target="../tags/tag38.xml"/><Relationship Id="rId5" Type="http://schemas.openxmlformats.org/officeDocument/2006/relationships/slideLayout" Target="../slideLayouts/slideLayout45.xml"/><Relationship Id="rId15" Type="http://schemas.openxmlformats.org/officeDocument/2006/relationships/image" Target="../media/image2.jpeg"/><Relationship Id="rId10" Type="http://schemas.openxmlformats.org/officeDocument/2006/relationships/tags" Target="../tags/tag37.xml"/><Relationship Id="rId4" Type="http://schemas.openxmlformats.org/officeDocument/2006/relationships/slideLayout" Target="../slideLayouts/slideLayout44.xml"/><Relationship Id="rId9" Type="http://schemas.openxmlformats.org/officeDocument/2006/relationships/theme" Target="../theme/theme6.xml"/><Relationship Id="rId14" Type="http://schemas.openxmlformats.org/officeDocument/2006/relationships/image" Target="../media/image1.emf"/></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oleObject" Target="../embeddings/oleObject7.bin"/><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ags" Target="../tags/tag46.xml"/><Relationship Id="rId2" Type="http://schemas.openxmlformats.org/officeDocument/2006/relationships/slideLayout" Target="../slideLayouts/slideLayout50.xml"/><Relationship Id="rId16" Type="http://schemas.openxmlformats.org/officeDocument/2006/relationships/image" Target="../media/image3.jpe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tags" Target="../tags/tag45.xml"/><Relationship Id="rId5" Type="http://schemas.openxmlformats.org/officeDocument/2006/relationships/slideLayout" Target="../slideLayouts/slideLayout53.xml"/><Relationship Id="rId15" Type="http://schemas.openxmlformats.org/officeDocument/2006/relationships/image" Target="../media/image2.jpeg"/><Relationship Id="rId10" Type="http://schemas.openxmlformats.org/officeDocument/2006/relationships/tags" Target="../tags/tag44.xml"/><Relationship Id="rId4" Type="http://schemas.openxmlformats.org/officeDocument/2006/relationships/slideLayout" Target="../slideLayouts/slideLayout52.xml"/><Relationship Id="rId9" Type="http://schemas.openxmlformats.org/officeDocument/2006/relationships/theme" Target="../theme/theme7.xml"/><Relationship Id="rId14" Type="http://schemas.openxmlformats.org/officeDocument/2006/relationships/image" Target="../media/image1.emf"/></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oleObject" Target="../embeddings/oleObject8.bin"/><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ags" Target="../tags/tag53.xml"/><Relationship Id="rId2" Type="http://schemas.openxmlformats.org/officeDocument/2006/relationships/slideLayout" Target="../slideLayouts/slideLayout58.xml"/><Relationship Id="rId16" Type="http://schemas.openxmlformats.org/officeDocument/2006/relationships/image" Target="../media/image3.jpeg"/><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tags" Target="../tags/tag52.xml"/><Relationship Id="rId5" Type="http://schemas.openxmlformats.org/officeDocument/2006/relationships/slideLayout" Target="../slideLayouts/slideLayout61.xml"/><Relationship Id="rId15" Type="http://schemas.openxmlformats.org/officeDocument/2006/relationships/image" Target="../media/image2.jpeg"/><Relationship Id="rId10" Type="http://schemas.openxmlformats.org/officeDocument/2006/relationships/tags" Target="../tags/tag51.xml"/><Relationship Id="rId4" Type="http://schemas.openxmlformats.org/officeDocument/2006/relationships/slideLayout" Target="../slideLayouts/slideLayout60.xml"/><Relationship Id="rId9" Type="http://schemas.openxmlformats.org/officeDocument/2006/relationships/theme" Target="../theme/theme8.xml"/><Relationship Id="rId14" Type="http://schemas.openxmlformats.org/officeDocument/2006/relationships/image" Target="../media/image1.emf"/></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oleObject" Target="../embeddings/oleObject9.bin"/><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ags" Target="../tags/tag60.xml"/><Relationship Id="rId2" Type="http://schemas.openxmlformats.org/officeDocument/2006/relationships/slideLayout" Target="../slideLayouts/slideLayout66.xml"/><Relationship Id="rId16" Type="http://schemas.openxmlformats.org/officeDocument/2006/relationships/image" Target="../media/image3.jpeg"/><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tags" Target="../tags/tag59.xml"/><Relationship Id="rId5" Type="http://schemas.openxmlformats.org/officeDocument/2006/relationships/slideLayout" Target="../slideLayouts/slideLayout69.xml"/><Relationship Id="rId15" Type="http://schemas.openxmlformats.org/officeDocument/2006/relationships/image" Target="../media/image2.jpeg"/><Relationship Id="rId10" Type="http://schemas.openxmlformats.org/officeDocument/2006/relationships/tags" Target="../tags/tag58.xml"/><Relationship Id="rId4" Type="http://schemas.openxmlformats.org/officeDocument/2006/relationships/slideLayout" Target="../slideLayouts/slideLayout68.xml"/><Relationship Id="rId9" Type="http://schemas.openxmlformats.org/officeDocument/2006/relationships/theme" Target="../theme/theme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0"/>
            </p:custDataLst>
            <p:extLst>
              <p:ext uri="{D42A27DB-BD31-4B8C-83A1-F6EECF244321}">
                <p14:modId xmlns:p14="http://schemas.microsoft.com/office/powerpoint/2010/main" val="11788314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270" imgH="270" progId="TCLayout.ActiveDocument.1">
                  <p:embed/>
                </p:oleObj>
              </mc:Choice>
              <mc:Fallback>
                <p:oleObj name="think-cell Slide" r:id="rId13" imgW="270" imgH="270" progId="TCLayout.ActiveDocument.1">
                  <p:embed/>
                  <p:pic>
                    <p:nvPicPr>
                      <p:cNvPr id="3" name="Object 2" hidden="1"/>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11"/>
            </p:custDataLst>
          </p:nvPr>
        </p:nvSpPr>
        <p:spPr bwMode="auto">
          <a:xfrm>
            <a:off x="0" y="0"/>
            <a:ext cx="158750" cy="158750"/>
          </a:xfrm>
          <a:prstGeom prst="rect">
            <a:avLst/>
          </a:prstGeom>
          <a:noFill/>
          <a:ln w="9525" cap="flat" cmpd="sng" algn="ctr">
            <a:solidFill>
              <a:srgbClr val="00000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a:ea typeface="+mj-ea"/>
              <a:cs typeface="Arial" pitchFamily="34" charset="0"/>
              <a:sym typeface="Arial"/>
            </a:endParaRPr>
          </a:p>
        </p:txBody>
      </p:sp>
      <p:sp>
        <p:nvSpPr>
          <p:cNvPr id="4099" name="Rectangle 3"/>
          <p:cNvSpPr>
            <a:spLocks noGrp="1" noChangeArrowheads="1"/>
          </p:cNvSpPr>
          <p:nvPr>
            <p:ph type="body" idx="1"/>
          </p:nvPr>
        </p:nvSpPr>
        <p:spPr bwMode="auto">
          <a:xfrm>
            <a:off x="508000" y="1341439"/>
            <a:ext cx="11176000" cy="4575268"/>
          </a:xfrm>
          <a:prstGeom prst="rect">
            <a:avLst/>
          </a:prstGeom>
          <a:noFill/>
          <a:ln w="9525" algn="ctr">
            <a:noFill/>
            <a:miter lim="800000"/>
            <a:headEnd/>
            <a:tailEnd/>
          </a:ln>
        </p:spPr>
        <p:txBody>
          <a:bodyPr vert="horz" wrap="square" lIns="91440" tIns="41029" rIns="91440" bIns="41029"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1" name="Rectangle 7"/>
          <p:cNvSpPr>
            <a:spLocks noChangeArrowheads="1"/>
          </p:cNvSpPr>
          <p:nvPr/>
        </p:nvSpPr>
        <p:spPr bwMode="white">
          <a:xfrm flipV="1">
            <a:off x="0" y="6177243"/>
            <a:ext cx="12192000" cy="684960"/>
          </a:xfrm>
          <a:prstGeom prst="rect">
            <a:avLst/>
          </a:prstGeom>
          <a:solidFill>
            <a:srgbClr val="FFFFFF"/>
          </a:solidFill>
          <a:ln w="19050">
            <a:noFill/>
            <a:miter lim="800000"/>
            <a:headEnd/>
            <a:tailEnd/>
          </a:ln>
          <a:effectLst/>
        </p:spPr>
        <p:txBody>
          <a:bodyPr wrap="none" lIns="82058" tIns="41029" rIns="82058" bIns="41029" anchor="ctr"/>
          <a:lstStyle/>
          <a:p>
            <a:pPr algn="ctr" fontAlgn="base">
              <a:spcBef>
                <a:spcPct val="0"/>
              </a:spcBef>
              <a:spcAft>
                <a:spcPct val="0"/>
              </a:spcAft>
              <a:defRPr/>
            </a:pPr>
            <a:endParaRPr lang="en-US" sz="1300">
              <a:solidFill>
                <a:srgbClr val="000000"/>
              </a:solidFill>
              <a:cs typeface="Arial" charset="0"/>
            </a:endParaRPr>
          </a:p>
        </p:txBody>
      </p:sp>
      <p:sp>
        <p:nvSpPr>
          <p:cNvPr id="4103" name="Rectangle 145"/>
          <p:cNvSpPr>
            <a:spLocks noGrp="1" noChangeArrowheads="1"/>
          </p:cNvSpPr>
          <p:nvPr>
            <p:ph type="title"/>
          </p:nvPr>
        </p:nvSpPr>
        <p:spPr bwMode="auto">
          <a:xfrm>
            <a:off x="508000" y="337075"/>
            <a:ext cx="11047307" cy="470647"/>
          </a:xfrm>
          <a:prstGeom prst="rect">
            <a:avLst/>
          </a:prstGeom>
          <a:noFill/>
          <a:ln w="9525">
            <a:noFill/>
            <a:miter lim="800000"/>
            <a:headEnd/>
            <a:tailEnd/>
          </a:ln>
        </p:spPr>
        <p:txBody>
          <a:bodyPr vert="horz" wrap="square" lIns="91440" tIns="45714" rIns="91440" bIns="45714" numCol="1" anchor="b" anchorCtr="0" compatLnSpc="1">
            <a:prstTxWarp prst="textNoShape">
              <a:avLst/>
            </a:prstTxWarp>
          </a:bodyPr>
          <a:lstStyle/>
          <a:p>
            <a:pPr lvl="0"/>
            <a:r>
              <a:rPr lang="en-US" dirty="0"/>
              <a:t>Click to edit Master title style</a:t>
            </a:r>
          </a:p>
        </p:txBody>
      </p:sp>
      <p:sp>
        <p:nvSpPr>
          <p:cNvPr id="14" name="plhSlideNumber"/>
          <p:cNvSpPr>
            <a:spLocks noGrp="1"/>
          </p:cNvSpPr>
          <p:nvPr>
            <p:ph type="sldNum" sz="quarter" idx="4"/>
          </p:nvPr>
        </p:nvSpPr>
        <p:spPr>
          <a:xfrm>
            <a:off x="8785014" y="6339114"/>
            <a:ext cx="2844031" cy="365592"/>
          </a:xfrm>
          <a:prstGeom prst="rect">
            <a:avLst/>
          </a:prstGeom>
        </p:spPr>
        <p:txBody>
          <a:bodyPr lIns="82058" tIns="41029" rIns="82058" bIns="41029"/>
          <a:lstStyle>
            <a:lvl1pPr algn="r">
              <a:defRPr sz="900">
                <a:solidFill>
                  <a:srgbClr val="4B4B4B"/>
                </a:solidFill>
                <a:latin typeface="+mn-lt"/>
              </a:defRPr>
            </a:lvl1pPr>
          </a:lstStyle>
          <a:p>
            <a:pPr fontAlgn="base">
              <a:spcBef>
                <a:spcPct val="0"/>
              </a:spcBef>
              <a:spcAft>
                <a:spcPct val="0"/>
              </a:spcAft>
            </a:pPr>
            <a:fld id="{E189E361-82B6-4274-A833-6E3626364A67}" type="slidenum">
              <a:rPr lang="en-US" smtClean="0">
                <a:cs typeface="Arial" charset="0"/>
              </a:rPr>
              <a:pPr fontAlgn="base">
                <a:spcBef>
                  <a:spcPct val="0"/>
                </a:spcBef>
                <a:spcAft>
                  <a:spcPct val="0"/>
                </a:spcAft>
              </a:pPr>
              <a:t>‹#›</a:t>
            </a:fld>
            <a:endParaRPr lang="en-US" dirty="0">
              <a:cs typeface="Arial" charset="0"/>
            </a:endParaRPr>
          </a:p>
        </p:txBody>
      </p:sp>
      <p:sp>
        <p:nvSpPr>
          <p:cNvPr id="15" name="shpStamp"/>
          <p:cNvSpPr txBox="1">
            <a:spLocks noChangeArrowheads="1"/>
          </p:cNvSpPr>
          <p:nvPr>
            <p:custDataLst>
              <p:tags r:id="rId12"/>
            </p:custDataLst>
          </p:nvPr>
        </p:nvSpPr>
        <p:spPr bwMode="ltGray">
          <a:xfrm>
            <a:off x="10108048" y="147659"/>
            <a:ext cx="1252681" cy="322169"/>
          </a:xfrm>
          <a:prstGeom prst="rect">
            <a:avLst/>
          </a:prstGeom>
          <a:noFill/>
          <a:ln w="9525" algn="ctr">
            <a:noFill/>
            <a:miter lim="800000"/>
            <a:headEnd/>
            <a:tailEnd/>
          </a:ln>
          <a:effectLst/>
        </p:spPr>
        <p:txBody>
          <a:bodyPr wrap="none" lIns="0" tIns="0" rIns="0" bIns="0" anchor="t"/>
          <a:lstStyle/>
          <a:p>
            <a:pPr algn="r" fontAlgn="base">
              <a:spcBef>
                <a:spcPct val="0"/>
              </a:spcBef>
              <a:spcAft>
                <a:spcPct val="0"/>
              </a:spcAft>
            </a:pPr>
            <a:r>
              <a:rPr lang="en-US" sz="1300">
                <a:solidFill>
                  <a:srgbClr val="FF0000"/>
                </a:solidFill>
                <a:cs typeface="Arial" charset="0"/>
              </a:rPr>
              <a:t>DRAFT</a:t>
            </a:r>
            <a:endParaRPr lang="en-US" sz="1300" dirty="0">
              <a:solidFill>
                <a:srgbClr val="FF0000"/>
              </a:solidFill>
              <a:cs typeface="Arial" charset="0"/>
            </a:endParaRPr>
          </a:p>
        </p:txBody>
      </p:sp>
      <p:sp>
        <p:nvSpPr>
          <p:cNvPr id="11" name="ClientLogo" hidden="1"/>
          <p:cNvSpPr/>
          <p:nvPr/>
        </p:nvSpPr>
        <p:spPr bwMode="auto">
          <a:xfrm>
            <a:off x="8312733" y="6248849"/>
            <a:ext cx="3048000" cy="484094"/>
          </a:xfrm>
          <a:prstGeom prst="rect">
            <a:avLst/>
          </a:prstGeom>
          <a:solidFill>
            <a:srgbClr val="FEDF87"/>
          </a:solidFill>
          <a:ln w="9525" cap="flat" cmpd="sng" algn="ctr">
            <a:solidFill>
              <a:srgbClr val="FF0000"/>
            </a:solidFill>
            <a:prstDash val="solid"/>
            <a:round/>
            <a:headEnd type="none" w="med" len="med"/>
            <a:tailEnd type="none" w="med" len="med"/>
          </a:ln>
          <a:effectLst/>
        </p:spPr>
        <p:txBody>
          <a:bodyPr vert="horz" wrap="square" lIns="0" tIns="0" rIns="16412" bIns="16412" numCol="1" rtlCol="0" anchor="ctr" anchorCtr="0" compatLnSpc="1">
            <a:prstTxWarp prst="textNoShape">
              <a:avLst/>
            </a:prstTxWarp>
          </a:bodyPr>
          <a:lstStyle/>
          <a:p>
            <a:pPr algn="ctr" defTabSz="820583" fontAlgn="base">
              <a:spcBef>
                <a:spcPct val="0"/>
              </a:spcBef>
              <a:spcAft>
                <a:spcPct val="0"/>
              </a:spcAft>
            </a:pPr>
            <a:r>
              <a:rPr lang="en-US" sz="700" b="1" dirty="0">
                <a:solidFill>
                  <a:srgbClr val="FF0000"/>
                </a:solidFill>
                <a:cs typeface="Arial" pitchFamily="34" charset="0"/>
              </a:rPr>
              <a:t>PresBuilder  Client Logo Placeholder </a:t>
            </a:r>
            <a:r>
              <a:rPr lang="en-US" sz="700" dirty="0">
                <a:solidFill>
                  <a:srgbClr val="FF0000"/>
                </a:solidFill>
                <a:cs typeface="Arial" pitchFamily="34" charset="0"/>
              </a:rPr>
              <a:t>– </a:t>
            </a:r>
            <a:br>
              <a:rPr lang="en-US" sz="700" dirty="0">
                <a:solidFill>
                  <a:srgbClr val="FF0000"/>
                </a:solidFill>
                <a:cs typeface="Arial" pitchFamily="34" charset="0"/>
              </a:rPr>
            </a:br>
            <a:r>
              <a:rPr lang="en-US" sz="700" dirty="0">
                <a:solidFill>
                  <a:srgbClr val="FF0000"/>
                </a:solidFill>
                <a:cs typeface="Arial" pitchFamily="34" charset="0"/>
              </a:rPr>
              <a:t>Delete this box if you see it on a slide, but DO NOT REMOVE this box from the slide layout. </a:t>
            </a:r>
          </a:p>
        </p:txBody>
      </p:sp>
      <p:pic>
        <p:nvPicPr>
          <p:cNvPr id="16" name="Picture 7" descr="ppt_int_gradient_top_v2"/>
          <p:cNvPicPr>
            <a:picLocks noChangeAspect="1" noChangeArrowheads="1"/>
          </p:cNvPicPr>
          <p:nvPr/>
        </p:nvPicPr>
        <p:blipFill>
          <a:blip r:embed="rId15" cstate="print"/>
          <a:srcRect/>
          <a:stretch>
            <a:fillRect/>
          </a:stretch>
        </p:blipFill>
        <p:spPr bwMode="auto">
          <a:xfrm>
            <a:off x="0" y="6553200"/>
            <a:ext cx="12192000" cy="304800"/>
          </a:xfrm>
          <a:prstGeom prst="rect">
            <a:avLst/>
          </a:prstGeom>
          <a:noFill/>
          <a:ln w="9525">
            <a:noFill/>
            <a:miter lim="800000"/>
            <a:headEnd/>
            <a:tailEnd/>
          </a:ln>
        </p:spPr>
      </p:pic>
      <p:pic>
        <p:nvPicPr>
          <p:cNvPr id="17" name="Picture 12" descr="ppt_cvr_logo_v3"/>
          <p:cNvPicPr>
            <a:picLocks noChangeAspect="1" noChangeArrowheads="1"/>
          </p:cNvPicPr>
          <p:nvPr/>
        </p:nvPicPr>
        <p:blipFill>
          <a:blip r:embed="rId16" cstate="print"/>
          <a:srcRect/>
          <a:stretch>
            <a:fillRect/>
          </a:stretch>
        </p:blipFill>
        <p:spPr bwMode="auto">
          <a:xfrm>
            <a:off x="514773" y="5999164"/>
            <a:ext cx="2133600" cy="566737"/>
          </a:xfrm>
          <a:prstGeom prst="rect">
            <a:avLst/>
          </a:prstGeom>
          <a:noFill/>
          <a:ln w="9525">
            <a:noFill/>
            <a:miter lim="800000"/>
            <a:headEnd/>
            <a:tailEnd/>
          </a:ln>
        </p:spPr>
      </p:pic>
    </p:spTree>
    <p:extLst>
      <p:ext uri="{BB962C8B-B14F-4D97-AF65-F5344CB8AC3E}">
        <p14:creationId xmlns:p14="http://schemas.microsoft.com/office/powerpoint/2010/main" val="3653661020"/>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Lst>
  <p:hf hdr="0" dt="0"/>
  <p:txStyles>
    <p:titleStyle>
      <a:lvl1pPr algn="l" defTabSz="914608" rtl="0" eaLnBrk="1" fontAlgn="base" hangingPunct="1">
        <a:lnSpc>
          <a:spcPct val="80000"/>
        </a:lnSpc>
        <a:spcBef>
          <a:spcPct val="0"/>
        </a:spcBef>
        <a:spcAft>
          <a:spcPct val="0"/>
        </a:spcAft>
        <a:defRPr sz="2400">
          <a:solidFill>
            <a:srgbClr val="7E8083"/>
          </a:solidFill>
          <a:latin typeface="+mj-lt"/>
          <a:ea typeface="+mj-ea"/>
          <a:cs typeface="Calibri" pitchFamily="34" charset="0"/>
        </a:defRPr>
      </a:lvl1pPr>
      <a:lvl2pPr algn="l" defTabSz="914608" rtl="0" eaLnBrk="1" fontAlgn="base" hangingPunct="1">
        <a:lnSpc>
          <a:spcPct val="80000"/>
        </a:lnSpc>
        <a:spcBef>
          <a:spcPct val="0"/>
        </a:spcBef>
        <a:spcAft>
          <a:spcPct val="0"/>
        </a:spcAft>
        <a:defRPr sz="2500">
          <a:solidFill>
            <a:schemeClr val="tx1"/>
          </a:solidFill>
          <a:latin typeface="Arial" pitchFamily="34" charset="0"/>
          <a:cs typeface="Arial" pitchFamily="34" charset="0"/>
        </a:defRPr>
      </a:lvl2pPr>
      <a:lvl3pPr algn="l" defTabSz="914608" rtl="0" eaLnBrk="1" fontAlgn="base" hangingPunct="1">
        <a:lnSpc>
          <a:spcPct val="80000"/>
        </a:lnSpc>
        <a:spcBef>
          <a:spcPct val="0"/>
        </a:spcBef>
        <a:spcAft>
          <a:spcPct val="0"/>
        </a:spcAft>
        <a:defRPr sz="2500">
          <a:solidFill>
            <a:schemeClr val="tx1"/>
          </a:solidFill>
          <a:latin typeface="Arial" pitchFamily="34" charset="0"/>
          <a:cs typeface="Arial" pitchFamily="34" charset="0"/>
        </a:defRPr>
      </a:lvl3pPr>
      <a:lvl4pPr algn="l" defTabSz="914608" rtl="0" eaLnBrk="1" fontAlgn="base" hangingPunct="1">
        <a:lnSpc>
          <a:spcPct val="80000"/>
        </a:lnSpc>
        <a:spcBef>
          <a:spcPct val="0"/>
        </a:spcBef>
        <a:spcAft>
          <a:spcPct val="0"/>
        </a:spcAft>
        <a:defRPr sz="2500">
          <a:solidFill>
            <a:schemeClr val="tx1"/>
          </a:solidFill>
          <a:latin typeface="Arial" pitchFamily="34" charset="0"/>
          <a:cs typeface="Arial" pitchFamily="34" charset="0"/>
        </a:defRPr>
      </a:lvl4pPr>
      <a:lvl5pPr algn="l" defTabSz="914608" rtl="0" eaLnBrk="1" fontAlgn="base" hangingPunct="1">
        <a:lnSpc>
          <a:spcPct val="80000"/>
        </a:lnSpc>
        <a:spcBef>
          <a:spcPct val="0"/>
        </a:spcBef>
        <a:spcAft>
          <a:spcPct val="0"/>
        </a:spcAft>
        <a:defRPr sz="2500">
          <a:solidFill>
            <a:schemeClr val="tx1"/>
          </a:solidFill>
          <a:latin typeface="Arial" pitchFamily="34" charset="0"/>
          <a:cs typeface="Arial" pitchFamily="34" charset="0"/>
        </a:defRPr>
      </a:lvl5pPr>
      <a:lvl6pPr marL="410291" algn="l" defTabSz="914608" rtl="0" eaLnBrk="1" fontAlgn="base" hangingPunct="1">
        <a:lnSpc>
          <a:spcPct val="80000"/>
        </a:lnSpc>
        <a:spcBef>
          <a:spcPct val="0"/>
        </a:spcBef>
        <a:spcAft>
          <a:spcPct val="0"/>
        </a:spcAft>
        <a:defRPr sz="2500">
          <a:solidFill>
            <a:schemeClr val="tx1"/>
          </a:solidFill>
          <a:latin typeface="Arial" pitchFamily="34" charset="0"/>
          <a:cs typeface="Arial" pitchFamily="34" charset="0"/>
        </a:defRPr>
      </a:lvl6pPr>
      <a:lvl7pPr marL="820583" algn="l" defTabSz="914608" rtl="0" eaLnBrk="1" fontAlgn="base" hangingPunct="1">
        <a:lnSpc>
          <a:spcPct val="80000"/>
        </a:lnSpc>
        <a:spcBef>
          <a:spcPct val="0"/>
        </a:spcBef>
        <a:spcAft>
          <a:spcPct val="0"/>
        </a:spcAft>
        <a:defRPr sz="2500">
          <a:solidFill>
            <a:schemeClr val="tx1"/>
          </a:solidFill>
          <a:latin typeface="Arial" pitchFamily="34" charset="0"/>
          <a:cs typeface="Arial" pitchFamily="34" charset="0"/>
        </a:defRPr>
      </a:lvl7pPr>
      <a:lvl8pPr marL="1230874" algn="l" defTabSz="914608" rtl="0" eaLnBrk="1" fontAlgn="base" hangingPunct="1">
        <a:lnSpc>
          <a:spcPct val="80000"/>
        </a:lnSpc>
        <a:spcBef>
          <a:spcPct val="0"/>
        </a:spcBef>
        <a:spcAft>
          <a:spcPct val="0"/>
        </a:spcAft>
        <a:defRPr sz="2500">
          <a:solidFill>
            <a:schemeClr val="tx1"/>
          </a:solidFill>
          <a:latin typeface="Arial" pitchFamily="34" charset="0"/>
          <a:cs typeface="Arial" pitchFamily="34" charset="0"/>
        </a:defRPr>
      </a:lvl8pPr>
      <a:lvl9pPr marL="1641165" algn="l" defTabSz="914608" rtl="0" eaLnBrk="1" fontAlgn="base" hangingPunct="1">
        <a:lnSpc>
          <a:spcPct val="80000"/>
        </a:lnSpc>
        <a:spcBef>
          <a:spcPct val="0"/>
        </a:spcBef>
        <a:spcAft>
          <a:spcPct val="0"/>
        </a:spcAft>
        <a:defRPr sz="2500">
          <a:solidFill>
            <a:schemeClr val="tx1"/>
          </a:solidFill>
          <a:latin typeface="Arial" pitchFamily="34" charset="0"/>
          <a:cs typeface="Arial" pitchFamily="34" charset="0"/>
        </a:defRPr>
      </a:lvl9pPr>
    </p:titleStyle>
    <p:bodyStyle>
      <a:lvl1pPr marL="205146" indent="-205146" algn="l" defTabSz="914608" rtl="0" eaLnBrk="1" fontAlgn="base" hangingPunct="1">
        <a:lnSpc>
          <a:spcPct val="110000"/>
        </a:lnSpc>
        <a:spcBef>
          <a:spcPts val="905"/>
        </a:spcBef>
        <a:spcAft>
          <a:spcPct val="0"/>
        </a:spcAft>
        <a:buClr>
          <a:srgbClr val="CE361D"/>
        </a:buClr>
        <a:buSzPct val="100000"/>
        <a:buFont typeface="Wingdings 2" pitchFamily="18" charset="2"/>
        <a:buChar char=""/>
        <a:defRPr lang="en-US" sz="1300" dirty="0" smtClean="0">
          <a:solidFill>
            <a:srgbClr val="4B4B4B"/>
          </a:solidFill>
          <a:latin typeface="+mn-lt"/>
          <a:ea typeface="+mn-ea"/>
          <a:cs typeface="Calibri" pitchFamily="34" charset="0"/>
        </a:defRPr>
      </a:lvl1pPr>
      <a:lvl2pPr marL="410291" indent="-203721" algn="l" defTabSz="914608" rtl="0" eaLnBrk="1" fontAlgn="base" hangingPunct="1">
        <a:lnSpc>
          <a:spcPct val="110000"/>
        </a:lnSpc>
        <a:spcBef>
          <a:spcPts val="302"/>
        </a:spcBef>
        <a:spcAft>
          <a:spcPct val="0"/>
        </a:spcAft>
        <a:buClr>
          <a:srgbClr val="CE361D"/>
        </a:buClr>
        <a:buSzPct val="85000"/>
        <a:buFont typeface="Wingdings 2" pitchFamily="18" charset="2"/>
        <a:buChar char=""/>
        <a:defRPr lang="en-US" sz="1300" dirty="0" smtClean="0">
          <a:solidFill>
            <a:srgbClr val="4B4B4B"/>
          </a:solidFill>
          <a:latin typeface="+mn-lt"/>
          <a:ea typeface="+mn-ea"/>
          <a:cs typeface="Calibri" pitchFamily="34" charset="0"/>
        </a:defRPr>
      </a:lvl2pPr>
      <a:lvl3pPr marL="615437" indent="-203721" algn="l" defTabSz="914608" rtl="0" eaLnBrk="1" fontAlgn="base" hangingPunct="1">
        <a:lnSpc>
          <a:spcPct val="110000"/>
        </a:lnSpc>
        <a:spcBef>
          <a:spcPts val="302"/>
        </a:spcBef>
        <a:spcAft>
          <a:spcPct val="0"/>
        </a:spcAft>
        <a:buClr>
          <a:srgbClr val="CE361D"/>
        </a:buClr>
        <a:buSzPct val="100000"/>
        <a:buFont typeface="Wingdings" pitchFamily="2" charset="2"/>
        <a:buChar char=""/>
        <a:defRPr lang="en-US" sz="1300" dirty="0" smtClean="0">
          <a:solidFill>
            <a:srgbClr val="4B4B4B"/>
          </a:solidFill>
          <a:latin typeface="+mn-lt"/>
          <a:ea typeface="+mn-ea"/>
          <a:cs typeface="Calibri" pitchFamily="34" charset="0"/>
        </a:defRPr>
      </a:lvl3pPr>
      <a:lvl4pPr marL="819158" indent="-202296" algn="l" defTabSz="914608" rtl="0" eaLnBrk="1" fontAlgn="base" hangingPunct="1">
        <a:lnSpc>
          <a:spcPct val="110000"/>
        </a:lnSpc>
        <a:spcBef>
          <a:spcPts val="302"/>
        </a:spcBef>
        <a:spcAft>
          <a:spcPct val="0"/>
        </a:spcAft>
        <a:buClr>
          <a:srgbClr val="CE361D"/>
        </a:buClr>
        <a:buSzPct val="80000"/>
        <a:buFont typeface="Wingdings 3" pitchFamily="18" charset="2"/>
        <a:buChar char=""/>
        <a:defRPr lang="en-US" sz="1300" dirty="0" smtClean="0">
          <a:solidFill>
            <a:srgbClr val="4B4B4B"/>
          </a:solidFill>
          <a:latin typeface="+mn-lt"/>
          <a:ea typeface="+mn-ea"/>
          <a:cs typeface="Calibri" pitchFamily="34" charset="0"/>
        </a:defRPr>
      </a:lvl4pPr>
      <a:lvl5pPr marL="1025728" indent="-205146" algn="l" defTabSz="914608" rtl="0" eaLnBrk="1" fontAlgn="base" hangingPunct="1">
        <a:lnSpc>
          <a:spcPct val="110000"/>
        </a:lnSpc>
        <a:spcBef>
          <a:spcPts val="302"/>
        </a:spcBef>
        <a:spcAft>
          <a:spcPct val="0"/>
        </a:spcAft>
        <a:buClr>
          <a:srgbClr val="CE361D"/>
        </a:buClr>
        <a:buSzPct val="100000"/>
        <a:buFont typeface="Wingdings 2" pitchFamily="18" charset="2"/>
        <a:buChar char=""/>
        <a:defRPr lang="en-US" sz="1300" dirty="0" smtClean="0">
          <a:solidFill>
            <a:srgbClr val="4B4B4B"/>
          </a:solidFill>
          <a:latin typeface="+mn-lt"/>
          <a:ea typeface="+mn-ea"/>
          <a:cs typeface="Calibri" pitchFamily="34" charset="0"/>
        </a:defRPr>
      </a:lvl5pPr>
      <a:lvl6pPr marL="1233723" indent="-205146" algn="l" defTabSz="914608" rtl="0" eaLnBrk="1" fontAlgn="base" hangingPunct="1">
        <a:lnSpc>
          <a:spcPct val="110000"/>
        </a:lnSpc>
        <a:spcBef>
          <a:spcPts val="302"/>
        </a:spcBef>
        <a:spcAft>
          <a:spcPct val="0"/>
        </a:spcAft>
        <a:buClr>
          <a:schemeClr val="tx2"/>
        </a:buClr>
        <a:buSzPct val="85000"/>
        <a:buFont typeface="Wingdings 2" pitchFamily="18" charset="2"/>
        <a:buChar char="¡"/>
        <a:defRPr lang="en-US" sz="1300" baseline="0" dirty="0" smtClean="0">
          <a:solidFill>
            <a:schemeClr val="tx1"/>
          </a:solidFill>
          <a:latin typeface="+mn-lt"/>
          <a:ea typeface="+mn-ea"/>
          <a:cs typeface="+mn-cs"/>
        </a:defRPr>
      </a:lvl6pPr>
      <a:lvl7pPr marL="1433170" indent="-199447" algn="l" defTabSz="914608" rtl="0" eaLnBrk="1" fontAlgn="base" hangingPunct="1">
        <a:lnSpc>
          <a:spcPct val="110000"/>
        </a:lnSpc>
        <a:spcBef>
          <a:spcPts val="302"/>
        </a:spcBef>
        <a:spcAft>
          <a:spcPct val="0"/>
        </a:spcAft>
        <a:buClr>
          <a:schemeClr val="tx2"/>
        </a:buClr>
        <a:buSzPct val="100000"/>
        <a:buFont typeface="Wingdings" pitchFamily="2" charset="2"/>
        <a:buChar char="w"/>
        <a:defRPr lang="en-US" sz="1300" baseline="0" dirty="0" smtClean="0">
          <a:solidFill>
            <a:schemeClr val="tx1"/>
          </a:solidFill>
          <a:latin typeface="+mn-lt"/>
          <a:ea typeface="+mn-ea"/>
          <a:cs typeface="+mn-cs"/>
        </a:defRPr>
      </a:lvl7pPr>
      <a:lvl8pPr marL="1641165" indent="-207995" algn="l" defTabSz="914608" rtl="0" eaLnBrk="1" fontAlgn="base" hangingPunct="1">
        <a:lnSpc>
          <a:spcPct val="110000"/>
        </a:lnSpc>
        <a:spcBef>
          <a:spcPts val="302"/>
        </a:spcBef>
        <a:spcAft>
          <a:spcPct val="0"/>
        </a:spcAft>
        <a:buClr>
          <a:schemeClr val="tx2"/>
        </a:buClr>
        <a:buSzPct val="80000"/>
        <a:buFont typeface="Wingdings 3" pitchFamily="18" charset="2"/>
        <a:buChar char=""/>
        <a:defRPr lang="en-US" sz="1300" baseline="0" dirty="0" smtClean="0">
          <a:solidFill>
            <a:schemeClr val="tx1"/>
          </a:solidFill>
          <a:latin typeface="+mn-lt"/>
          <a:ea typeface="+mn-ea"/>
          <a:cs typeface="+mn-cs"/>
        </a:defRPr>
      </a:lvl8pPr>
      <a:lvl9pPr marL="1846311" indent="-205146" algn="l" defTabSz="914608" rtl="0" eaLnBrk="1" fontAlgn="base" hangingPunct="1">
        <a:lnSpc>
          <a:spcPct val="110000"/>
        </a:lnSpc>
        <a:spcBef>
          <a:spcPts val="302"/>
        </a:spcBef>
        <a:spcAft>
          <a:spcPct val="0"/>
        </a:spcAft>
        <a:buClr>
          <a:schemeClr val="tx2"/>
        </a:buClr>
        <a:buSzPct val="100000"/>
        <a:buFont typeface="Wingdings 2" pitchFamily="18" charset="2"/>
        <a:buChar char=""/>
        <a:defRPr lang="en-US" sz="1300" baseline="0" dirty="0" smtClean="0">
          <a:solidFill>
            <a:schemeClr val="tx1"/>
          </a:solidFill>
          <a:latin typeface="+mn-lt"/>
          <a:ea typeface="+mn-ea"/>
          <a:cs typeface="+mn-cs"/>
        </a:defRPr>
      </a:lvl9pPr>
    </p:bodyStyle>
    <p:otherStyle>
      <a:defPPr>
        <a:defRPr lang="en-US"/>
      </a:defPPr>
      <a:lvl1pPr marL="0" algn="l" defTabSz="820583" rtl="0" eaLnBrk="1" latinLnBrk="0" hangingPunct="1">
        <a:defRPr sz="1100" kern="1200">
          <a:solidFill>
            <a:schemeClr val="tx1"/>
          </a:solidFill>
          <a:latin typeface="+mn-lt"/>
          <a:ea typeface="+mn-ea"/>
          <a:cs typeface="+mn-cs"/>
        </a:defRPr>
      </a:lvl1pPr>
      <a:lvl2pPr marL="410291" algn="l" defTabSz="820583" rtl="0" eaLnBrk="1" latinLnBrk="0" hangingPunct="1">
        <a:defRPr sz="1100" kern="1200">
          <a:solidFill>
            <a:schemeClr val="tx1"/>
          </a:solidFill>
          <a:latin typeface="+mn-lt"/>
          <a:ea typeface="+mn-ea"/>
          <a:cs typeface="+mn-cs"/>
        </a:defRPr>
      </a:lvl2pPr>
      <a:lvl3pPr marL="820583" algn="l" defTabSz="820583" rtl="0" eaLnBrk="1" latinLnBrk="0" hangingPunct="1">
        <a:defRPr sz="1100" kern="1200">
          <a:solidFill>
            <a:schemeClr val="tx1"/>
          </a:solidFill>
          <a:latin typeface="+mn-lt"/>
          <a:ea typeface="+mn-ea"/>
          <a:cs typeface="+mn-cs"/>
        </a:defRPr>
      </a:lvl3pPr>
      <a:lvl4pPr marL="1230874" algn="l" defTabSz="820583" rtl="0" eaLnBrk="1" latinLnBrk="0" hangingPunct="1">
        <a:defRPr sz="1100" kern="1200">
          <a:solidFill>
            <a:schemeClr val="tx1"/>
          </a:solidFill>
          <a:latin typeface="+mn-lt"/>
          <a:ea typeface="+mn-ea"/>
          <a:cs typeface="+mn-cs"/>
        </a:defRPr>
      </a:lvl4pPr>
      <a:lvl5pPr marL="1641165" algn="l" defTabSz="820583" rtl="0" eaLnBrk="1" latinLnBrk="0" hangingPunct="1">
        <a:defRPr sz="1100" kern="1200">
          <a:solidFill>
            <a:schemeClr val="tx1"/>
          </a:solidFill>
          <a:latin typeface="+mn-lt"/>
          <a:ea typeface="+mn-ea"/>
          <a:cs typeface="+mn-cs"/>
        </a:defRPr>
      </a:lvl5pPr>
      <a:lvl6pPr marL="2051456" algn="l" defTabSz="820583" rtl="0" eaLnBrk="1" latinLnBrk="0" hangingPunct="1">
        <a:defRPr sz="1100" kern="1200">
          <a:solidFill>
            <a:schemeClr val="tx1"/>
          </a:solidFill>
          <a:latin typeface="+mn-lt"/>
          <a:ea typeface="+mn-ea"/>
          <a:cs typeface="+mn-cs"/>
        </a:defRPr>
      </a:lvl6pPr>
      <a:lvl7pPr marL="2461748" algn="l" defTabSz="820583" rtl="0" eaLnBrk="1" latinLnBrk="0" hangingPunct="1">
        <a:defRPr sz="1100" kern="1200">
          <a:solidFill>
            <a:schemeClr val="tx1"/>
          </a:solidFill>
          <a:latin typeface="+mn-lt"/>
          <a:ea typeface="+mn-ea"/>
          <a:cs typeface="+mn-cs"/>
        </a:defRPr>
      </a:lvl7pPr>
      <a:lvl8pPr marL="2872039" algn="l" defTabSz="820583" rtl="0" eaLnBrk="1" latinLnBrk="0" hangingPunct="1">
        <a:defRPr sz="1100" kern="1200">
          <a:solidFill>
            <a:schemeClr val="tx1"/>
          </a:solidFill>
          <a:latin typeface="+mn-lt"/>
          <a:ea typeface="+mn-ea"/>
          <a:cs typeface="+mn-cs"/>
        </a:defRPr>
      </a:lvl8pPr>
      <a:lvl9pPr marL="3282330" algn="l" defTabSz="820583" rtl="0" eaLnBrk="1" latinLnBrk="0" hangingPunct="1">
        <a:defRPr sz="11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0"/>
            </p:custDataLst>
            <p:extLst>
              <p:ext uri="{D42A27DB-BD31-4B8C-83A1-F6EECF244321}">
                <p14:modId xmlns:p14="http://schemas.microsoft.com/office/powerpoint/2010/main" val="41089739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270" imgH="270" progId="TCLayout.ActiveDocument.1">
                  <p:embed/>
                </p:oleObj>
              </mc:Choice>
              <mc:Fallback>
                <p:oleObj name="think-cell Slide" r:id="rId13" imgW="270" imgH="270" progId="TCLayout.ActiveDocument.1">
                  <p:embed/>
                  <p:pic>
                    <p:nvPicPr>
                      <p:cNvPr id="3" name="Object 2" hidden="1"/>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11"/>
            </p:custDataLst>
          </p:nvPr>
        </p:nvSpPr>
        <p:spPr bwMode="auto">
          <a:xfrm>
            <a:off x="0" y="0"/>
            <a:ext cx="158750" cy="158750"/>
          </a:xfrm>
          <a:prstGeom prst="rect">
            <a:avLst/>
          </a:prstGeom>
          <a:noFill/>
          <a:ln w="9525" cap="flat" cmpd="sng" algn="ctr">
            <a:solidFill>
              <a:srgbClr val="00000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a:ea typeface="+mj-ea"/>
              <a:cs typeface="Arial" pitchFamily="34" charset="0"/>
              <a:sym typeface="Arial"/>
            </a:endParaRPr>
          </a:p>
        </p:txBody>
      </p:sp>
      <p:sp>
        <p:nvSpPr>
          <p:cNvPr id="4099" name="Rectangle 3"/>
          <p:cNvSpPr>
            <a:spLocks noGrp="1" noChangeArrowheads="1"/>
          </p:cNvSpPr>
          <p:nvPr>
            <p:ph type="body" idx="1"/>
          </p:nvPr>
        </p:nvSpPr>
        <p:spPr bwMode="auto">
          <a:xfrm>
            <a:off x="508000" y="1341439"/>
            <a:ext cx="11176000" cy="4575268"/>
          </a:xfrm>
          <a:prstGeom prst="rect">
            <a:avLst/>
          </a:prstGeom>
          <a:noFill/>
          <a:ln w="9525" algn="ctr">
            <a:noFill/>
            <a:miter lim="800000"/>
            <a:headEnd/>
            <a:tailEnd/>
          </a:ln>
        </p:spPr>
        <p:txBody>
          <a:bodyPr vert="horz" wrap="square" lIns="91440" tIns="41029" rIns="91440" bIns="41029"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1" name="Rectangle 7"/>
          <p:cNvSpPr>
            <a:spLocks noChangeArrowheads="1"/>
          </p:cNvSpPr>
          <p:nvPr/>
        </p:nvSpPr>
        <p:spPr bwMode="white">
          <a:xfrm flipV="1">
            <a:off x="0" y="6177243"/>
            <a:ext cx="12192000" cy="684960"/>
          </a:xfrm>
          <a:prstGeom prst="rect">
            <a:avLst/>
          </a:prstGeom>
          <a:solidFill>
            <a:srgbClr val="FFFFFF"/>
          </a:solidFill>
          <a:ln w="19050">
            <a:noFill/>
            <a:miter lim="800000"/>
            <a:headEnd/>
            <a:tailEnd/>
          </a:ln>
          <a:effectLst/>
        </p:spPr>
        <p:txBody>
          <a:bodyPr wrap="none" lIns="82058" tIns="41029" rIns="82058" bIns="41029" anchor="ctr"/>
          <a:lstStyle/>
          <a:p>
            <a:pPr algn="ctr" fontAlgn="base">
              <a:spcBef>
                <a:spcPct val="0"/>
              </a:spcBef>
              <a:spcAft>
                <a:spcPct val="0"/>
              </a:spcAft>
              <a:defRPr/>
            </a:pPr>
            <a:endParaRPr lang="en-US" sz="1300">
              <a:solidFill>
                <a:srgbClr val="000000"/>
              </a:solidFill>
              <a:cs typeface="Arial" charset="0"/>
            </a:endParaRPr>
          </a:p>
        </p:txBody>
      </p:sp>
      <p:sp>
        <p:nvSpPr>
          <p:cNvPr id="4103" name="Rectangle 145"/>
          <p:cNvSpPr>
            <a:spLocks noGrp="1" noChangeArrowheads="1"/>
          </p:cNvSpPr>
          <p:nvPr>
            <p:ph type="title"/>
          </p:nvPr>
        </p:nvSpPr>
        <p:spPr bwMode="auto">
          <a:xfrm>
            <a:off x="508000" y="337075"/>
            <a:ext cx="11047307" cy="470647"/>
          </a:xfrm>
          <a:prstGeom prst="rect">
            <a:avLst/>
          </a:prstGeom>
          <a:noFill/>
          <a:ln w="9525">
            <a:noFill/>
            <a:miter lim="800000"/>
            <a:headEnd/>
            <a:tailEnd/>
          </a:ln>
        </p:spPr>
        <p:txBody>
          <a:bodyPr vert="horz" wrap="square" lIns="91440" tIns="45714" rIns="91440" bIns="45714" numCol="1" anchor="b" anchorCtr="0" compatLnSpc="1">
            <a:prstTxWarp prst="textNoShape">
              <a:avLst/>
            </a:prstTxWarp>
          </a:bodyPr>
          <a:lstStyle/>
          <a:p>
            <a:pPr lvl="0"/>
            <a:r>
              <a:rPr lang="en-US" dirty="0"/>
              <a:t>Click to edit Master title style</a:t>
            </a:r>
          </a:p>
        </p:txBody>
      </p:sp>
      <p:sp>
        <p:nvSpPr>
          <p:cNvPr id="14" name="plhSlideNumber"/>
          <p:cNvSpPr>
            <a:spLocks noGrp="1"/>
          </p:cNvSpPr>
          <p:nvPr>
            <p:ph type="sldNum" sz="quarter" idx="4"/>
          </p:nvPr>
        </p:nvSpPr>
        <p:spPr>
          <a:xfrm>
            <a:off x="8785014" y="6339114"/>
            <a:ext cx="2844031" cy="365592"/>
          </a:xfrm>
          <a:prstGeom prst="rect">
            <a:avLst/>
          </a:prstGeom>
        </p:spPr>
        <p:txBody>
          <a:bodyPr lIns="82058" tIns="41029" rIns="82058" bIns="41029"/>
          <a:lstStyle>
            <a:lvl1pPr algn="r">
              <a:defRPr sz="900">
                <a:solidFill>
                  <a:srgbClr val="4B4B4B"/>
                </a:solidFill>
                <a:latin typeface="+mn-lt"/>
              </a:defRPr>
            </a:lvl1pPr>
          </a:lstStyle>
          <a:p>
            <a:pPr fontAlgn="base">
              <a:spcBef>
                <a:spcPct val="0"/>
              </a:spcBef>
              <a:spcAft>
                <a:spcPct val="0"/>
              </a:spcAft>
            </a:pPr>
            <a:fld id="{E189E361-82B6-4274-A833-6E3626364A67}" type="slidenum">
              <a:rPr lang="en-US" smtClean="0">
                <a:cs typeface="Arial" charset="0"/>
              </a:rPr>
              <a:pPr fontAlgn="base">
                <a:spcBef>
                  <a:spcPct val="0"/>
                </a:spcBef>
                <a:spcAft>
                  <a:spcPct val="0"/>
                </a:spcAft>
              </a:pPr>
              <a:t>‹#›</a:t>
            </a:fld>
            <a:endParaRPr lang="en-US" dirty="0">
              <a:cs typeface="Arial" charset="0"/>
            </a:endParaRPr>
          </a:p>
        </p:txBody>
      </p:sp>
      <p:sp>
        <p:nvSpPr>
          <p:cNvPr id="15" name="shpStamp"/>
          <p:cNvSpPr txBox="1">
            <a:spLocks noChangeArrowheads="1"/>
          </p:cNvSpPr>
          <p:nvPr>
            <p:custDataLst>
              <p:tags r:id="rId12"/>
            </p:custDataLst>
          </p:nvPr>
        </p:nvSpPr>
        <p:spPr bwMode="ltGray">
          <a:xfrm>
            <a:off x="10108048" y="147659"/>
            <a:ext cx="1252681" cy="322169"/>
          </a:xfrm>
          <a:prstGeom prst="rect">
            <a:avLst/>
          </a:prstGeom>
          <a:noFill/>
          <a:ln w="9525" algn="ctr">
            <a:noFill/>
            <a:miter lim="800000"/>
            <a:headEnd/>
            <a:tailEnd/>
          </a:ln>
          <a:effectLst/>
        </p:spPr>
        <p:txBody>
          <a:bodyPr wrap="none" lIns="0" tIns="0" rIns="0" bIns="0" anchor="t"/>
          <a:lstStyle/>
          <a:p>
            <a:pPr algn="r" fontAlgn="base">
              <a:spcBef>
                <a:spcPct val="0"/>
              </a:spcBef>
              <a:spcAft>
                <a:spcPct val="0"/>
              </a:spcAft>
            </a:pPr>
            <a:r>
              <a:rPr lang="en-US" sz="1300">
                <a:solidFill>
                  <a:srgbClr val="FF0000"/>
                </a:solidFill>
                <a:cs typeface="Arial" charset="0"/>
              </a:rPr>
              <a:t>DRAFT</a:t>
            </a:r>
            <a:endParaRPr lang="en-US" sz="1300" dirty="0">
              <a:solidFill>
                <a:srgbClr val="FF0000"/>
              </a:solidFill>
              <a:cs typeface="Arial" charset="0"/>
            </a:endParaRPr>
          </a:p>
        </p:txBody>
      </p:sp>
      <p:sp>
        <p:nvSpPr>
          <p:cNvPr id="11" name="ClientLogo" hidden="1"/>
          <p:cNvSpPr/>
          <p:nvPr/>
        </p:nvSpPr>
        <p:spPr bwMode="auto">
          <a:xfrm>
            <a:off x="8312733" y="6248849"/>
            <a:ext cx="3048000" cy="484094"/>
          </a:xfrm>
          <a:prstGeom prst="rect">
            <a:avLst/>
          </a:prstGeom>
          <a:solidFill>
            <a:srgbClr val="FEDF87"/>
          </a:solidFill>
          <a:ln w="9525" cap="flat" cmpd="sng" algn="ctr">
            <a:solidFill>
              <a:srgbClr val="FF0000"/>
            </a:solidFill>
            <a:prstDash val="solid"/>
            <a:round/>
            <a:headEnd type="none" w="med" len="med"/>
            <a:tailEnd type="none" w="med" len="med"/>
          </a:ln>
          <a:effectLst/>
        </p:spPr>
        <p:txBody>
          <a:bodyPr vert="horz" wrap="square" lIns="0" tIns="0" rIns="16412" bIns="16412" numCol="1" rtlCol="0" anchor="ctr" anchorCtr="0" compatLnSpc="1">
            <a:prstTxWarp prst="textNoShape">
              <a:avLst/>
            </a:prstTxWarp>
          </a:bodyPr>
          <a:lstStyle/>
          <a:p>
            <a:pPr algn="ctr" defTabSz="820583" fontAlgn="base">
              <a:spcBef>
                <a:spcPct val="0"/>
              </a:spcBef>
              <a:spcAft>
                <a:spcPct val="0"/>
              </a:spcAft>
            </a:pPr>
            <a:r>
              <a:rPr lang="en-US" sz="700" b="1" dirty="0">
                <a:solidFill>
                  <a:srgbClr val="FF0000"/>
                </a:solidFill>
                <a:cs typeface="Arial" pitchFamily="34" charset="0"/>
              </a:rPr>
              <a:t>PresBuilder  Client Logo Placeholder </a:t>
            </a:r>
            <a:r>
              <a:rPr lang="en-US" sz="700" dirty="0">
                <a:solidFill>
                  <a:srgbClr val="FF0000"/>
                </a:solidFill>
                <a:cs typeface="Arial" pitchFamily="34" charset="0"/>
              </a:rPr>
              <a:t>– </a:t>
            </a:r>
            <a:br>
              <a:rPr lang="en-US" sz="700" dirty="0">
                <a:solidFill>
                  <a:srgbClr val="FF0000"/>
                </a:solidFill>
                <a:cs typeface="Arial" pitchFamily="34" charset="0"/>
              </a:rPr>
            </a:br>
            <a:r>
              <a:rPr lang="en-US" sz="700" dirty="0">
                <a:solidFill>
                  <a:srgbClr val="FF0000"/>
                </a:solidFill>
                <a:cs typeface="Arial" pitchFamily="34" charset="0"/>
              </a:rPr>
              <a:t>Delete this box if you see it on a slide, but DO NOT REMOVE this box from the slide layout. </a:t>
            </a:r>
          </a:p>
        </p:txBody>
      </p:sp>
      <p:pic>
        <p:nvPicPr>
          <p:cNvPr id="16" name="Picture 7" descr="ppt_int_gradient_top_v2"/>
          <p:cNvPicPr>
            <a:picLocks noChangeAspect="1" noChangeArrowheads="1"/>
          </p:cNvPicPr>
          <p:nvPr/>
        </p:nvPicPr>
        <p:blipFill>
          <a:blip r:embed="rId15" cstate="print"/>
          <a:srcRect/>
          <a:stretch>
            <a:fillRect/>
          </a:stretch>
        </p:blipFill>
        <p:spPr bwMode="auto">
          <a:xfrm>
            <a:off x="0" y="6553200"/>
            <a:ext cx="12192000" cy="304800"/>
          </a:xfrm>
          <a:prstGeom prst="rect">
            <a:avLst/>
          </a:prstGeom>
          <a:noFill/>
          <a:ln w="9525">
            <a:noFill/>
            <a:miter lim="800000"/>
            <a:headEnd/>
            <a:tailEnd/>
          </a:ln>
        </p:spPr>
      </p:pic>
      <p:pic>
        <p:nvPicPr>
          <p:cNvPr id="17" name="Picture 12" descr="ppt_cvr_logo_v3"/>
          <p:cNvPicPr>
            <a:picLocks noChangeAspect="1" noChangeArrowheads="1"/>
          </p:cNvPicPr>
          <p:nvPr/>
        </p:nvPicPr>
        <p:blipFill>
          <a:blip r:embed="rId16" cstate="print"/>
          <a:srcRect/>
          <a:stretch>
            <a:fillRect/>
          </a:stretch>
        </p:blipFill>
        <p:spPr bwMode="auto">
          <a:xfrm>
            <a:off x="514773" y="5999164"/>
            <a:ext cx="2133600" cy="566737"/>
          </a:xfrm>
          <a:prstGeom prst="rect">
            <a:avLst/>
          </a:prstGeom>
          <a:noFill/>
          <a:ln w="9525">
            <a:noFill/>
            <a:miter lim="800000"/>
            <a:headEnd/>
            <a:tailEnd/>
          </a:ln>
        </p:spPr>
      </p:pic>
    </p:spTree>
    <p:extLst>
      <p:ext uri="{BB962C8B-B14F-4D97-AF65-F5344CB8AC3E}">
        <p14:creationId xmlns:p14="http://schemas.microsoft.com/office/powerpoint/2010/main" val="4038278372"/>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Lst>
  <p:hf hdr="0" dt="0"/>
  <p:txStyles>
    <p:titleStyle>
      <a:lvl1pPr algn="l" defTabSz="914608" rtl="0" eaLnBrk="1" fontAlgn="base" hangingPunct="1">
        <a:lnSpc>
          <a:spcPct val="80000"/>
        </a:lnSpc>
        <a:spcBef>
          <a:spcPct val="0"/>
        </a:spcBef>
        <a:spcAft>
          <a:spcPct val="0"/>
        </a:spcAft>
        <a:defRPr sz="2400">
          <a:solidFill>
            <a:srgbClr val="7E8083"/>
          </a:solidFill>
          <a:latin typeface="+mj-lt"/>
          <a:ea typeface="+mj-ea"/>
          <a:cs typeface="Calibri" pitchFamily="34" charset="0"/>
        </a:defRPr>
      </a:lvl1pPr>
      <a:lvl2pPr algn="l" defTabSz="914608" rtl="0" eaLnBrk="1" fontAlgn="base" hangingPunct="1">
        <a:lnSpc>
          <a:spcPct val="80000"/>
        </a:lnSpc>
        <a:spcBef>
          <a:spcPct val="0"/>
        </a:spcBef>
        <a:spcAft>
          <a:spcPct val="0"/>
        </a:spcAft>
        <a:defRPr sz="2500">
          <a:solidFill>
            <a:schemeClr val="tx1"/>
          </a:solidFill>
          <a:latin typeface="Arial" pitchFamily="34" charset="0"/>
          <a:cs typeface="Arial" pitchFamily="34" charset="0"/>
        </a:defRPr>
      </a:lvl2pPr>
      <a:lvl3pPr algn="l" defTabSz="914608" rtl="0" eaLnBrk="1" fontAlgn="base" hangingPunct="1">
        <a:lnSpc>
          <a:spcPct val="80000"/>
        </a:lnSpc>
        <a:spcBef>
          <a:spcPct val="0"/>
        </a:spcBef>
        <a:spcAft>
          <a:spcPct val="0"/>
        </a:spcAft>
        <a:defRPr sz="2500">
          <a:solidFill>
            <a:schemeClr val="tx1"/>
          </a:solidFill>
          <a:latin typeface="Arial" pitchFamily="34" charset="0"/>
          <a:cs typeface="Arial" pitchFamily="34" charset="0"/>
        </a:defRPr>
      </a:lvl3pPr>
      <a:lvl4pPr algn="l" defTabSz="914608" rtl="0" eaLnBrk="1" fontAlgn="base" hangingPunct="1">
        <a:lnSpc>
          <a:spcPct val="80000"/>
        </a:lnSpc>
        <a:spcBef>
          <a:spcPct val="0"/>
        </a:spcBef>
        <a:spcAft>
          <a:spcPct val="0"/>
        </a:spcAft>
        <a:defRPr sz="2500">
          <a:solidFill>
            <a:schemeClr val="tx1"/>
          </a:solidFill>
          <a:latin typeface="Arial" pitchFamily="34" charset="0"/>
          <a:cs typeface="Arial" pitchFamily="34" charset="0"/>
        </a:defRPr>
      </a:lvl4pPr>
      <a:lvl5pPr algn="l" defTabSz="914608" rtl="0" eaLnBrk="1" fontAlgn="base" hangingPunct="1">
        <a:lnSpc>
          <a:spcPct val="80000"/>
        </a:lnSpc>
        <a:spcBef>
          <a:spcPct val="0"/>
        </a:spcBef>
        <a:spcAft>
          <a:spcPct val="0"/>
        </a:spcAft>
        <a:defRPr sz="2500">
          <a:solidFill>
            <a:schemeClr val="tx1"/>
          </a:solidFill>
          <a:latin typeface="Arial" pitchFamily="34" charset="0"/>
          <a:cs typeface="Arial" pitchFamily="34" charset="0"/>
        </a:defRPr>
      </a:lvl5pPr>
      <a:lvl6pPr marL="410291" algn="l" defTabSz="914608" rtl="0" eaLnBrk="1" fontAlgn="base" hangingPunct="1">
        <a:lnSpc>
          <a:spcPct val="80000"/>
        </a:lnSpc>
        <a:spcBef>
          <a:spcPct val="0"/>
        </a:spcBef>
        <a:spcAft>
          <a:spcPct val="0"/>
        </a:spcAft>
        <a:defRPr sz="2500">
          <a:solidFill>
            <a:schemeClr val="tx1"/>
          </a:solidFill>
          <a:latin typeface="Arial" pitchFamily="34" charset="0"/>
          <a:cs typeface="Arial" pitchFamily="34" charset="0"/>
        </a:defRPr>
      </a:lvl6pPr>
      <a:lvl7pPr marL="820583" algn="l" defTabSz="914608" rtl="0" eaLnBrk="1" fontAlgn="base" hangingPunct="1">
        <a:lnSpc>
          <a:spcPct val="80000"/>
        </a:lnSpc>
        <a:spcBef>
          <a:spcPct val="0"/>
        </a:spcBef>
        <a:spcAft>
          <a:spcPct val="0"/>
        </a:spcAft>
        <a:defRPr sz="2500">
          <a:solidFill>
            <a:schemeClr val="tx1"/>
          </a:solidFill>
          <a:latin typeface="Arial" pitchFamily="34" charset="0"/>
          <a:cs typeface="Arial" pitchFamily="34" charset="0"/>
        </a:defRPr>
      </a:lvl7pPr>
      <a:lvl8pPr marL="1230874" algn="l" defTabSz="914608" rtl="0" eaLnBrk="1" fontAlgn="base" hangingPunct="1">
        <a:lnSpc>
          <a:spcPct val="80000"/>
        </a:lnSpc>
        <a:spcBef>
          <a:spcPct val="0"/>
        </a:spcBef>
        <a:spcAft>
          <a:spcPct val="0"/>
        </a:spcAft>
        <a:defRPr sz="2500">
          <a:solidFill>
            <a:schemeClr val="tx1"/>
          </a:solidFill>
          <a:latin typeface="Arial" pitchFamily="34" charset="0"/>
          <a:cs typeface="Arial" pitchFamily="34" charset="0"/>
        </a:defRPr>
      </a:lvl8pPr>
      <a:lvl9pPr marL="1641165" algn="l" defTabSz="914608" rtl="0" eaLnBrk="1" fontAlgn="base" hangingPunct="1">
        <a:lnSpc>
          <a:spcPct val="80000"/>
        </a:lnSpc>
        <a:spcBef>
          <a:spcPct val="0"/>
        </a:spcBef>
        <a:spcAft>
          <a:spcPct val="0"/>
        </a:spcAft>
        <a:defRPr sz="2500">
          <a:solidFill>
            <a:schemeClr val="tx1"/>
          </a:solidFill>
          <a:latin typeface="Arial" pitchFamily="34" charset="0"/>
          <a:cs typeface="Arial" pitchFamily="34" charset="0"/>
        </a:defRPr>
      </a:lvl9pPr>
    </p:titleStyle>
    <p:bodyStyle>
      <a:lvl1pPr marL="205146" indent="-205146" algn="l" defTabSz="914608" rtl="0" eaLnBrk="1" fontAlgn="base" hangingPunct="1">
        <a:lnSpc>
          <a:spcPct val="110000"/>
        </a:lnSpc>
        <a:spcBef>
          <a:spcPts val="905"/>
        </a:spcBef>
        <a:spcAft>
          <a:spcPct val="0"/>
        </a:spcAft>
        <a:buClr>
          <a:srgbClr val="CE361D"/>
        </a:buClr>
        <a:buSzPct val="100000"/>
        <a:buFont typeface="Wingdings 2" pitchFamily="18" charset="2"/>
        <a:buChar char=""/>
        <a:defRPr lang="en-US" sz="1300" dirty="0" smtClean="0">
          <a:solidFill>
            <a:srgbClr val="4B4B4B"/>
          </a:solidFill>
          <a:latin typeface="+mn-lt"/>
          <a:ea typeface="+mn-ea"/>
          <a:cs typeface="Calibri" pitchFamily="34" charset="0"/>
        </a:defRPr>
      </a:lvl1pPr>
      <a:lvl2pPr marL="410291" indent="-203721" algn="l" defTabSz="914608" rtl="0" eaLnBrk="1" fontAlgn="base" hangingPunct="1">
        <a:lnSpc>
          <a:spcPct val="110000"/>
        </a:lnSpc>
        <a:spcBef>
          <a:spcPts val="302"/>
        </a:spcBef>
        <a:spcAft>
          <a:spcPct val="0"/>
        </a:spcAft>
        <a:buClr>
          <a:srgbClr val="CE361D"/>
        </a:buClr>
        <a:buSzPct val="85000"/>
        <a:buFont typeface="Wingdings 2" pitchFamily="18" charset="2"/>
        <a:buChar char=""/>
        <a:defRPr lang="en-US" sz="1300" dirty="0" smtClean="0">
          <a:solidFill>
            <a:srgbClr val="4B4B4B"/>
          </a:solidFill>
          <a:latin typeface="+mn-lt"/>
          <a:ea typeface="+mn-ea"/>
          <a:cs typeface="Calibri" pitchFamily="34" charset="0"/>
        </a:defRPr>
      </a:lvl2pPr>
      <a:lvl3pPr marL="615437" indent="-203721" algn="l" defTabSz="914608" rtl="0" eaLnBrk="1" fontAlgn="base" hangingPunct="1">
        <a:lnSpc>
          <a:spcPct val="110000"/>
        </a:lnSpc>
        <a:spcBef>
          <a:spcPts val="302"/>
        </a:spcBef>
        <a:spcAft>
          <a:spcPct val="0"/>
        </a:spcAft>
        <a:buClr>
          <a:srgbClr val="CE361D"/>
        </a:buClr>
        <a:buSzPct val="100000"/>
        <a:buFont typeface="Wingdings" pitchFamily="2" charset="2"/>
        <a:buChar char=""/>
        <a:defRPr lang="en-US" sz="1300" dirty="0" smtClean="0">
          <a:solidFill>
            <a:srgbClr val="4B4B4B"/>
          </a:solidFill>
          <a:latin typeface="+mn-lt"/>
          <a:ea typeface="+mn-ea"/>
          <a:cs typeface="Calibri" pitchFamily="34" charset="0"/>
        </a:defRPr>
      </a:lvl3pPr>
      <a:lvl4pPr marL="819158" indent="-202296" algn="l" defTabSz="914608" rtl="0" eaLnBrk="1" fontAlgn="base" hangingPunct="1">
        <a:lnSpc>
          <a:spcPct val="110000"/>
        </a:lnSpc>
        <a:spcBef>
          <a:spcPts val="302"/>
        </a:spcBef>
        <a:spcAft>
          <a:spcPct val="0"/>
        </a:spcAft>
        <a:buClr>
          <a:srgbClr val="CE361D"/>
        </a:buClr>
        <a:buSzPct val="80000"/>
        <a:buFont typeface="Wingdings 3" pitchFamily="18" charset="2"/>
        <a:buChar char=""/>
        <a:defRPr lang="en-US" sz="1300" dirty="0" smtClean="0">
          <a:solidFill>
            <a:srgbClr val="4B4B4B"/>
          </a:solidFill>
          <a:latin typeface="+mn-lt"/>
          <a:ea typeface="+mn-ea"/>
          <a:cs typeface="Calibri" pitchFamily="34" charset="0"/>
        </a:defRPr>
      </a:lvl4pPr>
      <a:lvl5pPr marL="1025728" indent="-205146" algn="l" defTabSz="914608" rtl="0" eaLnBrk="1" fontAlgn="base" hangingPunct="1">
        <a:lnSpc>
          <a:spcPct val="110000"/>
        </a:lnSpc>
        <a:spcBef>
          <a:spcPts val="302"/>
        </a:spcBef>
        <a:spcAft>
          <a:spcPct val="0"/>
        </a:spcAft>
        <a:buClr>
          <a:srgbClr val="CE361D"/>
        </a:buClr>
        <a:buSzPct val="100000"/>
        <a:buFont typeface="Wingdings 2" pitchFamily="18" charset="2"/>
        <a:buChar char=""/>
        <a:defRPr lang="en-US" sz="1300" dirty="0" smtClean="0">
          <a:solidFill>
            <a:srgbClr val="4B4B4B"/>
          </a:solidFill>
          <a:latin typeface="+mn-lt"/>
          <a:ea typeface="+mn-ea"/>
          <a:cs typeface="Calibri" pitchFamily="34" charset="0"/>
        </a:defRPr>
      </a:lvl5pPr>
      <a:lvl6pPr marL="1233723" indent="-205146" algn="l" defTabSz="914608" rtl="0" eaLnBrk="1" fontAlgn="base" hangingPunct="1">
        <a:lnSpc>
          <a:spcPct val="110000"/>
        </a:lnSpc>
        <a:spcBef>
          <a:spcPts val="302"/>
        </a:spcBef>
        <a:spcAft>
          <a:spcPct val="0"/>
        </a:spcAft>
        <a:buClr>
          <a:schemeClr val="tx2"/>
        </a:buClr>
        <a:buSzPct val="85000"/>
        <a:buFont typeface="Wingdings 2" pitchFamily="18" charset="2"/>
        <a:buChar char="¡"/>
        <a:defRPr lang="en-US" sz="1300" baseline="0" dirty="0" smtClean="0">
          <a:solidFill>
            <a:schemeClr val="tx1"/>
          </a:solidFill>
          <a:latin typeface="+mn-lt"/>
          <a:ea typeface="+mn-ea"/>
          <a:cs typeface="+mn-cs"/>
        </a:defRPr>
      </a:lvl6pPr>
      <a:lvl7pPr marL="1433170" indent="-199447" algn="l" defTabSz="914608" rtl="0" eaLnBrk="1" fontAlgn="base" hangingPunct="1">
        <a:lnSpc>
          <a:spcPct val="110000"/>
        </a:lnSpc>
        <a:spcBef>
          <a:spcPts val="302"/>
        </a:spcBef>
        <a:spcAft>
          <a:spcPct val="0"/>
        </a:spcAft>
        <a:buClr>
          <a:schemeClr val="tx2"/>
        </a:buClr>
        <a:buSzPct val="100000"/>
        <a:buFont typeface="Wingdings" pitchFamily="2" charset="2"/>
        <a:buChar char="w"/>
        <a:defRPr lang="en-US" sz="1300" baseline="0" dirty="0" smtClean="0">
          <a:solidFill>
            <a:schemeClr val="tx1"/>
          </a:solidFill>
          <a:latin typeface="+mn-lt"/>
          <a:ea typeface="+mn-ea"/>
          <a:cs typeface="+mn-cs"/>
        </a:defRPr>
      </a:lvl7pPr>
      <a:lvl8pPr marL="1641165" indent="-207995" algn="l" defTabSz="914608" rtl="0" eaLnBrk="1" fontAlgn="base" hangingPunct="1">
        <a:lnSpc>
          <a:spcPct val="110000"/>
        </a:lnSpc>
        <a:spcBef>
          <a:spcPts val="302"/>
        </a:spcBef>
        <a:spcAft>
          <a:spcPct val="0"/>
        </a:spcAft>
        <a:buClr>
          <a:schemeClr val="tx2"/>
        </a:buClr>
        <a:buSzPct val="80000"/>
        <a:buFont typeface="Wingdings 3" pitchFamily="18" charset="2"/>
        <a:buChar char=""/>
        <a:defRPr lang="en-US" sz="1300" baseline="0" dirty="0" smtClean="0">
          <a:solidFill>
            <a:schemeClr val="tx1"/>
          </a:solidFill>
          <a:latin typeface="+mn-lt"/>
          <a:ea typeface="+mn-ea"/>
          <a:cs typeface="+mn-cs"/>
        </a:defRPr>
      </a:lvl8pPr>
      <a:lvl9pPr marL="1846311" indent="-205146" algn="l" defTabSz="914608" rtl="0" eaLnBrk="1" fontAlgn="base" hangingPunct="1">
        <a:lnSpc>
          <a:spcPct val="110000"/>
        </a:lnSpc>
        <a:spcBef>
          <a:spcPts val="302"/>
        </a:spcBef>
        <a:spcAft>
          <a:spcPct val="0"/>
        </a:spcAft>
        <a:buClr>
          <a:schemeClr val="tx2"/>
        </a:buClr>
        <a:buSzPct val="100000"/>
        <a:buFont typeface="Wingdings 2" pitchFamily="18" charset="2"/>
        <a:buChar char=""/>
        <a:defRPr lang="en-US" sz="1300" baseline="0" dirty="0" smtClean="0">
          <a:solidFill>
            <a:schemeClr val="tx1"/>
          </a:solidFill>
          <a:latin typeface="+mn-lt"/>
          <a:ea typeface="+mn-ea"/>
          <a:cs typeface="+mn-cs"/>
        </a:defRPr>
      </a:lvl9pPr>
    </p:bodyStyle>
    <p:otherStyle>
      <a:defPPr>
        <a:defRPr lang="en-US"/>
      </a:defPPr>
      <a:lvl1pPr marL="0" algn="l" defTabSz="820583" rtl="0" eaLnBrk="1" latinLnBrk="0" hangingPunct="1">
        <a:defRPr sz="1100" kern="1200">
          <a:solidFill>
            <a:schemeClr val="tx1"/>
          </a:solidFill>
          <a:latin typeface="+mn-lt"/>
          <a:ea typeface="+mn-ea"/>
          <a:cs typeface="+mn-cs"/>
        </a:defRPr>
      </a:lvl1pPr>
      <a:lvl2pPr marL="410291" algn="l" defTabSz="820583" rtl="0" eaLnBrk="1" latinLnBrk="0" hangingPunct="1">
        <a:defRPr sz="1100" kern="1200">
          <a:solidFill>
            <a:schemeClr val="tx1"/>
          </a:solidFill>
          <a:latin typeface="+mn-lt"/>
          <a:ea typeface="+mn-ea"/>
          <a:cs typeface="+mn-cs"/>
        </a:defRPr>
      </a:lvl2pPr>
      <a:lvl3pPr marL="820583" algn="l" defTabSz="820583" rtl="0" eaLnBrk="1" latinLnBrk="0" hangingPunct="1">
        <a:defRPr sz="1100" kern="1200">
          <a:solidFill>
            <a:schemeClr val="tx1"/>
          </a:solidFill>
          <a:latin typeface="+mn-lt"/>
          <a:ea typeface="+mn-ea"/>
          <a:cs typeface="+mn-cs"/>
        </a:defRPr>
      </a:lvl3pPr>
      <a:lvl4pPr marL="1230874" algn="l" defTabSz="820583" rtl="0" eaLnBrk="1" latinLnBrk="0" hangingPunct="1">
        <a:defRPr sz="1100" kern="1200">
          <a:solidFill>
            <a:schemeClr val="tx1"/>
          </a:solidFill>
          <a:latin typeface="+mn-lt"/>
          <a:ea typeface="+mn-ea"/>
          <a:cs typeface="+mn-cs"/>
        </a:defRPr>
      </a:lvl4pPr>
      <a:lvl5pPr marL="1641165" algn="l" defTabSz="820583" rtl="0" eaLnBrk="1" latinLnBrk="0" hangingPunct="1">
        <a:defRPr sz="1100" kern="1200">
          <a:solidFill>
            <a:schemeClr val="tx1"/>
          </a:solidFill>
          <a:latin typeface="+mn-lt"/>
          <a:ea typeface="+mn-ea"/>
          <a:cs typeface="+mn-cs"/>
        </a:defRPr>
      </a:lvl5pPr>
      <a:lvl6pPr marL="2051456" algn="l" defTabSz="820583" rtl="0" eaLnBrk="1" latinLnBrk="0" hangingPunct="1">
        <a:defRPr sz="1100" kern="1200">
          <a:solidFill>
            <a:schemeClr val="tx1"/>
          </a:solidFill>
          <a:latin typeface="+mn-lt"/>
          <a:ea typeface="+mn-ea"/>
          <a:cs typeface="+mn-cs"/>
        </a:defRPr>
      </a:lvl6pPr>
      <a:lvl7pPr marL="2461748" algn="l" defTabSz="820583" rtl="0" eaLnBrk="1" latinLnBrk="0" hangingPunct="1">
        <a:defRPr sz="1100" kern="1200">
          <a:solidFill>
            <a:schemeClr val="tx1"/>
          </a:solidFill>
          <a:latin typeface="+mn-lt"/>
          <a:ea typeface="+mn-ea"/>
          <a:cs typeface="+mn-cs"/>
        </a:defRPr>
      </a:lvl7pPr>
      <a:lvl8pPr marL="2872039" algn="l" defTabSz="820583" rtl="0" eaLnBrk="1" latinLnBrk="0" hangingPunct="1">
        <a:defRPr sz="1100" kern="1200">
          <a:solidFill>
            <a:schemeClr val="tx1"/>
          </a:solidFill>
          <a:latin typeface="+mn-lt"/>
          <a:ea typeface="+mn-ea"/>
          <a:cs typeface="+mn-cs"/>
        </a:defRPr>
      </a:lvl8pPr>
      <a:lvl9pPr marL="3282330" algn="l" defTabSz="820583" rtl="0" eaLnBrk="1" latinLnBrk="0" hangingPunct="1">
        <a:defRPr sz="11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38"/>
            </p:custDataLst>
            <p:extLst>
              <p:ext uri="{D42A27DB-BD31-4B8C-83A1-F6EECF244321}">
                <p14:modId xmlns:p14="http://schemas.microsoft.com/office/powerpoint/2010/main" val="9439586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9" imgW="592" imgH="591" progId="TCLayout.ActiveDocument.1">
                  <p:embed/>
                </p:oleObj>
              </mc:Choice>
              <mc:Fallback>
                <p:oleObj name="think-cell Slide" r:id="rId39" imgW="592" imgH="591" progId="TCLayout.ActiveDocument.1">
                  <p:embed/>
                  <p:pic>
                    <p:nvPicPr>
                      <p:cNvPr id="2" name="Object 1" hidden="1"/>
                      <p:cNvPicPr/>
                      <p:nvPr/>
                    </p:nvPicPr>
                    <p:blipFill>
                      <a:blip r:embed="rId40"/>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3417542790"/>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 id="2147483897" r:id="rId12"/>
    <p:sldLayoutId id="2147483898" r:id="rId13"/>
    <p:sldLayoutId id="2147483899" r:id="rId14"/>
    <p:sldLayoutId id="2147483900" r:id="rId15"/>
    <p:sldLayoutId id="2147483901" r:id="rId16"/>
    <p:sldLayoutId id="2147483902" r:id="rId17"/>
    <p:sldLayoutId id="2147483903" r:id="rId18"/>
    <p:sldLayoutId id="2147483904" r:id="rId19"/>
    <p:sldLayoutId id="2147483905" r:id="rId20"/>
    <p:sldLayoutId id="2147483906" r:id="rId21"/>
    <p:sldLayoutId id="2147483907" r:id="rId22"/>
    <p:sldLayoutId id="2147483908" r:id="rId23"/>
    <p:sldLayoutId id="2147483909" r:id="rId24"/>
    <p:sldLayoutId id="2147483910" r:id="rId25"/>
    <p:sldLayoutId id="2147483911" r:id="rId26"/>
    <p:sldLayoutId id="2147483912" r:id="rId27"/>
    <p:sldLayoutId id="2147483913" r:id="rId28"/>
    <p:sldLayoutId id="2147483914" r:id="rId29"/>
    <p:sldLayoutId id="2147483915" r:id="rId30"/>
    <p:sldLayoutId id="2147483916" r:id="rId31"/>
    <p:sldLayoutId id="2147483917" r:id="rId32"/>
    <p:sldLayoutId id="2147483918" r:id="rId33"/>
    <p:sldLayoutId id="2147483919" r:id="rId34"/>
    <p:sldLayoutId id="2147483920" r:id="rId35"/>
    <p:sldLayoutId id="2147484024" r:id="rId36"/>
  </p:sldLayoutIdLst>
  <p:hf hdr="0"/>
  <p:txStyles>
    <p:titleStyle>
      <a:lvl1pPr algn="l" rtl="0" eaLnBrk="1" fontAlgn="base" hangingPunct="1">
        <a:spcBef>
          <a:spcPct val="0"/>
        </a:spcBef>
        <a:spcAft>
          <a:spcPct val="0"/>
        </a:spcAft>
        <a:defRPr sz="1200" b="1" cap="small">
          <a:solidFill>
            <a:srgbClr val="E2001A"/>
          </a:solidFill>
          <a:latin typeface="Verdana"/>
          <a:ea typeface="MS PGothic" pitchFamily="34" charset="-128"/>
          <a:cs typeface="Verdana"/>
        </a:defRPr>
      </a:lvl1pPr>
      <a:lvl2pPr algn="l" rtl="0" eaLnBrk="1" fontAlgn="base" hangingPunct="1">
        <a:spcBef>
          <a:spcPct val="0"/>
        </a:spcBef>
        <a:spcAft>
          <a:spcPct val="0"/>
        </a:spcAft>
        <a:defRPr sz="1200" b="1">
          <a:solidFill>
            <a:srgbClr val="E2001A"/>
          </a:solidFill>
          <a:latin typeface="Verdana" charset="0"/>
          <a:ea typeface="MS PGothic" pitchFamily="34" charset="-128"/>
          <a:cs typeface="Verdana" charset="0"/>
        </a:defRPr>
      </a:lvl2pPr>
      <a:lvl3pPr algn="l" rtl="0" eaLnBrk="1" fontAlgn="base" hangingPunct="1">
        <a:spcBef>
          <a:spcPct val="0"/>
        </a:spcBef>
        <a:spcAft>
          <a:spcPct val="0"/>
        </a:spcAft>
        <a:defRPr sz="1200" b="1">
          <a:solidFill>
            <a:srgbClr val="E2001A"/>
          </a:solidFill>
          <a:latin typeface="Verdana" charset="0"/>
          <a:ea typeface="MS PGothic" pitchFamily="34" charset="-128"/>
          <a:cs typeface="Verdana" charset="0"/>
        </a:defRPr>
      </a:lvl3pPr>
      <a:lvl4pPr algn="l" rtl="0" eaLnBrk="1" fontAlgn="base" hangingPunct="1">
        <a:spcBef>
          <a:spcPct val="0"/>
        </a:spcBef>
        <a:spcAft>
          <a:spcPct val="0"/>
        </a:spcAft>
        <a:defRPr sz="1200" b="1">
          <a:solidFill>
            <a:srgbClr val="E2001A"/>
          </a:solidFill>
          <a:latin typeface="Verdana" charset="0"/>
          <a:ea typeface="MS PGothic" pitchFamily="34" charset="-128"/>
          <a:cs typeface="Verdana" charset="0"/>
        </a:defRPr>
      </a:lvl4pPr>
      <a:lvl5pPr algn="l" rtl="0" eaLnBrk="1" fontAlgn="base" hangingPunct="1">
        <a:spcBef>
          <a:spcPct val="0"/>
        </a:spcBef>
        <a:spcAft>
          <a:spcPct val="0"/>
        </a:spcAft>
        <a:defRPr sz="1200" b="1">
          <a:solidFill>
            <a:srgbClr val="E2001A"/>
          </a:solidFill>
          <a:latin typeface="Verdana" charset="0"/>
          <a:ea typeface="MS PGothic" pitchFamily="34" charset="-128"/>
          <a:cs typeface="Verdana" charset="0"/>
        </a:defRPr>
      </a:lvl5pPr>
      <a:lvl6pPr marL="475867" algn="l" rtl="0" eaLnBrk="1" fontAlgn="base" hangingPunct="1">
        <a:spcBef>
          <a:spcPct val="0"/>
        </a:spcBef>
        <a:spcAft>
          <a:spcPct val="0"/>
        </a:spcAft>
        <a:defRPr sz="2533">
          <a:solidFill>
            <a:schemeClr val="bg1"/>
          </a:solidFill>
          <a:latin typeface="Calibri" pitchFamily="-112" charset="0"/>
          <a:ea typeface="ＭＳ Ｐゴシック" pitchFamily="-112" charset="-128"/>
          <a:cs typeface="ＭＳ Ｐゴシック" pitchFamily="-112" charset="-128"/>
        </a:defRPr>
      </a:lvl6pPr>
      <a:lvl7pPr marL="951730" algn="l" rtl="0" eaLnBrk="1" fontAlgn="base" hangingPunct="1">
        <a:spcBef>
          <a:spcPct val="0"/>
        </a:spcBef>
        <a:spcAft>
          <a:spcPct val="0"/>
        </a:spcAft>
        <a:defRPr sz="2533">
          <a:solidFill>
            <a:schemeClr val="bg1"/>
          </a:solidFill>
          <a:latin typeface="Calibri" pitchFamily="-112" charset="0"/>
          <a:ea typeface="ＭＳ Ｐゴシック" pitchFamily="-112" charset="-128"/>
          <a:cs typeface="ＭＳ Ｐゴシック" pitchFamily="-112" charset="-128"/>
        </a:defRPr>
      </a:lvl7pPr>
      <a:lvl8pPr marL="1427597" algn="l" rtl="0" eaLnBrk="1" fontAlgn="base" hangingPunct="1">
        <a:spcBef>
          <a:spcPct val="0"/>
        </a:spcBef>
        <a:spcAft>
          <a:spcPct val="0"/>
        </a:spcAft>
        <a:defRPr sz="2533">
          <a:solidFill>
            <a:schemeClr val="bg1"/>
          </a:solidFill>
          <a:latin typeface="Calibri" pitchFamily="-112" charset="0"/>
          <a:ea typeface="ＭＳ Ｐゴシック" pitchFamily="-112" charset="-128"/>
          <a:cs typeface="ＭＳ Ｐゴシック" pitchFamily="-112" charset="-128"/>
        </a:defRPr>
      </a:lvl8pPr>
      <a:lvl9pPr marL="1903462" algn="l" rtl="0" eaLnBrk="1" fontAlgn="base" hangingPunct="1">
        <a:spcBef>
          <a:spcPct val="0"/>
        </a:spcBef>
        <a:spcAft>
          <a:spcPct val="0"/>
        </a:spcAft>
        <a:defRPr sz="2533">
          <a:solidFill>
            <a:schemeClr val="bg1"/>
          </a:solidFill>
          <a:latin typeface="Calibri" pitchFamily="-112" charset="0"/>
          <a:ea typeface="ＭＳ Ｐゴシック" pitchFamily="-112" charset="-128"/>
          <a:cs typeface="ＭＳ Ｐゴシック" pitchFamily="-112" charset="-128"/>
        </a:defRPr>
      </a:lvl9pPr>
    </p:titleStyle>
    <p:bodyStyle>
      <a:lvl1pPr marL="356871" indent="-356871" algn="l" rtl="0" eaLnBrk="1" fontAlgn="base" hangingPunct="1">
        <a:spcBef>
          <a:spcPct val="20000"/>
        </a:spcBef>
        <a:spcAft>
          <a:spcPct val="0"/>
        </a:spcAft>
        <a:buChar char="•"/>
        <a:defRPr sz="1200">
          <a:solidFill>
            <a:srgbClr val="888888"/>
          </a:solidFill>
          <a:latin typeface="Arial"/>
          <a:ea typeface="MS PGothic" pitchFamily="34" charset="-128"/>
          <a:cs typeface="Arial"/>
        </a:defRPr>
      </a:lvl1pPr>
      <a:lvl2pPr marL="773219" indent="-297392" algn="l" rtl="0" eaLnBrk="1" fontAlgn="base" hangingPunct="1">
        <a:spcBef>
          <a:spcPct val="20000"/>
        </a:spcBef>
        <a:spcAft>
          <a:spcPct val="0"/>
        </a:spcAft>
        <a:buChar char="–"/>
        <a:defRPr sz="1200">
          <a:solidFill>
            <a:srgbClr val="888888"/>
          </a:solidFill>
          <a:latin typeface="Arial"/>
          <a:ea typeface="MS PGothic" pitchFamily="34" charset="-128"/>
          <a:cs typeface="Arial"/>
        </a:defRPr>
      </a:lvl2pPr>
      <a:lvl3pPr marL="1189569" indent="-237913" algn="l" rtl="0" eaLnBrk="1" fontAlgn="base" hangingPunct="1">
        <a:spcBef>
          <a:spcPct val="20000"/>
        </a:spcBef>
        <a:spcAft>
          <a:spcPct val="0"/>
        </a:spcAft>
        <a:buChar char="•"/>
        <a:defRPr sz="1200">
          <a:solidFill>
            <a:srgbClr val="888888"/>
          </a:solidFill>
          <a:latin typeface="Arial"/>
          <a:ea typeface="MS PGothic" pitchFamily="34" charset="-128"/>
          <a:cs typeface="Arial"/>
        </a:defRPr>
      </a:lvl3pPr>
      <a:lvl4pPr marL="1665396" indent="-237913" algn="l" rtl="0" eaLnBrk="1" fontAlgn="base" hangingPunct="1">
        <a:spcBef>
          <a:spcPct val="20000"/>
        </a:spcBef>
        <a:spcAft>
          <a:spcPct val="0"/>
        </a:spcAft>
        <a:buChar char="–"/>
        <a:defRPr sz="1200">
          <a:solidFill>
            <a:srgbClr val="888888"/>
          </a:solidFill>
          <a:latin typeface="Arial"/>
          <a:ea typeface="MS PGothic" pitchFamily="34" charset="-128"/>
          <a:cs typeface="Arial"/>
        </a:defRPr>
      </a:lvl4pPr>
      <a:lvl5pPr marL="2141224" indent="-237913" algn="l" rtl="0" eaLnBrk="1" fontAlgn="base" hangingPunct="1">
        <a:spcBef>
          <a:spcPct val="20000"/>
        </a:spcBef>
        <a:spcAft>
          <a:spcPct val="0"/>
        </a:spcAft>
        <a:buChar char="»"/>
        <a:defRPr sz="1200">
          <a:solidFill>
            <a:srgbClr val="888888"/>
          </a:solidFill>
          <a:latin typeface="Arial"/>
          <a:ea typeface="MS PGothic" pitchFamily="34" charset="-128"/>
          <a:cs typeface="Arial"/>
        </a:defRPr>
      </a:lvl5pPr>
      <a:lvl6pPr marL="2617260" indent="-237931" algn="l" rtl="0" eaLnBrk="1" latinLnBrk="0" hangingPunct="1">
        <a:spcBef>
          <a:spcPct val="20000"/>
        </a:spcBef>
        <a:buChar char="•"/>
        <a:defRPr sz="2133">
          <a:solidFill>
            <a:schemeClr val="tx1"/>
          </a:solidFill>
          <a:latin typeface="+mn-lt"/>
          <a:ea typeface="+mn-ea"/>
          <a:cs typeface="+mn-cs"/>
        </a:defRPr>
      </a:lvl6pPr>
      <a:lvl7pPr marL="3093125" indent="-237931" algn="l" rtl="0" eaLnBrk="1" latinLnBrk="0" hangingPunct="1">
        <a:spcBef>
          <a:spcPct val="20000"/>
        </a:spcBef>
        <a:buChar char="•"/>
        <a:defRPr sz="2133">
          <a:solidFill>
            <a:schemeClr val="tx1"/>
          </a:solidFill>
          <a:latin typeface="+mn-lt"/>
          <a:ea typeface="+mn-ea"/>
          <a:cs typeface="+mn-cs"/>
        </a:defRPr>
      </a:lvl7pPr>
      <a:lvl8pPr marL="3568992" indent="-237931" algn="l" rtl="0" eaLnBrk="1" latinLnBrk="0" hangingPunct="1">
        <a:spcBef>
          <a:spcPct val="20000"/>
        </a:spcBef>
        <a:buChar char="•"/>
        <a:defRPr sz="2133">
          <a:solidFill>
            <a:schemeClr val="tx1"/>
          </a:solidFill>
          <a:latin typeface="+mn-lt"/>
          <a:ea typeface="+mn-ea"/>
          <a:cs typeface="+mn-cs"/>
        </a:defRPr>
      </a:lvl8pPr>
      <a:lvl9pPr marL="4044857" indent="-237931" algn="l" rtl="0" eaLnBrk="1" latinLnBrk="0" hangingPunct="1">
        <a:spcBef>
          <a:spcPct val="20000"/>
        </a:spcBef>
        <a:buChar char="•"/>
        <a:defRPr sz="2133">
          <a:solidFill>
            <a:schemeClr val="tx1"/>
          </a:solidFill>
          <a:latin typeface="+mn-lt"/>
          <a:ea typeface="+mn-ea"/>
          <a:cs typeface="+mn-cs"/>
        </a:defRPr>
      </a:lvl9pPr>
    </p:bodyStyle>
    <p:otherStyle>
      <a:lvl1pPr marL="0" algn="l" rtl="0" eaLnBrk="1" hangingPunct="1">
        <a:defRPr>
          <a:solidFill>
            <a:schemeClr val="tx1"/>
          </a:solidFill>
          <a:latin typeface="+mn-lt"/>
          <a:ea typeface="+mn-ea"/>
          <a:cs typeface="+mn-cs"/>
        </a:defRPr>
      </a:lvl1pPr>
      <a:lvl2pPr marL="475867" algn="l" rtl="0" eaLnBrk="1" hangingPunct="1">
        <a:defRPr>
          <a:solidFill>
            <a:schemeClr val="tx1"/>
          </a:solidFill>
          <a:latin typeface="+mn-lt"/>
          <a:ea typeface="+mn-ea"/>
          <a:cs typeface="+mn-cs"/>
        </a:defRPr>
      </a:lvl2pPr>
      <a:lvl3pPr marL="951730" algn="l" rtl="0" eaLnBrk="1" hangingPunct="1">
        <a:defRPr>
          <a:solidFill>
            <a:schemeClr val="tx1"/>
          </a:solidFill>
          <a:latin typeface="+mn-lt"/>
          <a:ea typeface="+mn-ea"/>
          <a:cs typeface="+mn-cs"/>
        </a:defRPr>
      </a:lvl3pPr>
      <a:lvl4pPr marL="1427597" algn="l" rtl="0" eaLnBrk="1" hangingPunct="1">
        <a:defRPr>
          <a:solidFill>
            <a:schemeClr val="tx1"/>
          </a:solidFill>
          <a:latin typeface="+mn-lt"/>
          <a:ea typeface="+mn-ea"/>
          <a:cs typeface="+mn-cs"/>
        </a:defRPr>
      </a:lvl4pPr>
      <a:lvl5pPr marL="1903462" algn="l" rtl="0" eaLnBrk="1" hangingPunct="1">
        <a:defRPr>
          <a:solidFill>
            <a:schemeClr val="tx1"/>
          </a:solidFill>
          <a:latin typeface="+mn-lt"/>
          <a:ea typeface="+mn-ea"/>
          <a:cs typeface="+mn-cs"/>
        </a:defRPr>
      </a:lvl5pPr>
      <a:lvl6pPr marL="2379327" algn="l" rtl="0" eaLnBrk="1" hangingPunct="1">
        <a:defRPr>
          <a:solidFill>
            <a:schemeClr val="tx1"/>
          </a:solidFill>
          <a:latin typeface="+mn-lt"/>
          <a:ea typeface="+mn-ea"/>
          <a:cs typeface="+mn-cs"/>
        </a:defRPr>
      </a:lvl6pPr>
      <a:lvl7pPr marL="2855194" algn="l" rtl="0" eaLnBrk="1" hangingPunct="1">
        <a:defRPr>
          <a:solidFill>
            <a:schemeClr val="tx1"/>
          </a:solidFill>
          <a:latin typeface="+mn-lt"/>
          <a:ea typeface="+mn-ea"/>
          <a:cs typeface="+mn-cs"/>
        </a:defRPr>
      </a:lvl7pPr>
      <a:lvl8pPr marL="3331058" algn="l" rtl="0" eaLnBrk="1" hangingPunct="1">
        <a:defRPr>
          <a:solidFill>
            <a:schemeClr val="tx1"/>
          </a:solidFill>
          <a:latin typeface="+mn-lt"/>
          <a:ea typeface="+mn-ea"/>
          <a:cs typeface="+mn-cs"/>
        </a:defRPr>
      </a:lvl8pPr>
      <a:lvl9pPr marL="3806925" algn="l" rtl="0" eaLnBrk="1" hangingPunct="1">
        <a:defRPr>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37"/>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8" imgW="353" imgH="353" progId="TCLayout.ActiveDocument.1">
                  <p:embed/>
                </p:oleObj>
              </mc:Choice>
              <mc:Fallback>
                <p:oleObj name="think-cell Slide" r:id="rId38" imgW="353" imgH="353" progId="TCLayout.ActiveDocument.1">
                  <p:embed/>
                  <p:pic>
                    <p:nvPicPr>
                      <p:cNvPr id="2" name="Object 1" hidden="1"/>
                      <p:cNvPicPr/>
                      <p:nvPr/>
                    </p:nvPicPr>
                    <p:blipFill>
                      <a:blip r:embed="rId39"/>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3847647103"/>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 id="2147483948" r:id="rId12"/>
    <p:sldLayoutId id="2147483949" r:id="rId13"/>
    <p:sldLayoutId id="2147483950" r:id="rId14"/>
    <p:sldLayoutId id="2147483951" r:id="rId15"/>
    <p:sldLayoutId id="2147483952" r:id="rId16"/>
    <p:sldLayoutId id="2147483953" r:id="rId17"/>
    <p:sldLayoutId id="2147483954" r:id="rId18"/>
    <p:sldLayoutId id="2147483955" r:id="rId19"/>
    <p:sldLayoutId id="2147483956" r:id="rId20"/>
    <p:sldLayoutId id="2147483957" r:id="rId21"/>
    <p:sldLayoutId id="2147483958" r:id="rId22"/>
    <p:sldLayoutId id="2147483959" r:id="rId23"/>
    <p:sldLayoutId id="2147483960" r:id="rId24"/>
    <p:sldLayoutId id="2147483961" r:id="rId25"/>
    <p:sldLayoutId id="2147483962" r:id="rId26"/>
    <p:sldLayoutId id="2147483963" r:id="rId27"/>
    <p:sldLayoutId id="2147483964" r:id="rId28"/>
    <p:sldLayoutId id="2147483965" r:id="rId29"/>
    <p:sldLayoutId id="2147483966" r:id="rId30"/>
    <p:sldLayoutId id="2147483967" r:id="rId31"/>
    <p:sldLayoutId id="2147483968" r:id="rId32"/>
    <p:sldLayoutId id="2147483969" r:id="rId33"/>
    <p:sldLayoutId id="2147483970" r:id="rId34"/>
    <p:sldLayoutId id="2147483971" r:id="rId35"/>
  </p:sldLayoutIdLst>
  <p:hf hdr="0"/>
  <p:txStyles>
    <p:titleStyle>
      <a:lvl1pPr algn="l" rtl="0" eaLnBrk="1" fontAlgn="base" hangingPunct="1">
        <a:spcBef>
          <a:spcPct val="0"/>
        </a:spcBef>
        <a:spcAft>
          <a:spcPct val="0"/>
        </a:spcAft>
        <a:defRPr sz="1200" b="1" cap="small">
          <a:solidFill>
            <a:srgbClr val="E2001A"/>
          </a:solidFill>
          <a:latin typeface="Verdana"/>
          <a:ea typeface="MS PGothic" pitchFamily="34" charset="-128"/>
          <a:cs typeface="Verdana"/>
        </a:defRPr>
      </a:lvl1pPr>
      <a:lvl2pPr algn="l" rtl="0" eaLnBrk="1" fontAlgn="base" hangingPunct="1">
        <a:spcBef>
          <a:spcPct val="0"/>
        </a:spcBef>
        <a:spcAft>
          <a:spcPct val="0"/>
        </a:spcAft>
        <a:defRPr sz="1200" b="1">
          <a:solidFill>
            <a:srgbClr val="E2001A"/>
          </a:solidFill>
          <a:latin typeface="Verdana" charset="0"/>
          <a:ea typeface="MS PGothic" pitchFamily="34" charset="-128"/>
          <a:cs typeface="Verdana" charset="0"/>
        </a:defRPr>
      </a:lvl2pPr>
      <a:lvl3pPr algn="l" rtl="0" eaLnBrk="1" fontAlgn="base" hangingPunct="1">
        <a:spcBef>
          <a:spcPct val="0"/>
        </a:spcBef>
        <a:spcAft>
          <a:spcPct val="0"/>
        </a:spcAft>
        <a:defRPr sz="1200" b="1">
          <a:solidFill>
            <a:srgbClr val="E2001A"/>
          </a:solidFill>
          <a:latin typeface="Verdana" charset="0"/>
          <a:ea typeface="MS PGothic" pitchFamily="34" charset="-128"/>
          <a:cs typeface="Verdana" charset="0"/>
        </a:defRPr>
      </a:lvl3pPr>
      <a:lvl4pPr algn="l" rtl="0" eaLnBrk="1" fontAlgn="base" hangingPunct="1">
        <a:spcBef>
          <a:spcPct val="0"/>
        </a:spcBef>
        <a:spcAft>
          <a:spcPct val="0"/>
        </a:spcAft>
        <a:defRPr sz="1200" b="1">
          <a:solidFill>
            <a:srgbClr val="E2001A"/>
          </a:solidFill>
          <a:latin typeface="Verdana" charset="0"/>
          <a:ea typeface="MS PGothic" pitchFamily="34" charset="-128"/>
          <a:cs typeface="Verdana" charset="0"/>
        </a:defRPr>
      </a:lvl4pPr>
      <a:lvl5pPr algn="l" rtl="0" eaLnBrk="1" fontAlgn="base" hangingPunct="1">
        <a:spcBef>
          <a:spcPct val="0"/>
        </a:spcBef>
        <a:spcAft>
          <a:spcPct val="0"/>
        </a:spcAft>
        <a:defRPr sz="1200" b="1">
          <a:solidFill>
            <a:srgbClr val="E2001A"/>
          </a:solidFill>
          <a:latin typeface="Verdana" charset="0"/>
          <a:ea typeface="MS PGothic" pitchFamily="34" charset="-128"/>
          <a:cs typeface="Verdana" charset="0"/>
        </a:defRPr>
      </a:lvl5pPr>
      <a:lvl6pPr marL="475867" algn="l" rtl="0" eaLnBrk="1" fontAlgn="base" hangingPunct="1">
        <a:spcBef>
          <a:spcPct val="0"/>
        </a:spcBef>
        <a:spcAft>
          <a:spcPct val="0"/>
        </a:spcAft>
        <a:defRPr sz="2533">
          <a:solidFill>
            <a:schemeClr val="bg1"/>
          </a:solidFill>
          <a:latin typeface="Calibri" pitchFamily="-112" charset="0"/>
          <a:ea typeface="ＭＳ Ｐゴシック" pitchFamily="-112" charset="-128"/>
          <a:cs typeface="ＭＳ Ｐゴシック" pitchFamily="-112" charset="-128"/>
        </a:defRPr>
      </a:lvl6pPr>
      <a:lvl7pPr marL="951730" algn="l" rtl="0" eaLnBrk="1" fontAlgn="base" hangingPunct="1">
        <a:spcBef>
          <a:spcPct val="0"/>
        </a:spcBef>
        <a:spcAft>
          <a:spcPct val="0"/>
        </a:spcAft>
        <a:defRPr sz="2533">
          <a:solidFill>
            <a:schemeClr val="bg1"/>
          </a:solidFill>
          <a:latin typeface="Calibri" pitchFamily="-112" charset="0"/>
          <a:ea typeface="ＭＳ Ｐゴシック" pitchFamily="-112" charset="-128"/>
          <a:cs typeface="ＭＳ Ｐゴシック" pitchFamily="-112" charset="-128"/>
        </a:defRPr>
      </a:lvl7pPr>
      <a:lvl8pPr marL="1427597" algn="l" rtl="0" eaLnBrk="1" fontAlgn="base" hangingPunct="1">
        <a:spcBef>
          <a:spcPct val="0"/>
        </a:spcBef>
        <a:spcAft>
          <a:spcPct val="0"/>
        </a:spcAft>
        <a:defRPr sz="2533">
          <a:solidFill>
            <a:schemeClr val="bg1"/>
          </a:solidFill>
          <a:latin typeface="Calibri" pitchFamily="-112" charset="0"/>
          <a:ea typeface="ＭＳ Ｐゴシック" pitchFamily="-112" charset="-128"/>
          <a:cs typeface="ＭＳ Ｐゴシック" pitchFamily="-112" charset="-128"/>
        </a:defRPr>
      </a:lvl8pPr>
      <a:lvl9pPr marL="1903462" algn="l" rtl="0" eaLnBrk="1" fontAlgn="base" hangingPunct="1">
        <a:spcBef>
          <a:spcPct val="0"/>
        </a:spcBef>
        <a:spcAft>
          <a:spcPct val="0"/>
        </a:spcAft>
        <a:defRPr sz="2533">
          <a:solidFill>
            <a:schemeClr val="bg1"/>
          </a:solidFill>
          <a:latin typeface="Calibri" pitchFamily="-112" charset="0"/>
          <a:ea typeface="ＭＳ Ｐゴシック" pitchFamily="-112" charset="-128"/>
          <a:cs typeface="ＭＳ Ｐゴシック" pitchFamily="-112" charset="-128"/>
        </a:defRPr>
      </a:lvl9pPr>
    </p:titleStyle>
    <p:bodyStyle>
      <a:lvl1pPr marL="356871" indent="-356871" algn="l" rtl="0" eaLnBrk="1" fontAlgn="base" hangingPunct="1">
        <a:spcBef>
          <a:spcPct val="20000"/>
        </a:spcBef>
        <a:spcAft>
          <a:spcPct val="0"/>
        </a:spcAft>
        <a:buChar char="•"/>
        <a:defRPr sz="1200">
          <a:solidFill>
            <a:srgbClr val="888888"/>
          </a:solidFill>
          <a:latin typeface="Arial"/>
          <a:ea typeface="MS PGothic" pitchFamily="34" charset="-128"/>
          <a:cs typeface="Arial"/>
        </a:defRPr>
      </a:lvl1pPr>
      <a:lvl2pPr marL="773219" indent="-297392" algn="l" rtl="0" eaLnBrk="1" fontAlgn="base" hangingPunct="1">
        <a:spcBef>
          <a:spcPct val="20000"/>
        </a:spcBef>
        <a:spcAft>
          <a:spcPct val="0"/>
        </a:spcAft>
        <a:buChar char="–"/>
        <a:defRPr sz="1200">
          <a:solidFill>
            <a:srgbClr val="888888"/>
          </a:solidFill>
          <a:latin typeface="Arial"/>
          <a:ea typeface="MS PGothic" pitchFamily="34" charset="-128"/>
          <a:cs typeface="Arial"/>
        </a:defRPr>
      </a:lvl2pPr>
      <a:lvl3pPr marL="1189569" indent="-237913" algn="l" rtl="0" eaLnBrk="1" fontAlgn="base" hangingPunct="1">
        <a:spcBef>
          <a:spcPct val="20000"/>
        </a:spcBef>
        <a:spcAft>
          <a:spcPct val="0"/>
        </a:spcAft>
        <a:buChar char="•"/>
        <a:defRPr sz="1200">
          <a:solidFill>
            <a:srgbClr val="888888"/>
          </a:solidFill>
          <a:latin typeface="Arial"/>
          <a:ea typeface="MS PGothic" pitchFamily="34" charset="-128"/>
          <a:cs typeface="Arial"/>
        </a:defRPr>
      </a:lvl3pPr>
      <a:lvl4pPr marL="1665396" indent="-237913" algn="l" rtl="0" eaLnBrk="1" fontAlgn="base" hangingPunct="1">
        <a:spcBef>
          <a:spcPct val="20000"/>
        </a:spcBef>
        <a:spcAft>
          <a:spcPct val="0"/>
        </a:spcAft>
        <a:buChar char="–"/>
        <a:defRPr sz="1200">
          <a:solidFill>
            <a:srgbClr val="888888"/>
          </a:solidFill>
          <a:latin typeface="Arial"/>
          <a:ea typeface="MS PGothic" pitchFamily="34" charset="-128"/>
          <a:cs typeface="Arial"/>
        </a:defRPr>
      </a:lvl4pPr>
      <a:lvl5pPr marL="2141224" indent="-237913" algn="l" rtl="0" eaLnBrk="1" fontAlgn="base" hangingPunct="1">
        <a:spcBef>
          <a:spcPct val="20000"/>
        </a:spcBef>
        <a:spcAft>
          <a:spcPct val="0"/>
        </a:spcAft>
        <a:buChar char="»"/>
        <a:defRPr sz="1200">
          <a:solidFill>
            <a:srgbClr val="888888"/>
          </a:solidFill>
          <a:latin typeface="Arial"/>
          <a:ea typeface="MS PGothic" pitchFamily="34" charset="-128"/>
          <a:cs typeface="Arial"/>
        </a:defRPr>
      </a:lvl5pPr>
      <a:lvl6pPr marL="2617260" indent="-237931" algn="l" rtl="0" eaLnBrk="1" latinLnBrk="0" hangingPunct="1">
        <a:spcBef>
          <a:spcPct val="20000"/>
        </a:spcBef>
        <a:buChar char="•"/>
        <a:defRPr sz="2133">
          <a:solidFill>
            <a:schemeClr val="tx1"/>
          </a:solidFill>
          <a:latin typeface="+mn-lt"/>
          <a:ea typeface="+mn-ea"/>
          <a:cs typeface="+mn-cs"/>
        </a:defRPr>
      </a:lvl6pPr>
      <a:lvl7pPr marL="3093125" indent="-237931" algn="l" rtl="0" eaLnBrk="1" latinLnBrk="0" hangingPunct="1">
        <a:spcBef>
          <a:spcPct val="20000"/>
        </a:spcBef>
        <a:buChar char="•"/>
        <a:defRPr sz="2133">
          <a:solidFill>
            <a:schemeClr val="tx1"/>
          </a:solidFill>
          <a:latin typeface="+mn-lt"/>
          <a:ea typeface="+mn-ea"/>
          <a:cs typeface="+mn-cs"/>
        </a:defRPr>
      </a:lvl7pPr>
      <a:lvl8pPr marL="3568992" indent="-237931" algn="l" rtl="0" eaLnBrk="1" latinLnBrk="0" hangingPunct="1">
        <a:spcBef>
          <a:spcPct val="20000"/>
        </a:spcBef>
        <a:buChar char="•"/>
        <a:defRPr sz="2133">
          <a:solidFill>
            <a:schemeClr val="tx1"/>
          </a:solidFill>
          <a:latin typeface="+mn-lt"/>
          <a:ea typeface="+mn-ea"/>
          <a:cs typeface="+mn-cs"/>
        </a:defRPr>
      </a:lvl8pPr>
      <a:lvl9pPr marL="4044857" indent="-237931" algn="l" rtl="0" eaLnBrk="1" latinLnBrk="0" hangingPunct="1">
        <a:spcBef>
          <a:spcPct val="20000"/>
        </a:spcBef>
        <a:buChar char="•"/>
        <a:defRPr sz="2133">
          <a:solidFill>
            <a:schemeClr val="tx1"/>
          </a:solidFill>
          <a:latin typeface="+mn-lt"/>
          <a:ea typeface="+mn-ea"/>
          <a:cs typeface="+mn-cs"/>
        </a:defRPr>
      </a:lvl9pPr>
    </p:bodyStyle>
    <p:otherStyle>
      <a:lvl1pPr marL="0" algn="l" rtl="0" eaLnBrk="1" hangingPunct="1">
        <a:defRPr>
          <a:solidFill>
            <a:schemeClr val="tx1"/>
          </a:solidFill>
          <a:latin typeface="+mn-lt"/>
          <a:ea typeface="+mn-ea"/>
          <a:cs typeface="+mn-cs"/>
        </a:defRPr>
      </a:lvl1pPr>
      <a:lvl2pPr marL="475867" algn="l" rtl="0" eaLnBrk="1" hangingPunct="1">
        <a:defRPr>
          <a:solidFill>
            <a:schemeClr val="tx1"/>
          </a:solidFill>
          <a:latin typeface="+mn-lt"/>
          <a:ea typeface="+mn-ea"/>
          <a:cs typeface="+mn-cs"/>
        </a:defRPr>
      </a:lvl2pPr>
      <a:lvl3pPr marL="951730" algn="l" rtl="0" eaLnBrk="1" hangingPunct="1">
        <a:defRPr>
          <a:solidFill>
            <a:schemeClr val="tx1"/>
          </a:solidFill>
          <a:latin typeface="+mn-lt"/>
          <a:ea typeface="+mn-ea"/>
          <a:cs typeface="+mn-cs"/>
        </a:defRPr>
      </a:lvl3pPr>
      <a:lvl4pPr marL="1427597" algn="l" rtl="0" eaLnBrk="1" hangingPunct="1">
        <a:defRPr>
          <a:solidFill>
            <a:schemeClr val="tx1"/>
          </a:solidFill>
          <a:latin typeface="+mn-lt"/>
          <a:ea typeface="+mn-ea"/>
          <a:cs typeface="+mn-cs"/>
        </a:defRPr>
      </a:lvl4pPr>
      <a:lvl5pPr marL="1903462" algn="l" rtl="0" eaLnBrk="1" hangingPunct="1">
        <a:defRPr>
          <a:solidFill>
            <a:schemeClr val="tx1"/>
          </a:solidFill>
          <a:latin typeface="+mn-lt"/>
          <a:ea typeface="+mn-ea"/>
          <a:cs typeface="+mn-cs"/>
        </a:defRPr>
      </a:lvl5pPr>
      <a:lvl6pPr marL="2379327" algn="l" rtl="0" eaLnBrk="1" hangingPunct="1">
        <a:defRPr>
          <a:solidFill>
            <a:schemeClr val="tx1"/>
          </a:solidFill>
          <a:latin typeface="+mn-lt"/>
          <a:ea typeface="+mn-ea"/>
          <a:cs typeface="+mn-cs"/>
        </a:defRPr>
      </a:lvl6pPr>
      <a:lvl7pPr marL="2855194" algn="l" rtl="0" eaLnBrk="1" hangingPunct="1">
        <a:defRPr>
          <a:solidFill>
            <a:schemeClr val="tx1"/>
          </a:solidFill>
          <a:latin typeface="+mn-lt"/>
          <a:ea typeface="+mn-ea"/>
          <a:cs typeface="+mn-cs"/>
        </a:defRPr>
      </a:lvl7pPr>
      <a:lvl8pPr marL="3331058" algn="l" rtl="0" eaLnBrk="1" hangingPunct="1">
        <a:defRPr>
          <a:solidFill>
            <a:schemeClr val="tx1"/>
          </a:solidFill>
          <a:latin typeface="+mn-lt"/>
          <a:ea typeface="+mn-ea"/>
          <a:cs typeface="+mn-cs"/>
        </a:defRPr>
      </a:lvl8pPr>
      <a:lvl9pPr marL="3806925" algn="l" rtl="0" eaLnBrk="1" hangingPunct="1">
        <a:defRPr>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38"/>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9" imgW="353" imgH="353" progId="TCLayout.ActiveDocument.1">
                  <p:embed/>
                </p:oleObj>
              </mc:Choice>
              <mc:Fallback>
                <p:oleObj name="think-cell Slide" r:id="rId39" imgW="353" imgH="353" progId="TCLayout.ActiveDocument.1">
                  <p:embed/>
                  <p:pic>
                    <p:nvPicPr>
                      <p:cNvPr id="2" name="Object 1" hidden="1"/>
                      <p:cNvPicPr/>
                      <p:nvPr/>
                    </p:nvPicPr>
                    <p:blipFill>
                      <a:blip r:embed="rId40"/>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74868574"/>
      </p:ext>
    </p:extLst>
  </p:cSld>
  <p:clrMap bg1="lt1" tx1="dk1" bg2="lt2" tx2="dk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 id="2147484030" r:id="rId5"/>
    <p:sldLayoutId id="2147484031" r:id="rId6"/>
    <p:sldLayoutId id="2147484032" r:id="rId7"/>
    <p:sldLayoutId id="2147484033" r:id="rId8"/>
    <p:sldLayoutId id="2147484034" r:id="rId9"/>
    <p:sldLayoutId id="2147484035" r:id="rId10"/>
    <p:sldLayoutId id="2147484036" r:id="rId11"/>
    <p:sldLayoutId id="2147484037" r:id="rId12"/>
    <p:sldLayoutId id="2147484038" r:id="rId13"/>
    <p:sldLayoutId id="2147484039" r:id="rId14"/>
    <p:sldLayoutId id="2147484040" r:id="rId15"/>
    <p:sldLayoutId id="2147484041" r:id="rId16"/>
    <p:sldLayoutId id="2147484042" r:id="rId17"/>
    <p:sldLayoutId id="2147484043" r:id="rId18"/>
    <p:sldLayoutId id="2147484044" r:id="rId19"/>
    <p:sldLayoutId id="2147484045" r:id="rId20"/>
    <p:sldLayoutId id="2147484046" r:id="rId21"/>
    <p:sldLayoutId id="2147484047" r:id="rId22"/>
    <p:sldLayoutId id="2147484048" r:id="rId23"/>
    <p:sldLayoutId id="2147484049" r:id="rId24"/>
    <p:sldLayoutId id="2147484050" r:id="rId25"/>
    <p:sldLayoutId id="2147484051" r:id="rId26"/>
    <p:sldLayoutId id="2147484052" r:id="rId27"/>
    <p:sldLayoutId id="2147484053" r:id="rId28"/>
    <p:sldLayoutId id="2147484054" r:id="rId29"/>
    <p:sldLayoutId id="2147484055" r:id="rId30"/>
    <p:sldLayoutId id="2147484056" r:id="rId31"/>
    <p:sldLayoutId id="2147484057" r:id="rId32"/>
    <p:sldLayoutId id="2147484058" r:id="rId33"/>
    <p:sldLayoutId id="2147484059" r:id="rId34"/>
    <p:sldLayoutId id="2147484060" r:id="rId35"/>
    <p:sldLayoutId id="2147484062" r:id="rId36"/>
  </p:sldLayoutIdLst>
  <p:hf hdr="0"/>
  <p:txStyles>
    <p:titleStyle>
      <a:lvl1pPr algn="l" rtl="0" eaLnBrk="1" fontAlgn="base" hangingPunct="1">
        <a:spcBef>
          <a:spcPct val="0"/>
        </a:spcBef>
        <a:spcAft>
          <a:spcPct val="0"/>
        </a:spcAft>
        <a:defRPr sz="1200" b="1" cap="small">
          <a:solidFill>
            <a:srgbClr val="E2001A"/>
          </a:solidFill>
          <a:latin typeface="Verdana"/>
          <a:ea typeface="MS PGothic" pitchFamily="34" charset="-128"/>
          <a:cs typeface="Verdana"/>
        </a:defRPr>
      </a:lvl1pPr>
      <a:lvl2pPr algn="l" rtl="0" eaLnBrk="1" fontAlgn="base" hangingPunct="1">
        <a:spcBef>
          <a:spcPct val="0"/>
        </a:spcBef>
        <a:spcAft>
          <a:spcPct val="0"/>
        </a:spcAft>
        <a:defRPr sz="1200" b="1">
          <a:solidFill>
            <a:srgbClr val="E2001A"/>
          </a:solidFill>
          <a:latin typeface="Verdana" charset="0"/>
          <a:ea typeface="MS PGothic" pitchFamily="34" charset="-128"/>
          <a:cs typeface="Verdana" charset="0"/>
        </a:defRPr>
      </a:lvl2pPr>
      <a:lvl3pPr algn="l" rtl="0" eaLnBrk="1" fontAlgn="base" hangingPunct="1">
        <a:spcBef>
          <a:spcPct val="0"/>
        </a:spcBef>
        <a:spcAft>
          <a:spcPct val="0"/>
        </a:spcAft>
        <a:defRPr sz="1200" b="1">
          <a:solidFill>
            <a:srgbClr val="E2001A"/>
          </a:solidFill>
          <a:latin typeface="Verdana" charset="0"/>
          <a:ea typeface="MS PGothic" pitchFamily="34" charset="-128"/>
          <a:cs typeface="Verdana" charset="0"/>
        </a:defRPr>
      </a:lvl3pPr>
      <a:lvl4pPr algn="l" rtl="0" eaLnBrk="1" fontAlgn="base" hangingPunct="1">
        <a:spcBef>
          <a:spcPct val="0"/>
        </a:spcBef>
        <a:spcAft>
          <a:spcPct val="0"/>
        </a:spcAft>
        <a:defRPr sz="1200" b="1">
          <a:solidFill>
            <a:srgbClr val="E2001A"/>
          </a:solidFill>
          <a:latin typeface="Verdana" charset="0"/>
          <a:ea typeface="MS PGothic" pitchFamily="34" charset="-128"/>
          <a:cs typeface="Verdana" charset="0"/>
        </a:defRPr>
      </a:lvl4pPr>
      <a:lvl5pPr algn="l" rtl="0" eaLnBrk="1" fontAlgn="base" hangingPunct="1">
        <a:spcBef>
          <a:spcPct val="0"/>
        </a:spcBef>
        <a:spcAft>
          <a:spcPct val="0"/>
        </a:spcAft>
        <a:defRPr sz="1200" b="1">
          <a:solidFill>
            <a:srgbClr val="E2001A"/>
          </a:solidFill>
          <a:latin typeface="Verdana" charset="0"/>
          <a:ea typeface="MS PGothic" pitchFamily="34" charset="-128"/>
          <a:cs typeface="Verdana" charset="0"/>
        </a:defRPr>
      </a:lvl5pPr>
      <a:lvl6pPr marL="475867" algn="l" rtl="0" eaLnBrk="1" fontAlgn="base" hangingPunct="1">
        <a:spcBef>
          <a:spcPct val="0"/>
        </a:spcBef>
        <a:spcAft>
          <a:spcPct val="0"/>
        </a:spcAft>
        <a:defRPr sz="2533">
          <a:solidFill>
            <a:schemeClr val="bg1"/>
          </a:solidFill>
          <a:latin typeface="Calibri" pitchFamily="-112" charset="0"/>
          <a:ea typeface="ＭＳ Ｐゴシック" pitchFamily="-112" charset="-128"/>
          <a:cs typeface="ＭＳ Ｐゴシック" pitchFamily="-112" charset="-128"/>
        </a:defRPr>
      </a:lvl6pPr>
      <a:lvl7pPr marL="951730" algn="l" rtl="0" eaLnBrk="1" fontAlgn="base" hangingPunct="1">
        <a:spcBef>
          <a:spcPct val="0"/>
        </a:spcBef>
        <a:spcAft>
          <a:spcPct val="0"/>
        </a:spcAft>
        <a:defRPr sz="2533">
          <a:solidFill>
            <a:schemeClr val="bg1"/>
          </a:solidFill>
          <a:latin typeface="Calibri" pitchFamily="-112" charset="0"/>
          <a:ea typeface="ＭＳ Ｐゴシック" pitchFamily="-112" charset="-128"/>
          <a:cs typeface="ＭＳ Ｐゴシック" pitchFamily="-112" charset="-128"/>
        </a:defRPr>
      </a:lvl7pPr>
      <a:lvl8pPr marL="1427597" algn="l" rtl="0" eaLnBrk="1" fontAlgn="base" hangingPunct="1">
        <a:spcBef>
          <a:spcPct val="0"/>
        </a:spcBef>
        <a:spcAft>
          <a:spcPct val="0"/>
        </a:spcAft>
        <a:defRPr sz="2533">
          <a:solidFill>
            <a:schemeClr val="bg1"/>
          </a:solidFill>
          <a:latin typeface="Calibri" pitchFamily="-112" charset="0"/>
          <a:ea typeface="ＭＳ Ｐゴシック" pitchFamily="-112" charset="-128"/>
          <a:cs typeface="ＭＳ Ｐゴシック" pitchFamily="-112" charset="-128"/>
        </a:defRPr>
      </a:lvl8pPr>
      <a:lvl9pPr marL="1903462" algn="l" rtl="0" eaLnBrk="1" fontAlgn="base" hangingPunct="1">
        <a:spcBef>
          <a:spcPct val="0"/>
        </a:spcBef>
        <a:spcAft>
          <a:spcPct val="0"/>
        </a:spcAft>
        <a:defRPr sz="2533">
          <a:solidFill>
            <a:schemeClr val="bg1"/>
          </a:solidFill>
          <a:latin typeface="Calibri" pitchFamily="-112" charset="0"/>
          <a:ea typeface="ＭＳ Ｐゴシック" pitchFamily="-112" charset="-128"/>
          <a:cs typeface="ＭＳ Ｐゴシック" pitchFamily="-112" charset="-128"/>
        </a:defRPr>
      </a:lvl9pPr>
    </p:titleStyle>
    <p:bodyStyle>
      <a:lvl1pPr marL="356871" indent="-356871" algn="l" rtl="0" eaLnBrk="1" fontAlgn="base" hangingPunct="1">
        <a:spcBef>
          <a:spcPct val="20000"/>
        </a:spcBef>
        <a:spcAft>
          <a:spcPct val="0"/>
        </a:spcAft>
        <a:buChar char="•"/>
        <a:defRPr sz="1200">
          <a:solidFill>
            <a:srgbClr val="888888"/>
          </a:solidFill>
          <a:latin typeface="Arial"/>
          <a:ea typeface="MS PGothic" pitchFamily="34" charset="-128"/>
          <a:cs typeface="Arial"/>
        </a:defRPr>
      </a:lvl1pPr>
      <a:lvl2pPr marL="773219" indent="-297392" algn="l" rtl="0" eaLnBrk="1" fontAlgn="base" hangingPunct="1">
        <a:spcBef>
          <a:spcPct val="20000"/>
        </a:spcBef>
        <a:spcAft>
          <a:spcPct val="0"/>
        </a:spcAft>
        <a:buChar char="–"/>
        <a:defRPr sz="1200">
          <a:solidFill>
            <a:srgbClr val="888888"/>
          </a:solidFill>
          <a:latin typeface="Arial"/>
          <a:ea typeface="MS PGothic" pitchFamily="34" charset="-128"/>
          <a:cs typeface="Arial"/>
        </a:defRPr>
      </a:lvl2pPr>
      <a:lvl3pPr marL="1189569" indent="-237913" algn="l" rtl="0" eaLnBrk="1" fontAlgn="base" hangingPunct="1">
        <a:spcBef>
          <a:spcPct val="20000"/>
        </a:spcBef>
        <a:spcAft>
          <a:spcPct val="0"/>
        </a:spcAft>
        <a:buChar char="•"/>
        <a:defRPr sz="1200">
          <a:solidFill>
            <a:srgbClr val="888888"/>
          </a:solidFill>
          <a:latin typeface="Arial"/>
          <a:ea typeface="MS PGothic" pitchFamily="34" charset="-128"/>
          <a:cs typeface="Arial"/>
        </a:defRPr>
      </a:lvl3pPr>
      <a:lvl4pPr marL="1665396" indent="-237913" algn="l" rtl="0" eaLnBrk="1" fontAlgn="base" hangingPunct="1">
        <a:spcBef>
          <a:spcPct val="20000"/>
        </a:spcBef>
        <a:spcAft>
          <a:spcPct val="0"/>
        </a:spcAft>
        <a:buChar char="–"/>
        <a:defRPr sz="1200">
          <a:solidFill>
            <a:srgbClr val="888888"/>
          </a:solidFill>
          <a:latin typeface="Arial"/>
          <a:ea typeface="MS PGothic" pitchFamily="34" charset="-128"/>
          <a:cs typeface="Arial"/>
        </a:defRPr>
      </a:lvl4pPr>
      <a:lvl5pPr marL="2141224" indent="-237913" algn="l" rtl="0" eaLnBrk="1" fontAlgn="base" hangingPunct="1">
        <a:spcBef>
          <a:spcPct val="20000"/>
        </a:spcBef>
        <a:spcAft>
          <a:spcPct val="0"/>
        </a:spcAft>
        <a:buChar char="»"/>
        <a:defRPr sz="1200">
          <a:solidFill>
            <a:srgbClr val="888888"/>
          </a:solidFill>
          <a:latin typeface="Arial"/>
          <a:ea typeface="MS PGothic" pitchFamily="34" charset="-128"/>
          <a:cs typeface="Arial"/>
        </a:defRPr>
      </a:lvl5pPr>
      <a:lvl6pPr marL="2617260" indent="-237931" algn="l" rtl="0" eaLnBrk="1" latinLnBrk="0" hangingPunct="1">
        <a:spcBef>
          <a:spcPct val="20000"/>
        </a:spcBef>
        <a:buChar char="•"/>
        <a:defRPr sz="2133">
          <a:solidFill>
            <a:schemeClr val="tx1"/>
          </a:solidFill>
          <a:latin typeface="+mn-lt"/>
          <a:ea typeface="+mn-ea"/>
          <a:cs typeface="+mn-cs"/>
        </a:defRPr>
      </a:lvl6pPr>
      <a:lvl7pPr marL="3093125" indent="-237931" algn="l" rtl="0" eaLnBrk="1" latinLnBrk="0" hangingPunct="1">
        <a:spcBef>
          <a:spcPct val="20000"/>
        </a:spcBef>
        <a:buChar char="•"/>
        <a:defRPr sz="2133">
          <a:solidFill>
            <a:schemeClr val="tx1"/>
          </a:solidFill>
          <a:latin typeface="+mn-lt"/>
          <a:ea typeface="+mn-ea"/>
          <a:cs typeface="+mn-cs"/>
        </a:defRPr>
      </a:lvl7pPr>
      <a:lvl8pPr marL="3568992" indent="-237931" algn="l" rtl="0" eaLnBrk="1" latinLnBrk="0" hangingPunct="1">
        <a:spcBef>
          <a:spcPct val="20000"/>
        </a:spcBef>
        <a:buChar char="•"/>
        <a:defRPr sz="2133">
          <a:solidFill>
            <a:schemeClr val="tx1"/>
          </a:solidFill>
          <a:latin typeface="+mn-lt"/>
          <a:ea typeface="+mn-ea"/>
          <a:cs typeface="+mn-cs"/>
        </a:defRPr>
      </a:lvl8pPr>
      <a:lvl9pPr marL="4044857" indent="-237931" algn="l" rtl="0" eaLnBrk="1" latinLnBrk="0" hangingPunct="1">
        <a:spcBef>
          <a:spcPct val="20000"/>
        </a:spcBef>
        <a:buChar char="•"/>
        <a:defRPr sz="2133">
          <a:solidFill>
            <a:schemeClr val="tx1"/>
          </a:solidFill>
          <a:latin typeface="+mn-lt"/>
          <a:ea typeface="+mn-ea"/>
          <a:cs typeface="+mn-cs"/>
        </a:defRPr>
      </a:lvl9pPr>
    </p:bodyStyle>
    <p:otherStyle>
      <a:lvl1pPr marL="0" algn="l" rtl="0" eaLnBrk="1" hangingPunct="1">
        <a:defRPr>
          <a:solidFill>
            <a:schemeClr val="tx1"/>
          </a:solidFill>
          <a:latin typeface="+mn-lt"/>
          <a:ea typeface="+mn-ea"/>
          <a:cs typeface="+mn-cs"/>
        </a:defRPr>
      </a:lvl1pPr>
      <a:lvl2pPr marL="475867" algn="l" rtl="0" eaLnBrk="1" hangingPunct="1">
        <a:defRPr>
          <a:solidFill>
            <a:schemeClr val="tx1"/>
          </a:solidFill>
          <a:latin typeface="+mn-lt"/>
          <a:ea typeface="+mn-ea"/>
          <a:cs typeface="+mn-cs"/>
        </a:defRPr>
      </a:lvl2pPr>
      <a:lvl3pPr marL="951730" algn="l" rtl="0" eaLnBrk="1" hangingPunct="1">
        <a:defRPr>
          <a:solidFill>
            <a:schemeClr val="tx1"/>
          </a:solidFill>
          <a:latin typeface="+mn-lt"/>
          <a:ea typeface="+mn-ea"/>
          <a:cs typeface="+mn-cs"/>
        </a:defRPr>
      </a:lvl3pPr>
      <a:lvl4pPr marL="1427597" algn="l" rtl="0" eaLnBrk="1" hangingPunct="1">
        <a:defRPr>
          <a:solidFill>
            <a:schemeClr val="tx1"/>
          </a:solidFill>
          <a:latin typeface="+mn-lt"/>
          <a:ea typeface="+mn-ea"/>
          <a:cs typeface="+mn-cs"/>
        </a:defRPr>
      </a:lvl4pPr>
      <a:lvl5pPr marL="1903462" algn="l" rtl="0" eaLnBrk="1" hangingPunct="1">
        <a:defRPr>
          <a:solidFill>
            <a:schemeClr val="tx1"/>
          </a:solidFill>
          <a:latin typeface="+mn-lt"/>
          <a:ea typeface="+mn-ea"/>
          <a:cs typeface="+mn-cs"/>
        </a:defRPr>
      </a:lvl5pPr>
      <a:lvl6pPr marL="2379327" algn="l" rtl="0" eaLnBrk="1" hangingPunct="1">
        <a:defRPr>
          <a:solidFill>
            <a:schemeClr val="tx1"/>
          </a:solidFill>
          <a:latin typeface="+mn-lt"/>
          <a:ea typeface="+mn-ea"/>
          <a:cs typeface="+mn-cs"/>
        </a:defRPr>
      </a:lvl6pPr>
      <a:lvl7pPr marL="2855194" algn="l" rtl="0" eaLnBrk="1" hangingPunct="1">
        <a:defRPr>
          <a:solidFill>
            <a:schemeClr val="tx1"/>
          </a:solidFill>
          <a:latin typeface="+mn-lt"/>
          <a:ea typeface="+mn-ea"/>
          <a:cs typeface="+mn-cs"/>
        </a:defRPr>
      </a:lvl7pPr>
      <a:lvl8pPr marL="3331058" algn="l" rtl="0" eaLnBrk="1" hangingPunct="1">
        <a:defRPr>
          <a:solidFill>
            <a:schemeClr val="tx1"/>
          </a:solidFill>
          <a:latin typeface="+mn-lt"/>
          <a:ea typeface="+mn-ea"/>
          <a:cs typeface="+mn-cs"/>
        </a:defRPr>
      </a:lvl8pPr>
      <a:lvl9pPr marL="3806925" algn="l" rtl="0" eaLnBrk="1" hangingPunct="1">
        <a:defRPr>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0"/>
            </p:custDataLst>
            <p:extLst>
              <p:ext uri="{D42A27DB-BD31-4B8C-83A1-F6EECF244321}">
                <p14:modId xmlns:p14="http://schemas.microsoft.com/office/powerpoint/2010/main" val="32535457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270" imgH="270" progId="TCLayout.ActiveDocument.1">
                  <p:embed/>
                </p:oleObj>
              </mc:Choice>
              <mc:Fallback>
                <p:oleObj name="think-cell Slide" r:id="rId13" imgW="270" imgH="270" progId="TCLayout.ActiveDocument.1">
                  <p:embed/>
                  <p:pic>
                    <p:nvPicPr>
                      <p:cNvPr id="3" name="Object 2" hidden="1"/>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11"/>
            </p:custDataLst>
          </p:nvPr>
        </p:nvSpPr>
        <p:spPr bwMode="auto">
          <a:xfrm>
            <a:off x="0" y="0"/>
            <a:ext cx="158750" cy="158750"/>
          </a:xfrm>
          <a:prstGeom prst="rect">
            <a:avLst/>
          </a:prstGeom>
          <a:noFill/>
          <a:ln w="9525" cap="flat" cmpd="sng" algn="ctr">
            <a:solidFill>
              <a:srgbClr val="00000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a:ea typeface="+mj-ea"/>
              <a:cs typeface="Arial" pitchFamily="34" charset="0"/>
              <a:sym typeface="Arial"/>
            </a:endParaRPr>
          </a:p>
        </p:txBody>
      </p:sp>
      <p:sp>
        <p:nvSpPr>
          <p:cNvPr id="4099" name="Rectangle 3"/>
          <p:cNvSpPr>
            <a:spLocks noGrp="1" noChangeArrowheads="1"/>
          </p:cNvSpPr>
          <p:nvPr>
            <p:ph type="body" idx="1"/>
          </p:nvPr>
        </p:nvSpPr>
        <p:spPr bwMode="auto">
          <a:xfrm>
            <a:off x="508000" y="1341439"/>
            <a:ext cx="11176000" cy="4575268"/>
          </a:xfrm>
          <a:prstGeom prst="rect">
            <a:avLst/>
          </a:prstGeom>
          <a:noFill/>
          <a:ln w="9525" algn="ctr">
            <a:noFill/>
            <a:miter lim="800000"/>
            <a:headEnd/>
            <a:tailEnd/>
          </a:ln>
        </p:spPr>
        <p:txBody>
          <a:bodyPr vert="horz" wrap="square" lIns="91440" tIns="41029" rIns="91440" bIns="41029"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1" name="Rectangle 7"/>
          <p:cNvSpPr>
            <a:spLocks noChangeArrowheads="1"/>
          </p:cNvSpPr>
          <p:nvPr/>
        </p:nvSpPr>
        <p:spPr bwMode="white">
          <a:xfrm flipV="1">
            <a:off x="0" y="6177243"/>
            <a:ext cx="12192000" cy="684960"/>
          </a:xfrm>
          <a:prstGeom prst="rect">
            <a:avLst/>
          </a:prstGeom>
          <a:solidFill>
            <a:srgbClr val="FFFFFF"/>
          </a:solidFill>
          <a:ln w="19050">
            <a:noFill/>
            <a:miter lim="800000"/>
            <a:headEnd/>
            <a:tailEnd/>
          </a:ln>
          <a:effectLst/>
        </p:spPr>
        <p:txBody>
          <a:bodyPr wrap="none" lIns="82058" tIns="41029" rIns="82058" bIns="41029" anchor="ctr"/>
          <a:lstStyle/>
          <a:p>
            <a:pPr algn="ctr" fontAlgn="base">
              <a:spcBef>
                <a:spcPct val="0"/>
              </a:spcBef>
              <a:spcAft>
                <a:spcPct val="0"/>
              </a:spcAft>
              <a:defRPr/>
            </a:pPr>
            <a:endParaRPr lang="en-US" sz="1300">
              <a:solidFill>
                <a:srgbClr val="000000"/>
              </a:solidFill>
              <a:cs typeface="Arial" charset="0"/>
            </a:endParaRPr>
          </a:p>
        </p:txBody>
      </p:sp>
      <p:sp>
        <p:nvSpPr>
          <p:cNvPr id="4103" name="Rectangle 145"/>
          <p:cNvSpPr>
            <a:spLocks noGrp="1" noChangeArrowheads="1"/>
          </p:cNvSpPr>
          <p:nvPr>
            <p:ph type="title"/>
          </p:nvPr>
        </p:nvSpPr>
        <p:spPr bwMode="auto">
          <a:xfrm>
            <a:off x="508000" y="337075"/>
            <a:ext cx="11047307" cy="470647"/>
          </a:xfrm>
          <a:prstGeom prst="rect">
            <a:avLst/>
          </a:prstGeom>
          <a:noFill/>
          <a:ln w="9525">
            <a:noFill/>
            <a:miter lim="800000"/>
            <a:headEnd/>
            <a:tailEnd/>
          </a:ln>
        </p:spPr>
        <p:txBody>
          <a:bodyPr vert="horz" wrap="square" lIns="91440" tIns="45714" rIns="91440" bIns="45714" numCol="1" anchor="b" anchorCtr="0" compatLnSpc="1">
            <a:prstTxWarp prst="textNoShape">
              <a:avLst/>
            </a:prstTxWarp>
          </a:bodyPr>
          <a:lstStyle/>
          <a:p>
            <a:pPr lvl="0"/>
            <a:r>
              <a:rPr lang="en-US" dirty="0"/>
              <a:t>Click to edit Master title style</a:t>
            </a:r>
          </a:p>
        </p:txBody>
      </p:sp>
      <p:sp>
        <p:nvSpPr>
          <p:cNvPr id="14" name="plhSlideNumber"/>
          <p:cNvSpPr>
            <a:spLocks noGrp="1"/>
          </p:cNvSpPr>
          <p:nvPr>
            <p:ph type="sldNum" sz="quarter" idx="4"/>
          </p:nvPr>
        </p:nvSpPr>
        <p:spPr>
          <a:xfrm>
            <a:off x="8785014" y="6339114"/>
            <a:ext cx="2844031" cy="365592"/>
          </a:xfrm>
          <a:prstGeom prst="rect">
            <a:avLst/>
          </a:prstGeom>
        </p:spPr>
        <p:txBody>
          <a:bodyPr lIns="82058" tIns="41029" rIns="82058" bIns="41029"/>
          <a:lstStyle>
            <a:lvl1pPr algn="r">
              <a:defRPr sz="900">
                <a:solidFill>
                  <a:srgbClr val="4B4B4B"/>
                </a:solidFill>
                <a:latin typeface="+mn-lt"/>
              </a:defRPr>
            </a:lvl1pPr>
          </a:lstStyle>
          <a:p>
            <a:pPr fontAlgn="base">
              <a:spcBef>
                <a:spcPct val="0"/>
              </a:spcBef>
              <a:spcAft>
                <a:spcPct val="0"/>
              </a:spcAft>
            </a:pPr>
            <a:fld id="{E189E361-82B6-4274-A833-6E3626364A67}" type="slidenum">
              <a:rPr lang="en-US" smtClean="0">
                <a:cs typeface="Arial" charset="0"/>
              </a:rPr>
              <a:pPr fontAlgn="base">
                <a:spcBef>
                  <a:spcPct val="0"/>
                </a:spcBef>
                <a:spcAft>
                  <a:spcPct val="0"/>
                </a:spcAft>
              </a:pPr>
              <a:t>‹#›</a:t>
            </a:fld>
            <a:endParaRPr lang="en-US" dirty="0">
              <a:cs typeface="Arial" charset="0"/>
            </a:endParaRPr>
          </a:p>
        </p:txBody>
      </p:sp>
      <p:sp>
        <p:nvSpPr>
          <p:cNvPr id="15" name="shpStamp"/>
          <p:cNvSpPr txBox="1">
            <a:spLocks noChangeArrowheads="1"/>
          </p:cNvSpPr>
          <p:nvPr>
            <p:custDataLst>
              <p:tags r:id="rId12"/>
            </p:custDataLst>
          </p:nvPr>
        </p:nvSpPr>
        <p:spPr bwMode="ltGray">
          <a:xfrm>
            <a:off x="10108048" y="147659"/>
            <a:ext cx="1252681" cy="322169"/>
          </a:xfrm>
          <a:prstGeom prst="rect">
            <a:avLst/>
          </a:prstGeom>
          <a:noFill/>
          <a:ln w="9525" algn="ctr">
            <a:noFill/>
            <a:miter lim="800000"/>
            <a:headEnd/>
            <a:tailEnd/>
          </a:ln>
          <a:effectLst/>
        </p:spPr>
        <p:txBody>
          <a:bodyPr wrap="none" lIns="0" tIns="0" rIns="0" bIns="0" anchor="t"/>
          <a:lstStyle/>
          <a:p>
            <a:pPr algn="r" fontAlgn="base">
              <a:spcBef>
                <a:spcPct val="0"/>
              </a:spcBef>
              <a:spcAft>
                <a:spcPct val="0"/>
              </a:spcAft>
            </a:pPr>
            <a:r>
              <a:rPr lang="en-US" sz="1300">
                <a:solidFill>
                  <a:srgbClr val="FF0000"/>
                </a:solidFill>
                <a:cs typeface="Arial" charset="0"/>
              </a:rPr>
              <a:t>DRAFT</a:t>
            </a:r>
            <a:endParaRPr lang="en-US" sz="1300" dirty="0">
              <a:solidFill>
                <a:srgbClr val="FF0000"/>
              </a:solidFill>
              <a:cs typeface="Arial" charset="0"/>
            </a:endParaRPr>
          </a:p>
        </p:txBody>
      </p:sp>
      <p:sp>
        <p:nvSpPr>
          <p:cNvPr id="11" name="ClientLogo" hidden="1"/>
          <p:cNvSpPr/>
          <p:nvPr/>
        </p:nvSpPr>
        <p:spPr bwMode="auto">
          <a:xfrm>
            <a:off x="8312733" y="6248849"/>
            <a:ext cx="3048000" cy="484094"/>
          </a:xfrm>
          <a:prstGeom prst="rect">
            <a:avLst/>
          </a:prstGeom>
          <a:solidFill>
            <a:srgbClr val="FEDF87"/>
          </a:solidFill>
          <a:ln w="9525" cap="flat" cmpd="sng" algn="ctr">
            <a:solidFill>
              <a:srgbClr val="FF0000"/>
            </a:solidFill>
            <a:prstDash val="solid"/>
            <a:round/>
            <a:headEnd type="none" w="med" len="med"/>
            <a:tailEnd type="none" w="med" len="med"/>
          </a:ln>
          <a:effectLst/>
        </p:spPr>
        <p:txBody>
          <a:bodyPr vert="horz" wrap="square" lIns="0" tIns="0" rIns="16412" bIns="16412" numCol="1" rtlCol="0" anchor="ctr" anchorCtr="0" compatLnSpc="1">
            <a:prstTxWarp prst="textNoShape">
              <a:avLst/>
            </a:prstTxWarp>
          </a:bodyPr>
          <a:lstStyle/>
          <a:p>
            <a:pPr algn="ctr" defTabSz="820583" fontAlgn="base">
              <a:spcBef>
                <a:spcPct val="0"/>
              </a:spcBef>
              <a:spcAft>
                <a:spcPct val="0"/>
              </a:spcAft>
            </a:pPr>
            <a:r>
              <a:rPr lang="en-US" sz="700" b="1" dirty="0">
                <a:solidFill>
                  <a:srgbClr val="FF0000"/>
                </a:solidFill>
                <a:cs typeface="Arial" pitchFamily="34" charset="0"/>
              </a:rPr>
              <a:t>PresBuilder  Client Logo Placeholder </a:t>
            </a:r>
            <a:r>
              <a:rPr lang="en-US" sz="700" dirty="0">
                <a:solidFill>
                  <a:srgbClr val="FF0000"/>
                </a:solidFill>
                <a:cs typeface="Arial" pitchFamily="34" charset="0"/>
              </a:rPr>
              <a:t>– </a:t>
            </a:r>
            <a:br>
              <a:rPr lang="en-US" sz="700" dirty="0">
                <a:solidFill>
                  <a:srgbClr val="FF0000"/>
                </a:solidFill>
                <a:cs typeface="Arial" pitchFamily="34" charset="0"/>
              </a:rPr>
            </a:br>
            <a:r>
              <a:rPr lang="en-US" sz="700" dirty="0">
                <a:solidFill>
                  <a:srgbClr val="FF0000"/>
                </a:solidFill>
                <a:cs typeface="Arial" pitchFamily="34" charset="0"/>
              </a:rPr>
              <a:t>Delete this box if you see it on a slide, but DO NOT REMOVE this box from the slide layout. </a:t>
            </a:r>
          </a:p>
        </p:txBody>
      </p:sp>
      <p:pic>
        <p:nvPicPr>
          <p:cNvPr id="16" name="Picture 7" descr="ppt_int_gradient_top_v2"/>
          <p:cNvPicPr>
            <a:picLocks noChangeAspect="1" noChangeArrowheads="1"/>
          </p:cNvPicPr>
          <p:nvPr/>
        </p:nvPicPr>
        <p:blipFill>
          <a:blip r:embed="rId15" cstate="print"/>
          <a:srcRect/>
          <a:stretch>
            <a:fillRect/>
          </a:stretch>
        </p:blipFill>
        <p:spPr bwMode="auto">
          <a:xfrm>
            <a:off x="0" y="6553200"/>
            <a:ext cx="12192000" cy="304800"/>
          </a:xfrm>
          <a:prstGeom prst="rect">
            <a:avLst/>
          </a:prstGeom>
          <a:noFill/>
          <a:ln w="9525">
            <a:noFill/>
            <a:miter lim="800000"/>
            <a:headEnd/>
            <a:tailEnd/>
          </a:ln>
        </p:spPr>
      </p:pic>
      <p:pic>
        <p:nvPicPr>
          <p:cNvPr id="17" name="Picture 12" descr="ppt_cvr_logo_v3"/>
          <p:cNvPicPr>
            <a:picLocks noChangeAspect="1" noChangeArrowheads="1"/>
          </p:cNvPicPr>
          <p:nvPr/>
        </p:nvPicPr>
        <p:blipFill>
          <a:blip r:embed="rId16" cstate="print"/>
          <a:srcRect/>
          <a:stretch>
            <a:fillRect/>
          </a:stretch>
        </p:blipFill>
        <p:spPr bwMode="auto">
          <a:xfrm>
            <a:off x="514773" y="5999164"/>
            <a:ext cx="2133600" cy="566737"/>
          </a:xfrm>
          <a:prstGeom prst="rect">
            <a:avLst/>
          </a:prstGeom>
          <a:noFill/>
          <a:ln w="9525">
            <a:noFill/>
            <a:miter lim="800000"/>
            <a:headEnd/>
            <a:tailEnd/>
          </a:ln>
        </p:spPr>
      </p:pic>
    </p:spTree>
    <p:extLst>
      <p:ext uri="{BB962C8B-B14F-4D97-AF65-F5344CB8AC3E}">
        <p14:creationId xmlns:p14="http://schemas.microsoft.com/office/powerpoint/2010/main" val="921959724"/>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Lst>
  <p:hf hdr="0" dt="0"/>
  <p:txStyles>
    <p:titleStyle>
      <a:lvl1pPr algn="l" defTabSz="914608" rtl="0" eaLnBrk="1" fontAlgn="base" hangingPunct="1">
        <a:lnSpc>
          <a:spcPct val="80000"/>
        </a:lnSpc>
        <a:spcBef>
          <a:spcPct val="0"/>
        </a:spcBef>
        <a:spcAft>
          <a:spcPct val="0"/>
        </a:spcAft>
        <a:defRPr sz="2400">
          <a:solidFill>
            <a:srgbClr val="7E8083"/>
          </a:solidFill>
          <a:latin typeface="+mj-lt"/>
          <a:ea typeface="+mj-ea"/>
          <a:cs typeface="Calibri" pitchFamily="34" charset="0"/>
        </a:defRPr>
      </a:lvl1pPr>
      <a:lvl2pPr algn="l" defTabSz="914608" rtl="0" eaLnBrk="1" fontAlgn="base" hangingPunct="1">
        <a:lnSpc>
          <a:spcPct val="80000"/>
        </a:lnSpc>
        <a:spcBef>
          <a:spcPct val="0"/>
        </a:spcBef>
        <a:spcAft>
          <a:spcPct val="0"/>
        </a:spcAft>
        <a:defRPr sz="2500">
          <a:solidFill>
            <a:schemeClr val="tx1"/>
          </a:solidFill>
          <a:latin typeface="Arial" pitchFamily="34" charset="0"/>
          <a:cs typeface="Arial" pitchFamily="34" charset="0"/>
        </a:defRPr>
      </a:lvl2pPr>
      <a:lvl3pPr algn="l" defTabSz="914608" rtl="0" eaLnBrk="1" fontAlgn="base" hangingPunct="1">
        <a:lnSpc>
          <a:spcPct val="80000"/>
        </a:lnSpc>
        <a:spcBef>
          <a:spcPct val="0"/>
        </a:spcBef>
        <a:spcAft>
          <a:spcPct val="0"/>
        </a:spcAft>
        <a:defRPr sz="2500">
          <a:solidFill>
            <a:schemeClr val="tx1"/>
          </a:solidFill>
          <a:latin typeface="Arial" pitchFamily="34" charset="0"/>
          <a:cs typeface="Arial" pitchFamily="34" charset="0"/>
        </a:defRPr>
      </a:lvl3pPr>
      <a:lvl4pPr algn="l" defTabSz="914608" rtl="0" eaLnBrk="1" fontAlgn="base" hangingPunct="1">
        <a:lnSpc>
          <a:spcPct val="80000"/>
        </a:lnSpc>
        <a:spcBef>
          <a:spcPct val="0"/>
        </a:spcBef>
        <a:spcAft>
          <a:spcPct val="0"/>
        </a:spcAft>
        <a:defRPr sz="2500">
          <a:solidFill>
            <a:schemeClr val="tx1"/>
          </a:solidFill>
          <a:latin typeface="Arial" pitchFamily="34" charset="0"/>
          <a:cs typeface="Arial" pitchFamily="34" charset="0"/>
        </a:defRPr>
      </a:lvl4pPr>
      <a:lvl5pPr algn="l" defTabSz="914608" rtl="0" eaLnBrk="1" fontAlgn="base" hangingPunct="1">
        <a:lnSpc>
          <a:spcPct val="80000"/>
        </a:lnSpc>
        <a:spcBef>
          <a:spcPct val="0"/>
        </a:spcBef>
        <a:spcAft>
          <a:spcPct val="0"/>
        </a:spcAft>
        <a:defRPr sz="2500">
          <a:solidFill>
            <a:schemeClr val="tx1"/>
          </a:solidFill>
          <a:latin typeface="Arial" pitchFamily="34" charset="0"/>
          <a:cs typeface="Arial" pitchFamily="34" charset="0"/>
        </a:defRPr>
      </a:lvl5pPr>
      <a:lvl6pPr marL="410291" algn="l" defTabSz="914608" rtl="0" eaLnBrk="1" fontAlgn="base" hangingPunct="1">
        <a:lnSpc>
          <a:spcPct val="80000"/>
        </a:lnSpc>
        <a:spcBef>
          <a:spcPct val="0"/>
        </a:spcBef>
        <a:spcAft>
          <a:spcPct val="0"/>
        </a:spcAft>
        <a:defRPr sz="2500">
          <a:solidFill>
            <a:schemeClr val="tx1"/>
          </a:solidFill>
          <a:latin typeface="Arial" pitchFamily="34" charset="0"/>
          <a:cs typeface="Arial" pitchFamily="34" charset="0"/>
        </a:defRPr>
      </a:lvl6pPr>
      <a:lvl7pPr marL="820583" algn="l" defTabSz="914608" rtl="0" eaLnBrk="1" fontAlgn="base" hangingPunct="1">
        <a:lnSpc>
          <a:spcPct val="80000"/>
        </a:lnSpc>
        <a:spcBef>
          <a:spcPct val="0"/>
        </a:spcBef>
        <a:spcAft>
          <a:spcPct val="0"/>
        </a:spcAft>
        <a:defRPr sz="2500">
          <a:solidFill>
            <a:schemeClr val="tx1"/>
          </a:solidFill>
          <a:latin typeface="Arial" pitchFamily="34" charset="0"/>
          <a:cs typeface="Arial" pitchFamily="34" charset="0"/>
        </a:defRPr>
      </a:lvl7pPr>
      <a:lvl8pPr marL="1230874" algn="l" defTabSz="914608" rtl="0" eaLnBrk="1" fontAlgn="base" hangingPunct="1">
        <a:lnSpc>
          <a:spcPct val="80000"/>
        </a:lnSpc>
        <a:spcBef>
          <a:spcPct val="0"/>
        </a:spcBef>
        <a:spcAft>
          <a:spcPct val="0"/>
        </a:spcAft>
        <a:defRPr sz="2500">
          <a:solidFill>
            <a:schemeClr val="tx1"/>
          </a:solidFill>
          <a:latin typeface="Arial" pitchFamily="34" charset="0"/>
          <a:cs typeface="Arial" pitchFamily="34" charset="0"/>
        </a:defRPr>
      </a:lvl8pPr>
      <a:lvl9pPr marL="1641165" algn="l" defTabSz="914608" rtl="0" eaLnBrk="1" fontAlgn="base" hangingPunct="1">
        <a:lnSpc>
          <a:spcPct val="80000"/>
        </a:lnSpc>
        <a:spcBef>
          <a:spcPct val="0"/>
        </a:spcBef>
        <a:spcAft>
          <a:spcPct val="0"/>
        </a:spcAft>
        <a:defRPr sz="2500">
          <a:solidFill>
            <a:schemeClr val="tx1"/>
          </a:solidFill>
          <a:latin typeface="Arial" pitchFamily="34" charset="0"/>
          <a:cs typeface="Arial" pitchFamily="34" charset="0"/>
        </a:defRPr>
      </a:lvl9pPr>
    </p:titleStyle>
    <p:bodyStyle>
      <a:lvl1pPr marL="205146" indent="-205146" algn="l" defTabSz="914608" rtl="0" eaLnBrk="1" fontAlgn="base" hangingPunct="1">
        <a:lnSpc>
          <a:spcPct val="110000"/>
        </a:lnSpc>
        <a:spcBef>
          <a:spcPts val="905"/>
        </a:spcBef>
        <a:spcAft>
          <a:spcPct val="0"/>
        </a:spcAft>
        <a:buClr>
          <a:srgbClr val="CE361D"/>
        </a:buClr>
        <a:buSzPct val="100000"/>
        <a:buFont typeface="Wingdings 2" pitchFamily="18" charset="2"/>
        <a:buChar char=""/>
        <a:defRPr lang="en-US" sz="1300" dirty="0" smtClean="0">
          <a:solidFill>
            <a:srgbClr val="4B4B4B"/>
          </a:solidFill>
          <a:latin typeface="+mn-lt"/>
          <a:ea typeface="+mn-ea"/>
          <a:cs typeface="Calibri" pitchFamily="34" charset="0"/>
        </a:defRPr>
      </a:lvl1pPr>
      <a:lvl2pPr marL="410291" indent="-203721" algn="l" defTabSz="914608" rtl="0" eaLnBrk="1" fontAlgn="base" hangingPunct="1">
        <a:lnSpc>
          <a:spcPct val="110000"/>
        </a:lnSpc>
        <a:spcBef>
          <a:spcPts val="302"/>
        </a:spcBef>
        <a:spcAft>
          <a:spcPct val="0"/>
        </a:spcAft>
        <a:buClr>
          <a:srgbClr val="CE361D"/>
        </a:buClr>
        <a:buSzPct val="85000"/>
        <a:buFont typeface="Wingdings 2" pitchFamily="18" charset="2"/>
        <a:buChar char=""/>
        <a:defRPr lang="en-US" sz="1300" dirty="0" smtClean="0">
          <a:solidFill>
            <a:srgbClr val="4B4B4B"/>
          </a:solidFill>
          <a:latin typeface="+mn-lt"/>
          <a:ea typeface="+mn-ea"/>
          <a:cs typeface="Calibri" pitchFamily="34" charset="0"/>
        </a:defRPr>
      </a:lvl2pPr>
      <a:lvl3pPr marL="615437" indent="-203721" algn="l" defTabSz="914608" rtl="0" eaLnBrk="1" fontAlgn="base" hangingPunct="1">
        <a:lnSpc>
          <a:spcPct val="110000"/>
        </a:lnSpc>
        <a:spcBef>
          <a:spcPts val="302"/>
        </a:spcBef>
        <a:spcAft>
          <a:spcPct val="0"/>
        </a:spcAft>
        <a:buClr>
          <a:srgbClr val="CE361D"/>
        </a:buClr>
        <a:buSzPct val="100000"/>
        <a:buFont typeface="Wingdings" pitchFamily="2" charset="2"/>
        <a:buChar char=""/>
        <a:defRPr lang="en-US" sz="1300" dirty="0" smtClean="0">
          <a:solidFill>
            <a:srgbClr val="4B4B4B"/>
          </a:solidFill>
          <a:latin typeface="+mn-lt"/>
          <a:ea typeface="+mn-ea"/>
          <a:cs typeface="Calibri" pitchFamily="34" charset="0"/>
        </a:defRPr>
      </a:lvl3pPr>
      <a:lvl4pPr marL="819158" indent="-202296" algn="l" defTabSz="914608" rtl="0" eaLnBrk="1" fontAlgn="base" hangingPunct="1">
        <a:lnSpc>
          <a:spcPct val="110000"/>
        </a:lnSpc>
        <a:spcBef>
          <a:spcPts val="302"/>
        </a:spcBef>
        <a:spcAft>
          <a:spcPct val="0"/>
        </a:spcAft>
        <a:buClr>
          <a:srgbClr val="CE361D"/>
        </a:buClr>
        <a:buSzPct val="80000"/>
        <a:buFont typeface="Wingdings 3" pitchFamily="18" charset="2"/>
        <a:buChar char=""/>
        <a:defRPr lang="en-US" sz="1300" dirty="0" smtClean="0">
          <a:solidFill>
            <a:srgbClr val="4B4B4B"/>
          </a:solidFill>
          <a:latin typeface="+mn-lt"/>
          <a:ea typeface="+mn-ea"/>
          <a:cs typeface="Calibri" pitchFamily="34" charset="0"/>
        </a:defRPr>
      </a:lvl4pPr>
      <a:lvl5pPr marL="1025728" indent="-205146" algn="l" defTabSz="914608" rtl="0" eaLnBrk="1" fontAlgn="base" hangingPunct="1">
        <a:lnSpc>
          <a:spcPct val="110000"/>
        </a:lnSpc>
        <a:spcBef>
          <a:spcPts val="302"/>
        </a:spcBef>
        <a:spcAft>
          <a:spcPct val="0"/>
        </a:spcAft>
        <a:buClr>
          <a:srgbClr val="CE361D"/>
        </a:buClr>
        <a:buSzPct val="100000"/>
        <a:buFont typeface="Wingdings 2" pitchFamily="18" charset="2"/>
        <a:buChar char=""/>
        <a:defRPr lang="en-US" sz="1300" dirty="0" smtClean="0">
          <a:solidFill>
            <a:srgbClr val="4B4B4B"/>
          </a:solidFill>
          <a:latin typeface="+mn-lt"/>
          <a:ea typeface="+mn-ea"/>
          <a:cs typeface="Calibri" pitchFamily="34" charset="0"/>
        </a:defRPr>
      </a:lvl5pPr>
      <a:lvl6pPr marL="1233723" indent="-205146" algn="l" defTabSz="914608" rtl="0" eaLnBrk="1" fontAlgn="base" hangingPunct="1">
        <a:lnSpc>
          <a:spcPct val="110000"/>
        </a:lnSpc>
        <a:spcBef>
          <a:spcPts val="302"/>
        </a:spcBef>
        <a:spcAft>
          <a:spcPct val="0"/>
        </a:spcAft>
        <a:buClr>
          <a:schemeClr val="tx2"/>
        </a:buClr>
        <a:buSzPct val="85000"/>
        <a:buFont typeface="Wingdings 2" pitchFamily="18" charset="2"/>
        <a:buChar char="¡"/>
        <a:defRPr lang="en-US" sz="1300" baseline="0" dirty="0" smtClean="0">
          <a:solidFill>
            <a:schemeClr val="tx1"/>
          </a:solidFill>
          <a:latin typeface="+mn-lt"/>
          <a:ea typeface="+mn-ea"/>
          <a:cs typeface="+mn-cs"/>
        </a:defRPr>
      </a:lvl6pPr>
      <a:lvl7pPr marL="1433170" indent="-199447" algn="l" defTabSz="914608" rtl="0" eaLnBrk="1" fontAlgn="base" hangingPunct="1">
        <a:lnSpc>
          <a:spcPct val="110000"/>
        </a:lnSpc>
        <a:spcBef>
          <a:spcPts val="302"/>
        </a:spcBef>
        <a:spcAft>
          <a:spcPct val="0"/>
        </a:spcAft>
        <a:buClr>
          <a:schemeClr val="tx2"/>
        </a:buClr>
        <a:buSzPct val="100000"/>
        <a:buFont typeface="Wingdings" pitchFamily="2" charset="2"/>
        <a:buChar char="w"/>
        <a:defRPr lang="en-US" sz="1300" baseline="0" dirty="0" smtClean="0">
          <a:solidFill>
            <a:schemeClr val="tx1"/>
          </a:solidFill>
          <a:latin typeface="+mn-lt"/>
          <a:ea typeface="+mn-ea"/>
          <a:cs typeface="+mn-cs"/>
        </a:defRPr>
      </a:lvl7pPr>
      <a:lvl8pPr marL="1641165" indent="-207995" algn="l" defTabSz="914608" rtl="0" eaLnBrk="1" fontAlgn="base" hangingPunct="1">
        <a:lnSpc>
          <a:spcPct val="110000"/>
        </a:lnSpc>
        <a:spcBef>
          <a:spcPts val="302"/>
        </a:spcBef>
        <a:spcAft>
          <a:spcPct val="0"/>
        </a:spcAft>
        <a:buClr>
          <a:schemeClr val="tx2"/>
        </a:buClr>
        <a:buSzPct val="80000"/>
        <a:buFont typeface="Wingdings 3" pitchFamily="18" charset="2"/>
        <a:buChar char=""/>
        <a:defRPr lang="en-US" sz="1300" baseline="0" dirty="0" smtClean="0">
          <a:solidFill>
            <a:schemeClr val="tx1"/>
          </a:solidFill>
          <a:latin typeface="+mn-lt"/>
          <a:ea typeface="+mn-ea"/>
          <a:cs typeface="+mn-cs"/>
        </a:defRPr>
      </a:lvl8pPr>
      <a:lvl9pPr marL="1846311" indent="-205146" algn="l" defTabSz="914608" rtl="0" eaLnBrk="1" fontAlgn="base" hangingPunct="1">
        <a:lnSpc>
          <a:spcPct val="110000"/>
        </a:lnSpc>
        <a:spcBef>
          <a:spcPts val="302"/>
        </a:spcBef>
        <a:spcAft>
          <a:spcPct val="0"/>
        </a:spcAft>
        <a:buClr>
          <a:schemeClr val="tx2"/>
        </a:buClr>
        <a:buSzPct val="100000"/>
        <a:buFont typeface="Wingdings 2" pitchFamily="18" charset="2"/>
        <a:buChar char=""/>
        <a:defRPr lang="en-US" sz="1300" baseline="0" dirty="0" smtClean="0">
          <a:solidFill>
            <a:schemeClr val="tx1"/>
          </a:solidFill>
          <a:latin typeface="+mn-lt"/>
          <a:ea typeface="+mn-ea"/>
          <a:cs typeface="+mn-cs"/>
        </a:defRPr>
      </a:lvl9pPr>
    </p:bodyStyle>
    <p:otherStyle>
      <a:defPPr>
        <a:defRPr lang="en-US"/>
      </a:defPPr>
      <a:lvl1pPr marL="0" algn="l" defTabSz="820583" rtl="0" eaLnBrk="1" latinLnBrk="0" hangingPunct="1">
        <a:defRPr sz="1100" kern="1200">
          <a:solidFill>
            <a:schemeClr val="tx1"/>
          </a:solidFill>
          <a:latin typeface="+mn-lt"/>
          <a:ea typeface="+mn-ea"/>
          <a:cs typeface="+mn-cs"/>
        </a:defRPr>
      </a:lvl1pPr>
      <a:lvl2pPr marL="410291" algn="l" defTabSz="820583" rtl="0" eaLnBrk="1" latinLnBrk="0" hangingPunct="1">
        <a:defRPr sz="1100" kern="1200">
          <a:solidFill>
            <a:schemeClr val="tx1"/>
          </a:solidFill>
          <a:latin typeface="+mn-lt"/>
          <a:ea typeface="+mn-ea"/>
          <a:cs typeface="+mn-cs"/>
        </a:defRPr>
      </a:lvl2pPr>
      <a:lvl3pPr marL="820583" algn="l" defTabSz="820583" rtl="0" eaLnBrk="1" latinLnBrk="0" hangingPunct="1">
        <a:defRPr sz="1100" kern="1200">
          <a:solidFill>
            <a:schemeClr val="tx1"/>
          </a:solidFill>
          <a:latin typeface="+mn-lt"/>
          <a:ea typeface="+mn-ea"/>
          <a:cs typeface="+mn-cs"/>
        </a:defRPr>
      </a:lvl3pPr>
      <a:lvl4pPr marL="1230874" algn="l" defTabSz="820583" rtl="0" eaLnBrk="1" latinLnBrk="0" hangingPunct="1">
        <a:defRPr sz="1100" kern="1200">
          <a:solidFill>
            <a:schemeClr val="tx1"/>
          </a:solidFill>
          <a:latin typeface="+mn-lt"/>
          <a:ea typeface="+mn-ea"/>
          <a:cs typeface="+mn-cs"/>
        </a:defRPr>
      </a:lvl4pPr>
      <a:lvl5pPr marL="1641165" algn="l" defTabSz="820583" rtl="0" eaLnBrk="1" latinLnBrk="0" hangingPunct="1">
        <a:defRPr sz="1100" kern="1200">
          <a:solidFill>
            <a:schemeClr val="tx1"/>
          </a:solidFill>
          <a:latin typeface="+mn-lt"/>
          <a:ea typeface="+mn-ea"/>
          <a:cs typeface="+mn-cs"/>
        </a:defRPr>
      </a:lvl5pPr>
      <a:lvl6pPr marL="2051456" algn="l" defTabSz="820583" rtl="0" eaLnBrk="1" latinLnBrk="0" hangingPunct="1">
        <a:defRPr sz="1100" kern="1200">
          <a:solidFill>
            <a:schemeClr val="tx1"/>
          </a:solidFill>
          <a:latin typeface="+mn-lt"/>
          <a:ea typeface="+mn-ea"/>
          <a:cs typeface="+mn-cs"/>
        </a:defRPr>
      </a:lvl6pPr>
      <a:lvl7pPr marL="2461748" algn="l" defTabSz="820583" rtl="0" eaLnBrk="1" latinLnBrk="0" hangingPunct="1">
        <a:defRPr sz="1100" kern="1200">
          <a:solidFill>
            <a:schemeClr val="tx1"/>
          </a:solidFill>
          <a:latin typeface="+mn-lt"/>
          <a:ea typeface="+mn-ea"/>
          <a:cs typeface="+mn-cs"/>
        </a:defRPr>
      </a:lvl7pPr>
      <a:lvl8pPr marL="2872039" algn="l" defTabSz="820583" rtl="0" eaLnBrk="1" latinLnBrk="0" hangingPunct="1">
        <a:defRPr sz="1100" kern="1200">
          <a:solidFill>
            <a:schemeClr val="tx1"/>
          </a:solidFill>
          <a:latin typeface="+mn-lt"/>
          <a:ea typeface="+mn-ea"/>
          <a:cs typeface="+mn-cs"/>
        </a:defRPr>
      </a:lvl8pPr>
      <a:lvl9pPr marL="3282330" algn="l" defTabSz="820583" rtl="0" eaLnBrk="1" latinLnBrk="0" hangingPunct="1">
        <a:defRPr sz="1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0"/>
            </p:custDataLst>
            <p:extLst>
              <p:ext uri="{D42A27DB-BD31-4B8C-83A1-F6EECF244321}">
                <p14:modId xmlns:p14="http://schemas.microsoft.com/office/powerpoint/2010/main" val="3478007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270" imgH="270" progId="TCLayout.ActiveDocument.1">
                  <p:embed/>
                </p:oleObj>
              </mc:Choice>
              <mc:Fallback>
                <p:oleObj name="think-cell Slide" r:id="rId13" imgW="270" imgH="270" progId="TCLayout.ActiveDocument.1">
                  <p:embed/>
                  <p:pic>
                    <p:nvPicPr>
                      <p:cNvPr id="3" name="Object 2" hidden="1"/>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11"/>
            </p:custDataLst>
          </p:nvPr>
        </p:nvSpPr>
        <p:spPr bwMode="auto">
          <a:xfrm>
            <a:off x="0" y="0"/>
            <a:ext cx="158750" cy="158750"/>
          </a:xfrm>
          <a:prstGeom prst="rect">
            <a:avLst/>
          </a:prstGeom>
          <a:noFill/>
          <a:ln w="9525" cap="flat" cmpd="sng" algn="ctr">
            <a:solidFill>
              <a:srgbClr val="00000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a:ea typeface="+mj-ea"/>
              <a:cs typeface="Arial" pitchFamily="34" charset="0"/>
              <a:sym typeface="Arial"/>
            </a:endParaRPr>
          </a:p>
        </p:txBody>
      </p:sp>
      <p:sp>
        <p:nvSpPr>
          <p:cNvPr id="4099" name="Rectangle 3"/>
          <p:cNvSpPr>
            <a:spLocks noGrp="1" noChangeArrowheads="1"/>
          </p:cNvSpPr>
          <p:nvPr>
            <p:ph type="body" idx="1"/>
          </p:nvPr>
        </p:nvSpPr>
        <p:spPr bwMode="auto">
          <a:xfrm>
            <a:off x="508000" y="1341439"/>
            <a:ext cx="11176000" cy="4575268"/>
          </a:xfrm>
          <a:prstGeom prst="rect">
            <a:avLst/>
          </a:prstGeom>
          <a:noFill/>
          <a:ln w="9525" algn="ctr">
            <a:noFill/>
            <a:miter lim="800000"/>
            <a:headEnd/>
            <a:tailEnd/>
          </a:ln>
        </p:spPr>
        <p:txBody>
          <a:bodyPr vert="horz" wrap="square" lIns="91440" tIns="41029" rIns="91440" bIns="41029"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1" name="Rectangle 7"/>
          <p:cNvSpPr>
            <a:spLocks noChangeArrowheads="1"/>
          </p:cNvSpPr>
          <p:nvPr/>
        </p:nvSpPr>
        <p:spPr bwMode="white">
          <a:xfrm flipV="1">
            <a:off x="0" y="6177243"/>
            <a:ext cx="12192000" cy="684960"/>
          </a:xfrm>
          <a:prstGeom prst="rect">
            <a:avLst/>
          </a:prstGeom>
          <a:solidFill>
            <a:srgbClr val="FFFFFF"/>
          </a:solidFill>
          <a:ln w="19050">
            <a:noFill/>
            <a:miter lim="800000"/>
            <a:headEnd/>
            <a:tailEnd/>
          </a:ln>
          <a:effectLst/>
        </p:spPr>
        <p:txBody>
          <a:bodyPr wrap="none" lIns="82058" tIns="41029" rIns="82058" bIns="41029" anchor="ctr"/>
          <a:lstStyle/>
          <a:p>
            <a:pPr algn="ctr" fontAlgn="base">
              <a:spcBef>
                <a:spcPct val="0"/>
              </a:spcBef>
              <a:spcAft>
                <a:spcPct val="0"/>
              </a:spcAft>
              <a:defRPr/>
            </a:pPr>
            <a:endParaRPr lang="en-US" sz="1300">
              <a:solidFill>
                <a:srgbClr val="000000"/>
              </a:solidFill>
              <a:cs typeface="Arial" charset="0"/>
            </a:endParaRPr>
          </a:p>
        </p:txBody>
      </p:sp>
      <p:sp>
        <p:nvSpPr>
          <p:cNvPr id="4103" name="Rectangle 145"/>
          <p:cNvSpPr>
            <a:spLocks noGrp="1" noChangeArrowheads="1"/>
          </p:cNvSpPr>
          <p:nvPr>
            <p:ph type="title"/>
          </p:nvPr>
        </p:nvSpPr>
        <p:spPr bwMode="auto">
          <a:xfrm>
            <a:off x="508000" y="337075"/>
            <a:ext cx="11047307" cy="470647"/>
          </a:xfrm>
          <a:prstGeom prst="rect">
            <a:avLst/>
          </a:prstGeom>
          <a:noFill/>
          <a:ln w="9525">
            <a:noFill/>
            <a:miter lim="800000"/>
            <a:headEnd/>
            <a:tailEnd/>
          </a:ln>
        </p:spPr>
        <p:txBody>
          <a:bodyPr vert="horz" wrap="square" lIns="91440" tIns="45714" rIns="91440" bIns="45714" numCol="1" anchor="b" anchorCtr="0" compatLnSpc="1">
            <a:prstTxWarp prst="textNoShape">
              <a:avLst/>
            </a:prstTxWarp>
          </a:bodyPr>
          <a:lstStyle/>
          <a:p>
            <a:pPr lvl="0"/>
            <a:r>
              <a:rPr lang="en-US" dirty="0"/>
              <a:t>Click to edit Master title style</a:t>
            </a:r>
          </a:p>
        </p:txBody>
      </p:sp>
      <p:sp>
        <p:nvSpPr>
          <p:cNvPr id="14" name="plhSlideNumber"/>
          <p:cNvSpPr>
            <a:spLocks noGrp="1"/>
          </p:cNvSpPr>
          <p:nvPr>
            <p:ph type="sldNum" sz="quarter" idx="4"/>
          </p:nvPr>
        </p:nvSpPr>
        <p:spPr>
          <a:xfrm>
            <a:off x="8785014" y="6339114"/>
            <a:ext cx="2844031" cy="365592"/>
          </a:xfrm>
          <a:prstGeom prst="rect">
            <a:avLst/>
          </a:prstGeom>
        </p:spPr>
        <p:txBody>
          <a:bodyPr lIns="82058" tIns="41029" rIns="82058" bIns="41029"/>
          <a:lstStyle>
            <a:lvl1pPr algn="r">
              <a:defRPr sz="900">
                <a:solidFill>
                  <a:srgbClr val="4B4B4B"/>
                </a:solidFill>
                <a:latin typeface="+mn-lt"/>
              </a:defRPr>
            </a:lvl1pPr>
          </a:lstStyle>
          <a:p>
            <a:pPr fontAlgn="base">
              <a:spcBef>
                <a:spcPct val="0"/>
              </a:spcBef>
              <a:spcAft>
                <a:spcPct val="0"/>
              </a:spcAft>
            </a:pPr>
            <a:fld id="{E189E361-82B6-4274-A833-6E3626364A67}" type="slidenum">
              <a:rPr lang="en-US" smtClean="0">
                <a:cs typeface="Arial" charset="0"/>
              </a:rPr>
              <a:pPr fontAlgn="base">
                <a:spcBef>
                  <a:spcPct val="0"/>
                </a:spcBef>
                <a:spcAft>
                  <a:spcPct val="0"/>
                </a:spcAft>
              </a:pPr>
              <a:t>‹#›</a:t>
            </a:fld>
            <a:endParaRPr lang="en-US" dirty="0">
              <a:cs typeface="Arial" charset="0"/>
            </a:endParaRPr>
          </a:p>
        </p:txBody>
      </p:sp>
      <p:sp>
        <p:nvSpPr>
          <p:cNvPr id="15" name="shpStamp"/>
          <p:cNvSpPr txBox="1">
            <a:spLocks noChangeArrowheads="1"/>
          </p:cNvSpPr>
          <p:nvPr>
            <p:custDataLst>
              <p:tags r:id="rId12"/>
            </p:custDataLst>
          </p:nvPr>
        </p:nvSpPr>
        <p:spPr bwMode="ltGray">
          <a:xfrm>
            <a:off x="10108048" y="147659"/>
            <a:ext cx="1252681" cy="322169"/>
          </a:xfrm>
          <a:prstGeom prst="rect">
            <a:avLst/>
          </a:prstGeom>
          <a:noFill/>
          <a:ln w="9525" algn="ctr">
            <a:noFill/>
            <a:miter lim="800000"/>
            <a:headEnd/>
            <a:tailEnd/>
          </a:ln>
          <a:effectLst/>
        </p:spPr>
        <p:txBody>
          <a:bodyPr wrap="none" lIns="0" tIns="0" rIns="0" bIns="0" anchor="t"/>
          <a:lstStyle/>
          <a:p>
            <a:pPr algn="r" fontAlgn="base">
              <a:spcBef>
                <a:spcPct val="0"/>
              </a:spcBef>
              <a:spcAft>
                <a:spcPct val="0"/>
              </a:spcAft>
            </a:pPr>
            <a:r>
              <a:rPr lang="en-US" sz="1300">
                <a:solidFill>
                  <a:srgbClr val="FF0000"/>
                </a:solidFill>
                <a:cs typeface="Arial" charset="0"/>
              </a:rPr>
              <a:t>DRAFT</a:t>
            </a:r>
            <a:endParaRPr lang="en-US" sz="1300" dirty="0">
              <a:solidFill>
                <a:srgbClr val="FF0000"/>
              </a:solidFill>
              <a:cs typeface="Arial" charset="0"/>
            </a:endParaRPr>
          </a:p>
        </p:txBody>
      </p:sp>
      <p:sp>
        <p:nvSpPr>
          <p:cNvPr id="11" name="ClientLogo" hidden="1"/>
          <p:cNvSpPr/>
          <p:nvPr/>
        </p:nvSpPr>
        <p:spPr bwMode="auto">
          <a:xfrm>
            <a:off x="8312733" y="6248849"/>
            <a:ext cx="3048000" cy="484094"/>
          </a:xfrm>
          <a:prstGeom prst="rect">
            <a:avLst/>
          </a:prstGeom>
          <a:solidFill>
            <a:srgbClr val="FEDF87"/>
          </a:solidFill>
          <a:ln w="9525" cap="flat" cmpd="sng" algn="ctr">
            <a:solidFill>
              <a:srgbClr val="FF0000"/>
            </a:solidFill>
            <a:prstDash val="solid"/>
            <a:round/>
            <a:headEnd type="none" w="med" len="med"/>
            <a:tailEnd type="none" w="med" len="med"/>
          </a:ln>
          <a:effectLst/>
        </p:spPr>
        <p:txBody>
          <a:bodyPr vert="horz" wrap="square" lIns="0" tIns="0" rIns="16412" bIns="16412" numCol="1" rtlCol="0" anchor="ctr" anchorCtr="0" compatLnSpc="1">
            <a:prstTxWarp prst="textNoShape">
              <a:avLst/>
            </a:prstTxWarp>
          </a:bodyPr>
          <a:lstStyle/>
          <a:p>
            <a:pPr algn="ctr" defTabSz="820583" fontAlgn="base">
              <a:spcBef>
                <a:spcPct val="0"/>
              </a:spcBef>
              <a:spcAft>
                <a:spcPct val="0"/>
              </a:spcAft>
            </a:pPr>
            <a:r>
              <a:rPr lang="en-US" sz="700" b="1" dirty="0">
                <a:solidFill>
                  <a:srgbClr val="FF0000"/>
                </a:solidFill>
                <a:cs typeface="Arial" pitchFamily="34" charset="0"/>
              </a:rPr>
              <a:t>PresBuilder  Client Logo Placeholder </a:t>
            </a:r>
            <a:r>
              <a:rPr lang="en-US" sz="700" dirty="0">
                <a:solidFill>
                  <a:srgbClr val="FF0000"/>
                </a:solidFill>
                <a:cs typeface="Arial" pitchFamily="34" charset="0"/>
              </a:rPr>
              <a:t>– </a:t>
            </a:r>
            <a:br>
              <a:rPr lang="en-US" sz="700" dirty="0">
                <a:solidFill>
                  <a:srgbClr val="FF0000"/>
                </a:solidFill>
                <a:cs typeface="Arial" pitchFamily="34" charset="0"/>
              </a:rPr>
            </a:br>
            <a:r>
              <a:rPr lang="en-US" sz="700" dirty="0">
                <a:solidFill>
                  <a:srgbClr val="FF0000"/>
                </a:solidFill>
                <a:cs typeface="Arial" pitchFamily="34" charset="0"/>
              </a:rPr>
              <a:t>Delete this box if you see it on a slide, but DO NOT REMOVE this box from the slide layout. </a:t>
            </a:r>
          </a:p>
        </p:txBody>
      </p:sp>
      <p:pic>
        <p:nvPicPr>
          <p:cNvPr id="16" name="Picture 7" descr="ppt_int_gradient_top_v2"/>
          <p:cNvPicPr>
            <a:picLocks noChangeAspect="1" noChangeArrowheads="1"/>
          </p:cNvPicPr>
          <p:nvPr/>
        </p:nvPicPr>
        <p:blipFill>
          <a:blip r:embed="rId15" cstate="print"/>
          <a:srcRect/>
          <a:stretch>
            <a:fillRect/>
          </a:stretch>
        </p:blipFill>
        <p:spPr bwMode="auto">
          <a:xfrm>
            <a:off x="0" y="6553200"/>
            <a:ext cx="12192000" cy="304800"/>
          </a:xfrm>
          <a:prstGeom prst="rect">
            <a:avLst/>
          </a:prstGeom>
          <a:noFill/>
          <a:ln w="9525">
            <a:noFill/>
            <a:miter lim="800000"/>
            <a:headEnd/>
            <a:tailEnd/>
          </a:ln>
        </p:spPr>
      </p:pic>
      <p:pic>
        <p:nvPicPr>
          <p:cNvPr id="17" name="Picture 12" descr="ppt_cvr_logo_v3"/>
          <p:cNvPicPr>
            <a:picLocks noChangeAspect="1" noChangeArrowheads="1"/>
          </p:cNvPicPr>
          <p:nvPr/>
        </p:nvPicPr>
        <p:blipFill>
          <a:blip r:embed="rId16" cstate="print"/>
          <a:srcRect/>
          <a:stretch>
            <a:fillRect/>
          </a:stretch>
        </p:blipFill>
        <p:spPr bwMode="auto">
          <a:xfrm>
            <a:off x="514773" y="5999164"/>
            <a:ext cx="2133600" cy="566737"/>
          </a:xfrm>
          <a:prstGeom prst="rect">
            <a:avLst/>
          </a:prstGeom>
          <a:noFill/>
          <a:ln w="9525">
            <a:noFill/>
            <a:miter lim="800000"/>
            <a:headEnd/>
            <a:tailEnd/>
          </a:ln>
        </p:spPr>
      </p:pic>
    </p:spTree>
    <p:extLst>
      <p:ext uri="{BB962C8B-B14F-4D97-AF65-F5344CB8AC3E}">
        <p14:creationId xmlns:p14="http://schemas.microsoft.com/office/powerpoint/2010/main" val="923276517"/>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Lst>
  <p:hf hdr="0" dt="0"/>
  <p:txStyles>
    <p:titleStyle>
      <a:lvl1pPr algn="l" defTabSz="914608" rtl="0" eaLnBrk="1" fontAlgn="base" hangingPunct="1">
        <a:lnSpc>
          <a:spcPct val="80000"/>
        </a:lnSpc>
        <a:spcBef>
          <a:spcPct val="0"/>
        </a:spcBef>
        <a:spcAft>
          <a:spcPct val="0"/>
        </a:spcAft>
        <a:defRPr sz="2400">
          <a:solidFill>
            <a:srgbClr val="7E8083"/>
          </a:solidFill>
          <a:latin typeface="+mj-lt"/>
          <a:ea typeface="+mj-ea"/>
          <a:cs typeface="Calibri" pitchFamily="34" charset="0"/>
        </a:defRPr>
      </a:lvl1pPr>
      <a:lvl2pPr algn="l" defTabSz="914608" rtl="0" eaLnBrk="1" fontAlgn="base" hangingPunct="1">
        <a:lnSpc>
          <a:spcPct val="80000"/>
        </a:lnSpc>
        <a:spcBef>
          <a:spcPct val="0"/>
        </a:spcBef>
        <a:spcAft>
          <a:spcPct val="0"/>
        </a:spcAft>
        <a:defRPr sz="2500">
          <a:solidFill>
            <a:schemeClr val="tx1"/>
          </a:solidFill>
          <a:latin typeface="Arial" pitchFamily="34" charset="0"/>
          <a:cs typeface="Arial" pitchFamily="34" charset="0"/>
        </a:defRPr>
      </a:lvl2pPr>
      <a:lvl3pPr algn="l" defTabSz="914608" rtl="0" eaLnBrk="1" fontAlgn="base" hangingPunct="1">
        <a:lnSpc>
          <a:spcPct val="80000"/>
        </a:lnSpc>
        <a:spcBef>
          <a:spcPct val="0"/>
        </a:spcBef>
        <a:spcAft>
          <a:spcPct val="0"/>
        </a:spcAft>
        <a:defRPr sz="2500">
          <a:solidFill>
            <a:schemeClr val="tx1"/>
          </a:solidFill>
          <a:latin typeface="Arial" pitchFamily="34" charset="0"/>
          <a:cs typeface="Arial" pitchFamily="34" charset="0"/>
        </a:defRPr>
      </a:lvl3pPr>
      <a:lvl4pPr algn="l" defTabSz="914608" rtl="0" eaLnBrk="1" fontAlgn="base" hangingPunct="1">
        <a:lnSpc>
          <a:spcPct val="80000"/>
        </a:lnSpc>
        <a:spcBef>
          <a:spcPct val="0"/>
        </a:spcBef>
        <a:spcAft>
          <a:spcPct val="0"/>
        </a:spcAft>
        <a:defRPr sz="2500">
          <a:solidFill>
            <a:schemeClr val="tx1"/>
          </a:solidFill>
          <a:latin typeface="Arial" pitchFamily="34" charset="0"/>
          <a:cs typeface="Arial" pitchFamily="34" charset="0"/>
        </a:defRPr>
      </a:lvl4pPr>
      <a:lvl5pPr algn="l" defTabSz="914608" rtl="0" eaLnBrk="1" fontAlgn="base" hangingPunct="1">
        <a:lnSpc>
          <a:spcPct val="80000"/>
        </a:lnSpc>
        <a:spcBef>
          <a:spcPct val="0"/>
        </a:spcBef>
        <a:spcAft>
          <a:spcPct val="0"/>
        </a:spcAft>
        <a:defRPr sz="2500">
          <a:solidFill>
            <a:schemeClr val="tx1"/>
          </a:solidFill>
          <a:latin typeface="Arial" pitchFamily="34" charset="0"/>
          <a:cs typeface="Arial" pitchFamily="34" charset="0"/>
        </a:defRPr>
      </a:lvl5pPr>
      <a:lvl6pPr marL="410291" algn="l" defTabSz="914608" rtl="0" eaLnBrk="1" fontAlgn="base" hangingPunct="1">
        <a:lnSpc>
          <a:spcPct val="80000"/>
        </a:lnSpc>
        <a:spcBef>
          <a:spcPct val="0"/>
        </a:spcBef>
        <a:spcAft>
          <a:spcPct val="0"/>
        </a:spcAft>
        <a:defRPr sz="2500">
          <a:solidFill>
            <a:schemeClr val="tx1"/>
          </a:solidFill>
          <a:latin typeface="Arial" pitchFamily="34" charset="0"/>
          <a:cs typeface="Arial" pitchFamily="34" charset="0"/>
        </a:defRPr>
      </a:lvl6pPr>
      <a:lvl7pPr marL="820583" algn="l" defTabSz="914608" rtl="0" eaLnBrk="1" fontAlgn="base" hangingPunct="1">
        <a:lnSpc>
          <a:spcPct val="80000"/>
        </a:lnSpc>
        <a:spcBef>
          <a:spcPct val="0"/>
        </a:spcBef>
        <a:spcAft>
          <a:spcPct val="0"/>
        </a:spcAft>
        <a:defRPr sz="2500">
          <a:solidFill>
            <a:schemeClr val="tx1"/>
          </a:solidFill>
          <a:latin typeface="Arial" pitchFamily="34" charset="0"/>
          <a:cs typeface="Arial" pitchFamily="34" charset="0"/>
        </a:defRPr>
      </a:lvl7pPr>
      <a:lvl8pPr marL="1230874" algn="l" defTabSz="914608" rtl="0" eaLnBrk="1" fontAlgn="base" hangingPunct="1">
        <a:lnSpc>
          <a:spcPct val="80000"/>
        </a:lnSpc>
        <a:spcBef>
          <a:spcPct val="0"/>
        </a:spcBef>
        <a:spcAft>
          <a:spcPct val="0"/>
        </a:spcAft>
        <a:defRPr sz="2500">
          <a:solidFill>
            <a:schemeClr val="tx1"/>
          </a:solidFill>
          <a:latin typeface="Arial" pitchFamily="34" charset="0"/>
          <a:cs typeface="Arial" pitchFamily="34" charset="0"/>
        </a:defRPr>
      </a:lvl8pPr>
      <a:lvl9pPr marL="1641165" algn="l" defTabSz="914608" rtl="0" eaLnBrk="1" fontAlgn="base" hangingPunct="1">
        <a:lnSpc>
          <a:spcPct val="80000"/>
        </a:lnSpc>
        <a:spcBef>
          <a:spcPct val="0"/>
        </a:spcBef>
        <a:spcAft>
          <a:spcPct val="0"/>
        </a:spcAft>
        <a:defRPr sz="2500">
          <a:solidFill>
            <a:schemeClr val="tx1"/>
          </a:solidFill>
          <a:latin typeface="Arial" pitchFamily="34" charset="0"/>
          <a:cs typeface="Arial" pitchFamily="34" charset="0"/>
        </a:defRPr>
      </a:lvl9pPr>
    </p:titleStyle>
    <p:bodyStyle>
      <a:lvl1pPr marL="205146" indent="-205146" algn="l" defTabSz="914608" rtl="0" eaLnBrk="1" fontAlgn="base" hangingPunct="1">
        <a:lnSpc>
          <a:spcPct val="110000"/>
        </a:lnSpc>
        <a:spcBef>
          <a:spcPts val="905"/>
        </a:spcBef>
        <a:spcAft>
          <a:spcPct val="0"/>
        </a:spcAft>
        <a:buClr>
          <a:srgbClr val="CE361D"/>
        </a:buClr>
        <a:buSzPct val="100000"/>
        <a:buFont typeface="Wingdings 2" pitchFamily="18" charset="2"/>
        <a:buChar char=""/>
        <a:defRPr lang="en-US" sz="1300" dirty="0" smtClean="0">
          <a:solidFill>
            <a:srgbClr val="4B4B4B"/>
          </a:solidFill>
          <a:latin typeface="+mn-lt"/>
          <a:ea typeface="+mn-ea"/>
          <a:cs typeface="Calibri" pitchFamily="34" charset="0"/>
        </a:defRPr>
      </a:lvl1pPr>
      <a:lvl2pPr marL="410291" indent="-203721" algn="l" defTabSz="914608" rtl="0" eaLnBrk="1" fontAlgn="base" hangingPunct="1">
        <a:lnSpc>
          <a:spcPct val="110000"/>
        </a:lnSpc>
        <a:spcBef>
          <a:spcPts val="302"/>
        </a:spcBef>
        <a:spcAft>
          <a:spcPct val="0"/>
        </a:spcAft>
        <a:buClr>
          <a:srgbClr val="CE361D"/>
        </a:buClr>
        <a:buSzPct val="85000"/>
        <a:buFont typeface="Wingdings 2" pitchFamily="18" charset="2"/>
        <a:buChar char=""/>
        <a:defRPr lang="en-US" sz="1300" dirty="0" smtClean="0">
          <a:solidFill>
            <a:srgbClr val="4B4B4B"/>
          </a:solidFill>
          <a:latin typeface="+mn-lt"/>
          <a:ea typeface="+mn-ea"/>
          <a:cs typeface="Calibri" pitchFamily="34" charset="0"/>
        </a:defRPr>
      </a:lvl2pPr>
      <a:lvl3pPr marL="615437" indent="-203721" algn="l" defTabSz="914608" rtl="0" eaLnBrk="1" fontAlgn="base" hangingPunct="1">
        <a:lnSpc>
          <a:spcPct val="110000"/>
        </a:lnSpc>
        <a:spcBef>
          <a:spcPts val="302"/>
        </a:spcBef>
        <a:spcAft>
          <a:spcPct val="0"/>
        </a:spcAft>
        <a:buClr>
          <a:srgbClr val="CE361D"/>
        </a:buClr>
        <a:buSzPct val="100000"/>
        <a:buFont typeface="Wingdings" pitchFamily="2" charset="2"/>
        <a:buChar char=""/>
        <a:defRPr lang="en-US" sz="1300" dirty="0" smtClean="0">
          <a:solidFill>
            <a:srgbClr val="4B4B4B"/>
          </a:solidFill>
          <a:latin typeface="+mn-lt"/>
          <a:ea typeface="+mn-ea"/>
          <a:cs typeface="Calibri" pitchFamily="34" charset="0"/>
        </a:defRPr>
      </a:lvl3pPr>
      <a:lvl4pPr marL="819158" indent="-202296" algn="l" defTabSz="914608" rtl="0" eaLnBrk="1" fontAlgn="base" hangingPunct="1">
        <a:lnSpc>
          <a:spcPct val="110000"/>
        </a:lnSpc>
        <a:spcBef>
          <a:spcPts val="302"/>
        </a:spcBef>
        <a:spcAft>
          <a:spcPct val="0"/>
        </a:spcAft>
        <a:buClr>
          <a:srgbClr val="CE361D"/>
        </a:buClr>
        <a:buSzPct val="80000"/>
        <a:buFont typeface="Wingdings 3" pitchFamily="18" charset="2"/>
        <a:buChar char=""/>
        <a:defRPr lang="en-US" sz="1300" dirty="0" smtClean="0">
          <a:solidFill>
            <a:srgbClr val="4B4B4B"/>
          </a:solidFill>
          <a:latin typeface="+mn-lt"/>
          <a:ea typeface="+mn-ea"/>
          <a:cs typeface="Calibri" pitchFamily="34" charset="0"/>
        </a:defRPr>
      </a:lvl4pPr>
      <a:lvl5pPr marL="1025728" indent="-205146" algn="l" defTabSz="914608" rtl="0" eaLnBrk="1" fontAlgn="base" hangingPunct="1">
        <a:lnSpc>
          <a:spcPct val="110000"/>
        </a:lnSpc>
        <a:spcBef>
          <a:spcPts val="302"/>
        </a:spcBef>
        <a:spcAft>
          <a:spcPct val="0"/>
        </a:spcAft>
        <a:buClr>
          <a:srgbClr val="CE361D"/>
        </a:buClr>
        <a:buSzPct val="100000"/>
        <a:buFont typeface="Wingdings 2" pitchFamily="18" charset="2"/>
        <a:buChar char=""/>
        <a:defRPr lang="en-US" sz="1300" dirty="0" smtClean="0">
          <a:solidFill>
            <a:srgbClr val="4B4B4B"/>
          </a:solidFill>
          <a:latin typeface="+mn-lt"/>
          <a:ea typeface="+mn-ea"/>
          <a:cs typeface="Calibri" pitchFamily="34" charset="0"/>
        </a:defRPr>
      </a:lvl5pPr>
      <a:lvl6pPr marL="1233723" indent="-205146" algn="l" defTabSz="914608" rtl="0" eaLnBrk="1" fontAlgn="base" hangingPunct="1">
        <a:lnSpc>
          <a:spcPct val="110000"/>
        </a:lnSpc>
        <a:spcBef>
          <a:spcPts val="302"/>
        </a:spcBef>
        <a:spcAft>
          <a:spcPct val="0"/>
        </a:spcAft>
        <a:buClr>
          <a:schemeClr val="tx2"/>
        </a:buClr>
        <a:buSzPct val="85000"/>
        <a:buFont typeface="Wingdings 2" pitchFamily="18" charset="2"/>
        <a:buChar char="¡"/>
        <a:defRPr lang="en-US" sz="1300" baseline="0" dirty="0" smtClean="0">
          <a:solidFill>
            <a:schemeClr val="tx1"/>
          </a:solidFill>
          <a:latin typeface="+mn-lt"/>
          <a:ea typeface="+mn-ea"/>
          <a:cs typeface="+mn-cs"/>
        </a:defRPr>
      </a:lvl6pPr>
      <a:lvl7pPr marL="1433170" indent="-199447" algn="l" defTabSz="914608" rtl="0" eaLnBrk="1" fontAlgn="base" hangingPunct="1">
        <a:lnSpc>
          <a:spcPct val="110000"/>
        </a:lnSpc>
        <a:spcBef>
          <a:spcPts val="302"/>
        </a:spcBef>
        <a:spcAft>
          <a:spcPct val="0"/>
        </a:spcAft>
        <a:buClr>
          <a:schemeClr val="tx2"/>
        </a:buClr>
        <a:buSzPct val="100000"/>
        <a:buFont typeface="Wingdings" pitchFamily="2" charset="2"/>
        <a:buChar char="w"/>
        <a:defRPr lang="en-US" sz="1300" baseline="0" dirty="0" smtClean="0">
          <a:solidFill>
            <a:schemeClr val="tx1"/>
          </a:solidFill>
          <a:latin typeface="+mn-lt"/>
          <a:ea typeface="+mn-ea"/>
          <a:cs typeface="+mn-cs"/>
        </a:defRPr>
      </a:lvl7pPr>
      <a:lvl8pPr marL="1641165" indent="-207995" algn="l" defTabSz="914608" rtl="0" eaLnBrk="1" fontAlgn="base" hangingPunct="1">
        <a:lnSpc>
          <a:spcPct val="110000"/>
        </a:lnSpc>
        <a:spcBef>
          <a:spcPts val="302"/>
        </a:spcBef>
        <a:spcAft>
          <a:spcPct val="0"/>
        </a:spcAft>
        <a:buClr>
          <a:schemeClr val="tx2"/>
        </a:buClr>
        <a:buSzPct val="80000"/>
        <a:buFont typeface="Wingdings 3" pitchFamily="18" charset="2"/>
        <a:buChar char=""/>
        <a:defRPr lang="en-US" sz="1300" baseline="0" dirty="0" smtClean="0">
          <a:solidFill>
            <a:schemeClr val="tx1"/>
          </a:solidFill>
          <a:latin typeface="+mn-lt"/>
          <a:ea typeface="+mn-ea"/>
          <a:cs typeface="+mn-cs"/>
        </a:defRPr>
      </a:lvl8pPr>
      <a:lvl9pPr marL="1846311" indent="-205146" algn="l" defTabSz="914608" rtl="0" eaLnBrk="1" fontAlgn="base" hangingPunct="1">
        <a:lnSpc>
          <a:spcPct val="110000"/>
        </a:lnSpc>
        <a:spcBef>
          <a:spcPts val="302"/>
        </a:spcBef>
        <a:spcAft>
          <a:spcPct val="0"/>
        </a:spcAft>
        <a:buClr>
          <a:schemeClr val="tx2"/>
        </a:buClr>
        <a:buSzPct val="100000"/>
        <a:buFont typeface="Wingdings 2" pitchFamily="18" charset="2"/>
        <a:buChar char=""/>
        <a:defRPr lang="en-US" sz="1300" baseline="0" dirty="0" smtClean="0">
          <a:solidFill>
            <a:schemeClr val="tx1"/>
          </a:solidFill>
          <a:latin typeface="+mn-lt"/>
          <a:ea typeface="+mn-ea"/>
          <a:cs typeface="+mn-cs"/>
        </a:defRPr>
      </a:lvl9pPr>
    </p:bodyStyle>
    <p:otherStyle>
      <a:defPPr>
        <a:defRPr lang="en-US"/>
      </a:defPPr>
      <a:lvl1pPr marL="0" algn="l" defTabSz="820583" rtl="0" eaLnBrk="1" latinLnBrk="0" hangingPunct="1">
        <a:defRPr sz="1100" kern="1200">
          <a:solidFill>
            <a:schemeClr val="tx1"/>
          </a:solidFill>
          <a:latin typeface="+mn-lt"/>
          <a:ea typeface="+mn-ea"/>
          <a:cs typeface="+mn-cs"/>
        </a:defRPr>
      </a:lvl1pPr>
      <a:lvl2pPr marL="410291" algn="l" defTabSz="820583" rtl="0" eaLnBrk="1" latinLnBrk="0" hangingPunct="1">
        <a:defRPr sz="1100" kern="1200">
          <a:solidFill>
            <a:schemeClr val="tx1"/>
          </a:solidFill>
          <a:latin typeface="+mn-lt"/>
          <a:ea typeface="+mn-ea"/>
          <a:cs typeface="+mn-cs"/>
        </a:defRPr>
      </a:lvl2pPr>
      <a:lvl3pPr marL="820583" algn="l" defTabSz="820583" rtl="0" eaLnBrk="1" latinLnBrk="0" hangingPunct="1">
        <a:defRPr sz="1100" kern="1200">
          <a:solidFill>
            <a:schemeClr val="tx1"/>
          </a:solidFill>
          <a:latin typeface="+mn-lt"/>
          <a:ea typeface="+mn-ea"/>
          <a:cs typeface="+mn-cs"/>
        </a:defRPr>
      </a:lvl3pPr>
      <a:lvl4pPr marL="1230874" algn="l" defTabSz="820583" rtl="0" eaLnBrk="1" latinLnBrk="0" hangingPunct="1">
        <a:defRPr sz="1100" kern="1200">
          <a:solidFill>
            <a:schemeClr val="tx1"/>
          </a:solidFill>
          <a:latin typeface="+mn-lt"/>
          <a:ea typeface="+mn-ea"/>
          <a:cs typeface="+mn-cs"/>
        </a:defRPr>
      </a:lvl4pPr>
      <a:lvl5pPr marL="1641165" algn="l" defTabSz="820583" rtl="0" eaLnBrk="1" latinLnBrk="0" hangingPunct="1">
        <a:defRPr sz="1100" kern="1200">
          <a:solidFill>
            <a:schemeClr val="tx1"/>
          </a:solidFill>
          <a:latin typeface="+mn-lt"/>
          <a:ea typeface="+mn-ea"/>
          <a:cs typeface="+mn-cs"/>
        </a:defRPr>
      </a:lvl5pPr>
      <a:lvl6pPr marL="2051456" algn="l" defTabSz="820583" rtl="0" eaLnBrk="1" latinLnBrk="0" hangingPunct="1">
        <a:defRPr sz="1100" kern="1200">
          <a:solidFill>
            <a:schemeClr val="tx1"/>
          </a:solidFill>
          <a:latin typeface="+mn-lt"/>
          <a:ea typeface="+mn-ea"/>
          <a:cs typeface="+mn-cs"/>
        </a:defRPr>
      </a:lvl6pPr>
      <a:lvl7pPr marL="2461748" algn="l" defTabSz="820583" rtl="0" eaLnBrk="1" latinLnBrk="0" hangingPunct="1">
        <a:defRPr sz="1100" kern="1200">
          <a:solidFill>
            <a:schemeClr val="tx1"/>
          </a:solidFill>
          <a:latin typeface="+mn-lt"/>
          <a:ea typeface="+mn-ea"/>
          <a:cs typeface="+mn-cs"/>
        </a:defRPr>
      </a:lvl7pPr>
      <a:lvl8pPr marL="2872039" algn="l" defTabSz="820583" rtl="0" eaLnBrk="1" latinLnBrk="0" hangingPunct="1">
        <a:defRPr sz="1100" kern="1200">
          <a:solidFill>
            <a:schemeClr val="tx1"/>
          </a:solidFill>
          <a:latin typeface="+mn-lt"/>
          <a:ea typeface="+mn-ea"/>
          <a:cs typeface="+mn-cs"/>
        </a:defRPr>
      </a:lvl8pPr>
      <a:lvl9pPr marL="3282330" algn="l" defTabSz="820583" rtl="0" eaLnBrk="1" latinLnBrk="0" hangingPunct="1">
        <a:defRPr sz="11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0"/>
            </p:custDataLst>
            <p:extLst>
              <p:ext uri="{D42A27DB-BD31-4B8C-83A1-F6EECF244321}">
                <p14:modId xmlns:p14="http://schemas.microsoft.com/office/powerpoint/2010/main" val="12696761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270" imgH="270" progId="TCLayout.ActiveDocument.1">
                  <p:embed/>
                </p:oleObj>
              </mc:Choice>
              <mc:Fallback>
                <p:oleObj name="think-cell Slide" r:id="rId13" imgW="270" imgH="270" progId="TCLayout.ActiveDocument.1">
                  <p:embed/>
                  <p:pic>
                    <p:nvPicPr>
                      <p:cNvPr id="3" name="Object 2" hidden="1"/>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11"/>
            </p:custDataLst>
          </p:nvPr>
        </p:nvSpPr>
        <p:spPr bwMode="auto">
          <a:xfrm>
            <a:off x="0" y="0"/>
            <a:ext cx="158750" cy="158750"/>
          </a:xfrm>
          <a:prstGeom prst="rect">
            <a:avLst/>
          </a:prstGeom>
          <a:noFill/>
          <a:ln w="9525" cap="flat" cmpd="sng" algn="ctr">
            <a:solidFill>
              <a:srgbClr val="00000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a:ea typeface="+mj-ea"/>
              <a:cs typeface="Arial" pitchFamily="34" charset="0"/>
              <a:sym typeface="Arial"/>
            </a:endParaRPr>
          </a:p>
        </p:txBody>
      </p:sp>
      <p:sp>
        <p:nvSpPr>
          <p:cNvPr id="4099" name="Rectangle 3"/>
          <p:cNvSpPr>
            <a:spLocks noGrp="1" noChangeArrowheads="1"/>
          </p:cNvSpPr>
          <p:nvPr>
            <p:ph type="body" idx="1"/>
          </p:nvPr>
        </p:nvSpPr>
        <p:spPr bwMode="auto">
          <a:xfrm>
            <a:off x="508000" y="1341439"/>
            <a:ext cx="11176000" cy="4575268"/>
          </a:xfrm>
          <a:prstGeom prst="rect">
            <a:avLst/>
          </a:prstGeom>
          <a:noFill/>
          <a:ln w="9525" algn="ctr">
            <a:noFill/>
            <a:miter lim="800000"/>
            <a:headEnd/>
            <a:tailEnd/>
          </a:ln>
        </p:spPr>
        <p:txBody>
          <a:bodyPr vert="horz" wrap="square" lIns="91440" tIns="41029" rIns="91440" bIns="41029"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1" name="Rectangle 7"/>
          <p:cNvSpPr>
            <a:spLocks noChangeArrowheads="1"/>
          </p:cNvSpPr>
          <p:nvPr/>
        </p:nvSpPr>
        <p:spPr bwMode="white">
          <a:xfrm flipV="1">
            <a:off x="0" y="6177243"/>
            <a:ext cx="12192000" cy="684960"/>
          </a:xfrm>
          <a:prstGeom prst="rect">
            <a:avLst/>
          </a:prstGeom>
          <a:solidFill>
            <a:srgbClr val="FFFFFF"/>
          </a:solidFill>
          <a:ln w="19050">
            <a:noFill/>
            <a:miter lim="800000"/>
            <a:headEnd/>
            <a:tailEnd/>
          </a:ln>
          <a:effectLst/>
        </p:spPr>
        <p:txBody>
          <a:bodyPr wrap="none" lIns="82058" tIns="41029" rIns="82058" bIns="41029" anchor="ctr"/>
          <a:lstStyle/>
          <a:p>
            <a:pPr algn="ctr" fontAlgn="base">
              <a:spcBef>
                <a:spcPct val="0"/>
              </a:spcBef>
              <a:spcAft>
                <a:spcPct val="0"/>
              </a:spcAft>
              <a:defRPr/>
            </a:pPr>
            <a:endParaRPr lang="en-US" sz="1300">
              <a:solidFill>
                <a:srgbClr val="000000"/>
              </a:solidFill>
              <a:cs typeface="Arial" charset="0"/>
            </a:endParaRPr>
          </a:p>
        </p:txBody>
      </p:sp>
      <p:sp>
        <p:nvSpPr>
          <p:cNvPr id="4103" name="Rectangle 145"/>
          <p:cNvSpPr>
            <a:spLocks noGrp="1" noChangeArrowheads="1"/>
          </p:cNvSpPr>
          <p:nvPr>
            <p:ph type="title"/>
          </p:nvPr>
        </p:nvSpPr>
        <p:spPr bwMode="auto">
          <a:xfrm>
            <a:off x="508000" y="337075"/>
            <a:ext cx="11047307" cy="470647"/>
          </a:xfrm>
          <a:prstGeom prst="rect">
            <a:avLst/>
          </a:prstGeom>
          <a:noFill/>
          <a:ln w="9525">
            <a:noFill/>
            <a:miter lim="800000"/>
            <a:headEnd/>
            <a:tailEnd/>
          </a:ln>
        </p:spPr>
        <p:txBody>
          <a:bodyPr vert="horz" wrap="square" lIns="91440" tIns="45714" rIns="91440" bIns="45714" numCol="1" anchor="b" anchorCtr="0" compatLnSpc="1">
            <a:prstTxWarp prst="textNoShape">
              <a:avLst/>
            </a:prstTxWarp>
          </a:bodyPr>
          <a:lstStyle/>
          <a:p>
            <a:pPr lvl="0"/>
            <a:r>
              <a:rPr lang="en-US" dirty="0"/>
              <a:t>Click to edit Master title style</a:t>
            </a:r>
          </a:p>
        </p:txBody>
      </p:sp>
      <p:sp>
        <p:nvSpPr>
          <p:cNvPr id="14" name="plhSlideNumber"/>
          <p:cNvSpPr>
            <a:spLocks noGrp="1"/>
          </p:cNvSpPr>
          <p:nvPr>
            <p:ph type="sldNum" sz="quarter" idx="4"/>
          </p:nvPr>
        </p:nvSpPr>
        <p:spPr>
          <a:xfrm>
            <a:off x="8785014" y="6339114"/>
            <a:ext cx="2844031" cy="365592"/>
          </a:xfrm>
          <a:prstGeom prst="rect">
            <a:avLst/>
          </a:prstGeom>
        </p:spPr>
        <p:txBody>
          <a:bodyPr lIns="82058" tIns="41029" rIns="82058" bIns="41029"/>
          <a:lstStyle>
            <a:lvl1pPr algn="r">
              <a:defRPr sz="900">
                <a:solidFill>
                  <a:srgbClr val="4B4B4B"/>
                </a:solidFill>
                <a:latin typeface="+mn-lt"/>
              </a:defRPr>
            </a:lvl1pPr>
          </a:lstStyle>
          <a:p>
            <a:pPr fontAlgn="base">
              <a:spcBef>
                <a:spcPct val="0"/>
              </a:spcBef>
              <a:spcAft>
                <a:spcPct val="0"/>
              </a:spcAft>
            </a:pPr>
            <a:fld id="{E189E361-82B6-4274-A833-6E3626364A67}" type="slidenum">
              <a:rPr lang="en-US" smtClean="0">
                <a:cs typeface="Arial" charset="0"/>
              </a:rPr>
              <a:pPr fontAlgn="base">
                <a:spcBef>
                  <a:spcPct val="0"/>
                </a:spcBef>
                <a:spcAft>
                  <a:spcPct val="0"/>
                </a:spcAft>
              </a:pPr>
              <a:t>‹#›</a:t>
            </a:fld>
            <a:endParaRPr lang="en-US" dirty="0">
              <a:cs typeface="Arial" charset="0"/>
            </a:endParaRPr>
          </a:p>
        </p:txBody>
      </p:sp>
      <p:sp>
        <p:nvSpPr>
          <p:cNvPr id="15" name="shpStamp"/>
          <p:cNvSpPr txBox="1">
            <a:spLocks noChangeArrowheads="1"/>
          </p:cNvSpPr>
          <p:nvPr>
            <p:custDataLst>
              <p:tags r:id="rId12"/>
            </p:custDataLst>
          </p:nvPr>
        </p:nvSpPr>
        <p:spPr bwMode="ltGray">
          <a:xfrm>
            <a:off x="10108048" y="147659"/>
            <a:ext cx="1252681" cy="322169"/>
          </a:xfrm>
          <a:prstGeom prst="rect">
            <a:avLst/>
          </a:prstGeom>
          <a:noFill/>
          <a:ln w="9525" algn="ctr">
            <a:noFill/>
            <a:miter lim="800000"/>
            <a:headEnd/>
            <a:tailEnd/>
          </a:ln>
          <a:effectLst/>
        </p:spPr>
        <p:txBody>
          <a:bodyPr wrap="none" lIns="0" tIns="0" rIns="0" bIns="0" anchor="t"/>
          <a:lstStyle/>
          <a:p>
            <a:pPr algn="r" fontAlgn="base">
              <a:spcBef>
                <a:spcPct val="0"/>
              </a:spcBef>
              <a:spcAft>
                <a:spcPct val="0"/>
              </a:spcAft>
            </a:pPr>
            <a:r>
              <a:rPr lang="en-US" sz="1300">
                <a:solidFill>
                  <a:srgbClr val="FF0000"/>
                </a:solidFill>
                <a:cs typeface="Arial" charset="0"/>
              </a:rPr>
              <a:t>DRAFT</a:t>
            </a:r>
            <a:endParaRPr lang="en-US" sz="1300" dirty="0">
              <a:solidFill>
                <a:srgbClr val="FF0000"/>
              </a:solidFill>
              <a:cs typeface="Arial" charset="0"/>
            </a:endParaRPr>
          </a:p>
        </p:txBody>
      </p:sp>
      <p:sp>
        <p:nvSpPr>
          <p:cNvPr id="11" name="ClientLogo" hidden="1"/>
          <p:cNvSpPr/>
          <p:nvPr/>
        </p:nvSpPr>
        <p:spPr bwMode="auto">
          <a:xfrm>
            <a:off x="8312733" y="6248849"/>
            <a:ext cx="3048000" cy="484094"/>
          </a:xfrm>
          <a:prstGeom prst="rect">
            <a:avLst/>
          </a:prstGeom>
          <a:solidFill>
            <a:srgbClr val="FEDF87"/>
          </a:solidFill>
          <a:ln w="9525" cap="flat" cmpd="sng" algn="ctr">
            <a:solidFill>
              <a:srgbClr val="FF0000"/>
            </a:solidFill>
            <a:prstDash val="solid"/>
            <a:round/>
            <a:headEnd type="none" w="med" len="med"/>
            <a:tailEnd type="none" w="med" len="med"/>
          </a:ln>
          <a:effectLst/>
        </p:spPr>
        <p:txBody>
          <a:bodyPr vert="horz" wrap="square" lIns="0" tIns="0" rIns="16412" bIns="16412" numCol="1" rtlCol="0" anchor="ctr" anchorCtr="0" compatLnSpc="1">
            <a:prstTxWarp prst="textNoShape">
              <a:avLst/>
            </a:prstTxWarp>
          </a:bodyPr>
          <a:lstStyle/>
          <a:p>
            <a:pPr algn="ctr" defTabSz="820583" fontAlgn="base">
              <a:spcBef>
                <a:spcPct val="0"/>
              </a:spcBef>
              <a:spcAft>
                <a:spcPct val="0"/>
              </a:spcAft>
            </a:pPr>
            <a:r>
              <a:rPr lang="en-US" sz="700" b="1" dirty="0">
                <a:solidFill>
                  <a:srgbClr val="FF0000"/>
                </a:solidFill>
                <a:cs typeface="Arial" pitchFamily="34" charset="0"/>
              </a:rPr>
              <a:t>PresBuilder  Client Logo Placeholder </a:t>
            </a:r>
            <a:r>
              <a:rPr lang="en-US" sz="700" dirty="0">
                <a:solidFill>
                  <a:srgbClr val="FF0000"/>
                </a:solidFill>
                <a:cs typeface="Arial" pitchFamily="34" charset="0"/>
              </a:rPr>
              <a:t>– </a:t>
            </a:r>
            <a:br>
              <a:rPr lang="en-US" sz="700" dirty="0">
                <a:solidFill>
                  <a:srgbClr val="FF0000"/>
                </a:solidFill>
                <a:cs typeface="Arial" pitchFamily="34" charset="0"/>
              </a:rPr>
            </a:br>
            <a:r>
              <a:rPr lang="en-US" sz="700" dirty="0">
                <a:solidFill>
                  <a:srgbClr val="FF0000"/>
                </a:solidFill>
                <a:cs typeface="Arial" pitchFamily="34" charset="0"/>
              </a:rPr>
              <a:t>Delete this box if you see it on a slide, but DO NOT REMOVE this box from the slide layout. </a:t>
            </a:r>
          </a:p>
        </p:txBody>
      </p:sp>
      <p:pic>
        <p:nvPicPr>
          <p:cNvPr id="16" name="Picture 7" descr="ppt_int_gradient_top_v2"/>
          <p:cNvPicPr>
            <a:picLocks noChangeAspect="1" noChangeArrowheads="1"/>
          </p:cNvPicPr>
          <p:nvPr/>
        </p:nvPicPr>
        <p:blipFill>
          <a:blip r:embed="rId15" cstate="print"/>
          <a:srcRect/>
          <a:stretch>
            <a:fillRect/>
          </a:stretch>
        </p:blipFill>
        <p:spPr bwMode="auto">
          <a:xfrm>
            <a:off x="0" y="6553200"/>
            <a:ext cx="12192000" cy="304800"/>
          </a:xfrm>
          <a:prstGeom prst="rect">
            <a:avLst/>
          </a:prstGeom>
          <a:noFill/>
          <a:ln w="9525">
            <a:noFill/>
            <a:miter lim="800000"/>
            <a:headEnd/>
            <a:tailEnd/>
          </a:ln>
        </p:spPr>
      </p:pic>
      <p:pic>
        <p:nvPicPr>
          <p:cNvPr id="17" name="Picture 12" descr="ppt_cvr_logo_v3"/>
          <p:cNvPicPr>
            <a:picLocks noChangeAspect="1" noChangeArrowheads="1"/>
          </p:cNvPicPr>
          <p:nvPr/>
        </p:nvPicPr>
        <p:blipFill>
          <a:blip r:embed="rId16" cstate="print"/>
          <a:srcRect/>
          <a:stretch>
            <a:fillRect/>
          </a:stretch>
        </p:blipFill>
        <p:spPr bwMode="auto">
          <a:xfrm>
            <a:off x="514773" y="5999164"/>
            <a:ext cx="2133600" cy="566737"/>
          </a:xfrm>
          <a:prstGeom prst="rect">
            <a:avLst/>
          </a:prstGeom>
          <a:noFill/>
          <a:ln w="9525">
            <a:noFill/>
            <a:miter lim="800000"/>
            <a:headEnd/>
            <a:tailEnd/>
          </a:ln>
        </p:spPr>
      </p:pic>
    </p:spTree>
    <p:extLst>
      <p:ext uri="{BB962C8B-B14F-4D97-AF65-F5344CB8AC3E}">
        <p14:creationId xmlns:p14="http://schemas.microsoft.com/office/powerpoint/2010/main" val="2192292423"/>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Lst>
  <p:hf hdr="0" dt="0"/>
  <p:txStyles>
    <p:titleStyle>
      <a:lvl1pPr algn="l" defTabSz="914608" rtl="0" eaLnBrk="1" fontAlgn="base" hangingPunct="1">
        <a:lnSpc>
          <a:spcPct val="80000"/>
        </a:lnSpc>
        <a:spcBef>
          <a:spcPct val="0"/>
        </a:spcBef>
        <a:spcAft>
          <a:spcPct val="0"/>
        </a:spcAft>
        <a:defRPr sz="2400">
          <a:solidFill>
            <a:srgbClr val="7E8083"/>
          </a:solidFill>
          <a:latin typeface="+mj-lt"/>
          <a:ea typeface="+mj-ea"/>
          <a:cs typeface="Calibri" pitchFamily="34" charset="0"/>
        </a:defRPr>
      </a:lvl1pPr>
      <a:lvl2pPr algn="l" defTabSz="914608" rtl="0" eaLnBrk="1" fontAlgn="base" hangingPunct="1">
        <a:lnSpc>
          <a:spcPct val="80000"/>
        </a:lnSpc>
        <a:spcBef>
          <a:spcPct val="0"/>
        </a:spcBef>
        <a:spcAft>
          <a:spcPct val="0"/>
        </a:spcAft>
        <a:defRPr sz="2500">
          <a:solidFill>
            <a:schemeClr val="tx1"/>
          </a:solidFill>
          <a:latin typeface="Arial" pitchFamily="34" charset="0"/>
          <a:cs typeface="Arial" pitchFamily="34" charset="0"/>
        </a:defRPr>
      </a:lvl2pPr>
      <a:lvl3pPr algn="l" defTabSz="914608" rtl="0" eaLnBrk="1" fontAlgn="base" hangingPunct="1">
        <a:lnSpc>
          <a:spcPct val="80000"/>
        </a:lnSpc>
        <a:spcBef>
          <a:spcPct val="0"/>
        </a:spcBef>
        <a:spcAft>
          <a:spcPct val="0"/>
        </a:spcAft>
        <a:defRPr sz="2500">
          <a:solidFill>
            <a:schemeClr val="tx1"/>
          </a:solidFill>
          <a:latin typeface="Arial" pitchFamily="34" charset="0"/>
          <a:cs typeface="Arial" pitchFamily="34" charset="0"/>
        </a:defRPr>
      </a:lvl3pPr>
      <a:lvl4pPr algn="l" defTabSz="914608" rtl="0" eaLnBrk="1" fontAlgn="base" hangingPunct="1">
        <a:lnSpc>
          <a:spcPct val="80000"/>
        </a:lnSpc>
        <a:spcBef>
          <a:spcPct val="0"/>
        </a:spcBef>
        <a:spcAft>
          <a:spcPct val="0"/>
        </a:spcAft>
        <a:defRPr sz="2500">
          <a:solidFill>
            <a:schemeClr val="tx1"/>
          </a:solidFill>
          <a:latin typeface="Arial" pitchFamily="34" charset="0"/>
          <a:cs typeface="Arial" pitchFamily="34" charset="0"/>
        </a:defRPr>
      </a:lvl4pPr>
      <a:lvl5pPr algn="l" defTabSz="914608" rtl="0" eaLnBrk="1" fontAlgn="base" hangingPunct="1">
        <a:lnSpc>
          <a:spcPct val="80000"/>
        </a:lnSpc>
        <a:spcBef>
          <a:spcPct val="0"/>
        </a:spcBef>
        <a:spcAft>
          <a:spcPct val="0"/>
        </a:spcAft>
        <a:defRPr sz="2500">
          <a:solidFill>
            <a:schemeClr val="tx1"/>
          </a:solidFill>
          <a:latin typeface="Arial" pitchFamily="34" charset="0"/>
          <a:cs typeface="Arial" pitchFamily="34" charset="0"/>
        </a:defRPr>
      </a:lvl5pPr>
      <a:lvl6pPr marL="410291" algn="l" defTabSz="914608" rtl="0" eaLnBrk="1" fontAlgn="base" hangingPunct="1">
        <a:lnSpc>
          <a:spcPct val="80000"/>
        </a:lnSpc>
        <a:spcBef>
          <a:spcPct val="0"/>
        </a:spcBef>
        <a:spcAft>
          <a:spcPct val="0"/>
        </a:spcAft>
        <a:defRPr sz="2500">
          <a:solidFill>
            <a:schemeClr val="tx1"/>
          </a:solidFill>
          <a:latin typeface="Arial" pitchFamily="34" charset="0"/>
          <a:cs typeface="Arial" pitchFamily="34" charset="0"/>
        </a:defRPr>
      </a:lvl6pPr>
      <a:lvl7pPr marL="820583" algn="l" defTabSz="914608" rtl="0" eaLnBrk="1" fontAlgn="base" hangingPunct="1">
        <a:lnSpc>
          <a:spcPct val="80000"/>
        </a:lnSpc>
        <a:spcBef>
          <a:spcPct val="0"/>
        </a:spcBef>
        <a:spcAft>
          <a:spcPct val="0"/>
        </a:spcAft>
        <a:defRPr sz="2500">
          <a:solidFill>
            <a:schemeClr val="tx1"/>
          </a:solidFill>
          <a:latin typeface="Arial" pitchFamily="34" charset="0"/>
          <a:cs typeface="Arial" pitchFamily="34" charset="0"/>
        </a:defRPr>
      </a:lvl7pPr>
      <a:lvl8pPr marL="1230874" algn="l" defTabSz="914608" rtl="0" eaLnBrk="1" fontAlgn="base" hangingPunct="1">
        <a:lnSpc>
          <a:spcPct val="80000"/>
        </a:lnSpc>
        <a:spcBef>
          <a:spcPct val="0"/>
        </a:spcBef>
        <a:spcAft>
          <a:spcPct val="0"/>
        </a:spcAft>
        <a:defRPr sz="2500">
          <a:solidFill>
            <a:schemeClr val="tx1"/>
          </a:solidFill>
          <a:latin typeface="Arial" pitchFamily="34" charset="0"/>
          <a:cs typeface="Arial" pitchFamily="34" charset="0"/>
        </a:defRPr>
      </a:lvl8pPr>
      <a:lvl9pPr marL="1641165" algn="l" defTabSz="914608" rtl="0" eaLnBrk="1" fontAlgn="base" hangingPunct="1">
        <a:lnSpc>
          <a:spcPct val="80000"/>
        </a:lnSpc>
        <a:spcBef>
          <a:spcPct val="0"/>
        </a:spcBef>
        <a:spcAft>
          <a:spcPct val="0"/>
        </a:spcAft>
        <a:defRPr sz="2500">
          <a:solidFill>
            <a:schemeClr val="tx1"/>
          </a:solidFill>
          <a:latin typeface="Arial" pitchFamily="34" charset="0"/>
          <a:cs typeface="Arial" pitchFamily="34" charset="0"/>
        </a:defRPr>
      </a:lvl9pPr>
    </p:titleStyle>
    <p:bodyStyle>
      <a:lvl1pPr marL="205146" indent="-205146" algn="l" defTabSz="914608" rtl="0" eaLnBrk="1" fontAlgn="base" hangingPunct="1">
        <a:lnSpc>
          <a:spcPct val="110000"/>
        </a:lnSpc>
        <a:spcBef>
          <a:spcPts val="905"/>
        </a:spcBef>
        <a:spcAft>
          <a:spcPct val="0"/>
        </a:spcAft>
        <a:buClr>
          <a:srgbClr val="CE361D"/>
        </a:buClr>
        <a:buSzPct val="100000"/>
        <a:buFont typeface="Wingdings 2" pitchFamily="18" charset="2"/>
        <a:buChar char=""/>
        <a:defRPr lang="en-US" sz="1300" dirty="0" smtClean="0">
          <a:solidFill>
            <a:srgbClr val="4B4B4B"/>
          </a:solidFill>
          <a:latin typeface="+mn-lt"/>
          <a:ea typeface="+mn-ea"/>
          <a:cs typeface="Calibri" pitchFamily="34" charset="0"/>
        </a:defRPr>
      </a:lvl1pPr>
      <a:lvl2pPr marL="410291" indent="-203721" algn="l" defTabSz="914608" rtl="0" eaLnBrk="1" fontAlgn="base" hangingPunct="1">
        <a:lnSpc>
          <a:spcPct val="110000"/>
        </a:lnSpc>
        <a:spcBef>
          <a:spcPts val="302"/>
        </a:spcBef>
        <a:spcAft>
          <a:spcPct val="0"/>
        </a:spcAft>
        <a:buClr>
          <a:srgbClr val="CE361D"/>
        </a:buClr>
        <a:buSzPct val="85000"/>
        <a:buFont typeface="Wingdings 2" pitchFamily="18" charset="2"/>
        <a:buChar char=""/>
        <a:defRPr lang="en-US" sz="1300" dirty="0" smtClean="0">
          <a:solidFill>
            <a:srgbClr val="4B4B4B"/>
          </a:solidFill>
          <a:latin typeface="+mn-lt"/>
          <a:ea typeface="+mn-ea"/>
          <a:cs typeface="Calibri" pitchFamily="34" charset="0"/>
        </a:defRPr>
      </a:lvl2pPr>
      <a:lvl3pPr marL="615437" indent="-203721" algn="l" defTabSz="914608" rtl="0" eaLnBrk="1" fontAlgn="base" hangingPunct="1">
        <a:lnSpc>
          <a:spcPct val="110000"/>
        </a:lnSpc>
        <a:spcBef>
          <a:spcPts val="302"/>
        </a:spcBef>
        <a:spcAft>
          <a:spcPct val="0"/>
        </a:spcAft>
        <a:buClr>
          <a:srgbClr val="CE361D"/>
        </a:buClr>
        <a:buSzPct val="100000"/>
        <a:buFont typeface="Wingdings" pitchFamily="2" charset="2"/>
        <a:buChar char=""/>
        <a:defRPr lang="en-US" sz="1300" dirty="0" smtClean="0">
          <a:solidFill>
            <a:srgbClr val="4B4B4B"/>
          </a:solidFill>
          <a:latin typeface="+mn-lt"/>
          <a:ea typeface="+mn-ea"/>
          <a:cs typeface="Calibri" pitchFamily="34" charset="0"/>
        </a:defRPr>
      </a:lvl3pPr>
      <a:lvl4pPr marL="819158" indent="-202296" algn="l" defTabSz="914608" rtl="0" eaLnBrk="1" fontAlgn="base" hangingPunct="1">
        <a:lnSpc>
          <a:spcPct val="110000"/>
        </a:lnSpc>
        <a:spcBef>
          <a:spcPts val="302"/>
        </a:spcBef>
        <a:spcAft>
          <a:spcPct val="0"/>
        </a:spcAft>
        <a:buClr>
          <a:srgbClr val="CE361D"/>
        </a:buClr>
        <a:buSzPct val="80000"/>
        <a:buFont typeface="Wingdings 3" pitchFamily="18" charset="2"/>
        <a:buChar char=""/>
        <a:defRPr lang="en-US" sz="1300" dirty="0" smtClean="0">
          <a:solidFill>
            <a:srgbClr val="4B4B4B"/>
          </a:solidFill>
          <a:latin typeface="+mn-lt"/>
          <a:ea typeface="+mn-ea"/>
          <a:cs typeface="Calibri" pitchFamily="34" charset="0"/>
        </a:defRPr>
      </a:lvl4pPr>
      <a:lvl5pPr marL="1025728" indent="-205146" algn="l" defTabSz="914608" rtl="0" eaLnBrk="1" fontAlgn="base" hangingPunct="1">
        <a:lnSpc>
          <a:spcPct val="110000"/>
        </a:lnSpc>
        <a:spcBef>
          <a:spcPts val="302"/>
        </a:spcBef>
        <a:spcAft>
          <a:spcPct val="0"/>
        </a:spcAft>
        <a:buClr>
          <a:srgbClr val="CE361D"/>
        </a:buClr>
        <a:buSzPct val="100000"/>
        <a:buFont typeface="Wingdings 2" pitchFamily="18" charset="2"/>
        <a:buChar char=""/>
        <a:defRPr lang="en-US" sz="1300" dirty="0" smtClean="0">
          <a:solidFill>
            <a:srgbClr val="4B4B4B"/>
          </a:solidFill>
          <a:latin typeface="+mn-lt"/>
          <a:ea typeface="+mn-ea"/>
          <a:cs typeface="Calibri" pitchFamily="34" charset="0"/>
        </a:defRPr>
      </a:lvl5pPr>
      <a:lvl6pPr marL="1233723" indent="-205146" algn="l" defTabSz="914608" rtl="0" eaLnBrk="1" fontAlgn="base" hangingPunct="1">
        <a:lnSpc>
          <a:spcPct val="110000"/>
        </a:lnSpc>
        <a:spcBef>
          <a:spcPts val="302"/>
        </a:spcBef>
        <a:spcAft>
          <a:spcPct val="0"/>
        </a:spcAft>
        <a:buClr>
          <a:schemeClr val="tx2"/>
        </a:buClr>
        <a:buSzPct val="85000"/>
        <a:buFont typeface="Wingdings 2" pitchFamily="18" charset="2"/>
        <a:buChar char="¡"/>
        <a:defRPr lang="en-US" sz="1300" baseline="0" dirty="0" smtClean="0">
          <a:solidFill>
            <a:schemeClr val="tx1"/>
          </a:solidFill>
          <a:latin typeface="+mn-lt"/>
          <a:ea typeface="+mn-ea"/>
          <a:cs typeface="+mn-cs"/>
        </a:defRPr>
      </a:lvl6pPr>
      <a:lvl7pPr marL="1433170" indent="-199447" algn="l" defTabSz="914608" rtl="0" eaLnBrk="1" fontAlgn="base" hangingPunct="1">
        <a:lnSpc>
          <a:spcPct val="110000"/>
        </a:lnSpc>
        <a:spcBef>
          <a:spcPts val="302"/>
        </a:spcBef>
        <a:spcAft>
          <a:spcPct val="0"/>
        </a:spcAft>
        <a:buClr>
          <a:schemeClr val="tx2"/>
        </a:buClr>
        <a:buSzPct val="100000"/>
        <a:buFont typeface="Wingdings" pitchFamily="2" charset="2"/>
        <a:buChar char="w"/>
        <a:defRPr lang="en-US" sz="1300" baseline="0" dirty="0" smtClean="0">
          <a:solidFill>
            <a:schemeClr val="tx1"/>
          </a:solidFill>
          <a:latin typeface="+mn-lt"/>
          <a:ea typeface="+mn-ea"/>
          <a:cs typeface="+mn-cs"/>
        </a:defRPr>
      </a:lvl7pPr>
      <a:lvl8pPr marL="1641165" indent="-207995" algn="l" defTabSz="914608" rtl="0" eaLnBrk="1" fontAlgn="base" hangingPunct="1">
        <a:lnSpc>
          <a:spcPct val="110000"/>
        </a:lnSpc>
        <a:spcBef>
          <a:spcPts val="302"/>
        </a:spcBef>
        <a:spcAft>
          <a:spcPct val="0"/>
        </a:spcAft>
        <a:buClr>
          <a:schemeClr val="tx2"/>
        </a:buClr>
        <a:buSzPct val="80000"/>
        <a:buFont typeface="Wingdings 3" pitchFamily="18" charset="2"/>
        <a:buChar char=""/>
        <a:defRPr lang="en-US" sz="1300" baseline="0" dirty="0" smtClean="0">
          <a:solidFill>
            <a:schemeClr val="tx1"/>
          </a:solidFill>
          <a:latin typeface="+mn-lt"/>
          <a:ea typeface="+mn-ea"/>
          <a:cs typeface="+mn-cs"/>
        </a:defRPr>
      </a:lvl8pPr>
      <a:lvl9pPr marL="1846311" indent="-205146" algn="l" defTabSz="914608" rtl="0" eaLnBrk="1" fontAlgn="base" hangingPunct="1">
        <a:lnSpc>
          <a:spcPct val="110000"/>
        </a:lnSpc>
        <a:spcBef>
          <a:spcPts val="302"/>
        </a:spcBef>
        <a:spcAft>
          <a:spcPct val="0"/>
        </a:spcAft>
        <a:buClr>
          <a:schemeClr val="tx2"/>
        </a:buClr>
        <a:buSzPct val="100000"/>
        <a:buFont typeface="Wingdings 2" pitchFamily="18" charset="2"/>
        <a:buChar char=""/>
        <a:defRPr lang="en-US" sz="1300" baseline="0" dirty="0" smtClean="0">
          <a:solidFill>
            <a:schemeClr val="tx1"/>
          </a:solidFill>
          <a:latin typeface="+mn-lt"/>
          <a:ea typeface="+mn-ea"/>
          <a:cs typeface="+mn-cs"/>
        </a:defRPr>
      </a:lvl9pPr>
    </p:bodyStyle>
    <p:otherStyle>
      <a:defPPr>
        <a:defRPr lang="en-US"/>
      </a:defPPr>
      <a:lvl1pPr marL="0" algn="l" defTabSz="820583" rtl="0" eaLnBrk="1" latinLnBrk="0" hangingPunct="1">
        <a:defRPr sz="1100" kern="1200">
          <a:solidFill>
            <a:schemeClr val="tx1"/>
          </a:solidFill>
          <a:latin typeface="+mn-lt"/>
          <a:ea typeface="+mn-ea"/>
          <a:cs typeface="+mn-cs"/>
        </a:defRPr>
      </a:lvl1pPr>
      <a:lvl2pPr marL="410291" algn="l" defTabSz="820583" rtl="0" eaLnBrk="1" latinLnBrk="0" hangingPunct="1">
        <a:defRPr sz="1100" kern="1200">
          <a:solidFill>
            <a:schemeClr val="tx1"/>
          </a:solidFill>
          <a:latin typeface="+mn-lt"/>
          <a:ea typeface="+mn-ea"/>
          <a:cs typeface="+mn-cs"/>
        </a:defRPr>
      </a:lvl2pPr>
      <a:lvl3pPr marL="820583" algn="l" defTabSz="820583" rtl="0" eaLnBrk="1" latinLnBrk="0" hangingPunct="1">
        <a:defRPr sz="1100" kern="1200">
          <a:solidFill>
            <a:schemeClr val="tx1"/>
          </a:solidFill>
          <a:latin typeface="+mn-lt"/>
          <a:ea typeface="+mn-ea"/>
          <a:cs typeface="+mn-cs"/>
        </a:defRPr>
      </a:lvl3pPr>
      <a:lvl4pPr marL="1230874" algn="l" defTabSz="820583" rtl="0" eaLnBrk="1" latinLnBrk="0" hangingPunct="1">
        <a:defRPr sz="1100" kern="1200">
          <a:solidFill>
            <a:schemeClr val="tx1"/>
          </a:solidFill>
          <a:latin typeface="+mn-lt"/>
          <a:ea typeface="+mn-ea"/>
          <a:cs typeface="+mn-cs"/>
        </a:defRPr>
      </a:lvl4pPr>
      <a:lvl5pPr marL="1641165" algn="l" defTabSz="820583" rtl="0" eaLnBrk="1" latinLnBrk="0" hangingPunct="1">
        <a:defRPr sz="1100" kern="1200">
          <a:solidFill>
            <a:schemeClr val="tx1"/>
          </a:solidFill>
          <a:latin typeface="+mn-lt"/>
          <a:ea typeface="+mn-ea"/>
          <a:cs typeface="+mn-cs"/>
        </a:defRPr>
      </a:lvl5pPr>
      <a:lvl6pPr marL="2051456" algn="l" defTabSz="820583" rtl="0" eaLnBrk="1" latinLnBrk="0" hangingPunct="1">
        <a:defRPr sz="1100" kern="1200">
          <a:solidFill>
            <a:schemeClr val="tx1"/>
          </a:solidFill>
          <a:latin typeface="+mn-lt"/>
          <a:ea typeface="+mn-ea"/>
          <a:cs typeface="+mn-cs"/>
        </a:defRPr>
      </a:lvl6pPr>
      <a:lvl7pPr marL="2461748" algn="l" defTabSz="820583" rtl="0" eaLnBrk="1" latinLnBrk="0" hangingPunct="1">
        <a:defRPr sz="1100" kern="1200">
          <a:solidFill>
            <a:schemeClr val="tx1"/>
          </a:solidFill>
          <a:latin typeface="+mn-lt"/>
          <a:ea typeface="+mn-ea"/>
          <a:cs typeface="+mn-cs"/>
        </a:defRPr>
      </a:lvl7pPr>
      <a:lvl8pPr marL="2872039" algn="l" defTabSz="820583" rtl="0" eaLnBrk="1" latinLnBrk="0" hangingPunct="1">
        <a:defRPr sz="1100" kern="1200">
          <a:solidFill>
            <a:schemeClr val="tx1"/>
          </a:solidFill>
          <a:latin typeface="+mn-lt"/>
          <a:ea typeface="+mn-ea"/>
          <a:cs typeface="+mn-cs"/>
        </a:defRPr>
      </a:lvl8pPr>
      <a:lvl9pPr marL="3282330" algn="l" defTabSz="820583" rtl="0" eaLnBrk="1" latinLnBrk="0" hangingPunct="1">
        <a:defRPr sz="11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0"/>
            </p:custDataLst>
            <p:extLst>
              <p:ext uri="{D42A27DB-BD31-4B8C-83A1-F6EECF244321}">
                <p14:modId xmlns:p14="http://schemas.microsoft.com/office/powerpoint/2010/main" val="13685309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270" imgH="270" progId="TCLayout.ActiveDocument.1">
                  <p:embed/>
                </p:oleObj>
              </mc:Choice>
              <mc:Fallback>
                <p:oleObj name="think-cell Slide" r:id="rId13" imgW="270" imgH="270" progId="TCLayout.ActiveDocument.1">
                  <p:embed/>
                  <p:pic>
                    <p:nvPicPr>
                      <p:cNvPr id="3" name="Object 2" hidden="1"/>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11"/>
            </p:custDataLst>
          </p:nvPr>
        </p:nvSpPr>
        <p:spPr bwMode="auto">
          <a:xfrm>
            <a:off x="0" y="0"/>
            <a:ext cx="158750" cy="158750"/>
          </a:xfrm>
          <a:prstGeom prst="rect">
            <a:avLst/>
          </a:prstGeom>
          <a:noFill/>
          <a:ln w="9525" cap="flat" cmpd="sng" algn="ctr">
            <a:solidFill>
              <a:srgbClr val="00000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a:ea typeface="+mj-ea"/>
              <a:cs typeface="Arial" pitchFamily="34" charset="0"/>
              <a:sym typeface="Arial"/>
            </a:endParaRPr>
          </a:p>
        </p:txBody>
      </p:sp>
      <p:sp>
        <p:nvSpPr>
          <p:cNvPr id="4099" name="Rectangle 3"/>
          <p:cNvSpPr>
            <a:spLocks noGrp="1" noChangeArrowheads="1"/>
          </p:cNvSpPr>
          <p:nvPr>
            <p:ph type="body" idx="1"/>
          </p:nvPr>
        </p:nvSpPr>
        <p:spPr bwMode="auto">
          <a:xfrm>
            <a:off x="508000" y="1341439"/>
            <a:ext cx="11176000" cy="4575268"/>
          </a:xfrm>
          <a:prstGeom prst="rect">
            <a:avLst/>
          </a:prstGeom>
          <a:noFill/>
          <a:ln w="9525" algn="ctr">
            <a:noFill/>
            <a:miter lim="800000"/>
            <a:headEnd/>
            <a:tailEnd/>
          </a:ln>
        </p:spPr>
        <p:txBody>
          <a:bodyPr vert="horz" wrap="square" lIns="91440" tIns="41029" rIns="91440" bIns="41029"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1" name="Rectangle 7"/>
          <p:cNvSpPr>
            <a:spLocks noChangeArrowheads="1"/>
          </p:cNvSpPr>
          <p:nvPr/>
        </p:nvSpPr>
        <p:spPr bwMode="white">
          <a:xfrm flipV="1">
            <a:off x="0" y="6177243"/>
            <a:ext cx="12192000" cy="684960"/>
          </a:xfrm>
          <a:prstGeom prst="rect">
            <a:avLst/>
          </a:prstGeom>
          <a:solidFill>
            <a:srgbClr val="FFFFFF"/>
          </a:solidFill>
          <a:ln w="19050">
            <a:noFill/>
            <a:miter lim="800000"/>
            <a:headEnd/>
            <a:tailEnd/>
          </a:ln>
          <a:effectLst/>
        </p:spPr>
        <p:txBody>
          <a:bodyPr wrap="none" lIns="82058" tIns="41029" rIns="82058" bIns="41029" anchor="ctr"/>
          <a:lstStyle/>
          <a:p>
            <a:pPr algn="ctr" fontAlgn="base">
              <a:spcBef>
                <a:spcPct val="0"/>
              </a:spcBef>
              <a:spcAft>
                <a:spcPct val="0"/>
              </a:spcAft>
              <a:defRPr/>
            </a:pPr>
            <a:endParaRPr lang="en-US" sz="1300">
              <a:solidFill>
                <a:srgbClr val="000000"/>
              </a:solidFill>
              <a:cs typeface="Arial" charset="0"/>
            </a:endParaRPr>
          </a:p>
        </p:txBody>
      </p:sp>
      <p:sp>
        <p:nvSpPr>
          <p:cNvPr id="4103" name="Rectangle 145"/>
          <p:cNvSpPr>
            <a:spLocks noGrp="1" noChangeArrowheads="1"/>
          </p:cNvSpPr>
          <p:nvPr>
            <p:ph type="title"/>
          </p:nvPr>
        </p:nvSpPr>
        <p:spPr bwMode="auto">
          <a:xfrm>
            <a:off x="508000" y="337075"/>
            <a:ext cx="11047307" cy="470647"/>
          </a:xfrm>
          <a:prstGeom prst="rect">
            <a:avLst/>
          </a:prstGeom>
          <a:noFill/>
          <a:ln w="9525">
            <a:noFill/>
            <a:miter lim="800000"/>
            <a:headEnd/>
            <a:tailEnd/>
          </a:ln>
        </p:spPr>
        <p:txBody>
          <a:bodyPr vert="horz" wrap="square" lIns="91440" tIns="45714" rIns="91440" bIns="45714" numCol="1" anchor="b" anchorCtr="0" compatLnSpc="1">
            <a:prstTxWarp prst="textNoShape">
              <a:avLst/>
            </a:prstTxWarp>
          </a:bodyPr>
          <a:lstStyle/>
          <a:p>
            <a:pPr lvl="0"/>
            <a:r>
              <a:rPr lang="en-US" dirty="0"/>
              <a:t>Click to edit Master title style</a:t>
            </a:r>
          </a:p>
        </p:txBody>
      </p:sp>
      <p:sp>
        <p:nvSpPr>
          <p:cNvPr id="14" name="plhSlideNumber"/>
          <p:cNvSpPr>
            <a:spLocks noGrp="1"/>
          </p:cNvSpPr>
          <p:nvPr>
            <p:ph type="sldNum" sz="quarter" idx="4"/>
          </p:nvPr>
        </p:nvSpPr>
        <p:spPr>
          <a:xfrm>
            <a:off x="8785014" y="6339114"/>
            <a:ext cx="2844031" cy="365592"/>
          </a:xfrm>
          <a:prstGeom prst="rect">
            <a:avLst/>
          </a:prstGeom>
        </p:spPr>
        <p:txBody>
          <a:bodyPr lIns="82058" tIns="41029" rIns="82058" bIns="41029"/>
          <a:lstStyle>
            <a:lvl1pPr algn="r">
              <a:defRPr sz="900">
                <a:solidFill>
                  <a:srgbClr val="4B4B4B"/>
                </a:solidFill>
                <a:latin typeface="+mn-lt"/>
              </a:defRPr>
            </a:lvl1pPr>
          </a:lstStyle>
          <a:p>
            <a:pPr fontAlgn="base">
              <a:spcBef>
                <a:spcPct val="0"/>
              </a:spcBef>
              <a:spcAft>
                <a:spcPct val="0"/>
              </a:spcAft>
            </a:pPr>
            <a:fld id="{E189E361-82B6-4274-A833-6E3626364A67}" type="slidenum">
              <a:rPr lang="en-US" smtClean="0">
                <a:cs typeface="Arial" charset="0"/>
              </a:rPr>
              <a:pPr fontAlgn="base">
                <a:spcBef>
                  <a:spcPct val="0"/>
                </a:spcBef>
                <a:spcAft>
                  <a:spcPct val="0"/>
                </a:spcAft>
              </a:pPr>
              <a:t>‹#›</a:t>
            </a:fld>
            <a:endParaRPr lang="en-US" dirty="0">
              <a:cs typeface="Arial" charset="0"/>
            </a:endParaRPr>
          </a:p>
        </p:txBody>
      </p:sp>
      <p:sp>
        <p:nvSpPr>
          <p:cNvPr id="15" name="shpStamp"/>
          <p:cNvSpPr txBox="1">
            <a:spLocks noChangeArrowheads="1"/>
          </p:cNvSpPr>
          <p:nvPr>
            <p:custDataLst>
              <p:tags r:id="rId12"/>
            </p:custDataLst>
          </p:nvPr>
        </p:nvSpPr>
        <p:spPr bwMode="ltGray">
          <a:xfrm>
            <a:off x="10108048" y="147659"/>
            <a:ext cx="1252681" cy="322169"/>
          </a:xfrm>
          <a:prstGeom prst="rect">
            <a:avLst/>
          </a:prstGeom>
          <a:noFill/>
          <a:ln w="9525" algn="ctr">
            <a:noFill/>
            <a:miter lim="800000"/>
            <a:headEnd/>
            <a:tailEnd/>
          </a:ln>
          <a:effectLst/>
        </p:spPr>
        <p:txBody>
          <a:bodyPr wrap="none" lIns="0" tIns="0" rIns="0" bIns="0" anchor="t"/>
          <a:lstStyle/>
          <a:p>
            <a:pPr algn="r" fontAlgn="base">
              <a:spcBef>
                <a:spcPct val="0"/>
              </a:spcBef>
              <a:spcAft>
                <a:spcPct val="0"/>
              </a:spcAft>
            </a:pPr>
            <a:r>
              <a:rPr lang="en-US" sz="1300">
                <a:solidFill>
                  <a:srgbClr val="FF0000"/>
                </a:solidFill>
                <a:cs typeface="Arial" charset="0"/>
              </a:rPr>
              <a:t>DRAFT</a:t>
            </a:r>
            <a:endParaRPr lang="en-US" sz="1300" dirty="0">
              <a:solidFill>
                <a:srgbClr val="FF0000"/>
              </a:solidFill>
              <a:cs typeface="Arial" charset="0"/>
            </a:endParaRPr>
          </a:p>
        </p:txBody>
      </p:sp>
      <p:sp>
        <p:nvSpPr>
          <p:cNvPr id="11" name="ClientLogo" hidden="1"/>
          <p:cNvSpPr/>
          <p:nvPr/>
        </p:nvSpPr>
        <p:spPr bwMode="auto">
          <a:xfrm>
            <a:off x="8312733" y="6248849"/>
            <a:ext cx="3048000" cy="484094"/>
          </a:xfrm>
          <a:prstGeom prst="rect">
            <a:avLst/>
          </a:prstGeom>
          <a:solidFill>
            <a:srgbClr val="FEDF87"/>
          </a:solidFill>
          <a:ln w="9525" cap="flat" cmpd="sng" algn="ctr">
            <a:solidFill>
              <a:srgbClr val="FF0000"/>
            </a:solidFill>
            <a:prstDash val="solid"/>
            <a:round/>
            <a:headEnd type="none" w="med" len="med"/>
            <a:tailEnd type="none" w="med" len="med"/>
          </a:ln>
          <a:effectLst/>
        </p:spPr>
        <p:txBody>
          <a:bodyPr vert="horz" wrap="square" lIns="0" tIns="0" rIns="16412" bIns="16412" numCol="1" rtlCol="0" anchor="ctr" anchorCtr="0" compatLnSpc="1">
            <a:prstTxWarp prst="textNoShape">
              <a:avLst/>
            </a:prstTxWarp>
          </a:bodyPr>
          <a:lstStyle/>
          <a:p>
            <a:pPr algn="ctr" defTabSz="820583" fontAlgn="base">
              <a:spcBef>
                <a:spcPct val="0"/>
              </a:spcBef>
              <a:spcAft>
                <a:spcPct val="0"/>
              </a:spcAft>
            </a:pPr>
            <a:r>
              <a:rPr lang="en-US" sz="700" b="1" dirty="0">
                <a:solidFill>
                  <a:srgbClr val="FF0000"/>
                </a:solidFill>
                <a:cs typeface="Arial" pitchFamily="34" charset="0"/>
              </a:rPr>
              <a:t>PresBuilder  Client Logo Placeholder </a:t>
            </a:r>
            <a:r>
              <a:rPr lang="en-US" sz="700" dirty="0">
                <a:solidFill>
                  <a:srgbClr val="FF0000"/>
                </a:solidFill>
                <a:cs typeface="Arial" pitchFamily="34" charset="0"/>
              </a:rPr>
              <a:t>– </a:t>
            </a:r>
            <a:br>
              <a:rPr lang="en-US" sz="700" dirty="0">
                <a:solidFill>
                  <a:srgbClr val="FF0000"/>
                </a:solidFill>
                <a:cs typeface="Arial" pitchFamily="34" charset="0"/>
              </a:rPr>
            </a:br>
            <a:r>
              <a:rPr lang="en-US" sz="700" dirty="0">
                <a:solidFill>
                  <a:srgbClr val="FF0000"/>
                </a:solidFill>
                <a:cs typeface="Arial" pitchFamily="34" charset="0"/>
              </a:rPr>
              <a:t>Delete this box if you see it on a slide, but DO NOT REMOVE this box from the slide layout. </a:t>
            </a:r>
          </a:p>
        </p:txBody>
      </p:sp>
      <p:pic>
        <p:nvPicPr>
          <p:cNvPr id="16" name="Picture 7" descr="ppt_int_gradient_top_v2"/>
          <p:cNvPicPr>
            <a:picLocks noChangeAspect="1" noChangeArrowheads="1"/>
          </p:cNvPicPr>
          <p:nvPr/>
        </p:nvPicPr>
        <p:blipFill>
          <a:blip r:embed="rId15" cstate="print"/>
          <a:srcRect/>
          <a:stretch>
            <a:fillRect/>
          </a:stretch>
        </p:blipFill>
        <p:spPr bwMode="auto">
          <a:xfrm>
            <a:off x="0" y="6553200"/>
            <a:ext cx="12192000" cy="304800"/>
          </a:xfrm>
          <a:prstGeom prst="rect">
            <a:avLst/>
          </a:prstGeom>
          <a:noFill/>
          <a:ln w="9525">
            <a:noFill/>
            <a:miter lim="800000"/>
            <a:headEnd/>
            <a:tailEnd/>
          </a:ln>
        </p:spPr>
      </p:pic>
      <p:pic>
        <p:nvPicPr>
          <p:cNvPr id="17" name="Picture 12" descr="ppt_cvr_logo_v3"/>
          <p:cNvPicPr>
            <a:picLocks noChangeAspect="1" noChangeArrowheads="1"/>
          </p:cNvPicPr>
          <p:nvPr/>
        </p:nvPicPr>
        <p:blipFill>
          <a:blip r:embed="rId16" cstate="print"/>
          <a:srcRect/>
          <a:stretch>
            <a:fillRect/>
          </a:stretch>
        </p:blipFill>
        <p:spPr bwMode="auto">
          <a:xfrm>
            <a:off x="514773" y="5999164"/>
            <a:ext cx="2133600" cy="566737"/>
          </a:xfrm>
          <a:prstGeom prst="rect">
            <a:avLst/>
          </a:prstGeom>
          <a:noFill/>
          <a:ln w="9525">
            <a:noFill/>
            <a:miter lim="800000"/>
            <a:headEnd/>
            <a:tailEnd/>
          </a:ln>
        </p:spPr>
      </p:pic>
    </p:spTree>
    <p:extLst>
      <p:ext uri="{BB962C8B-B14F-4D97-AF65-F5344CB8AC3E}">
        <p14:creationId xmlns:p14="http://schemas.microsoft.com/office/powerpoint/2010/main" val="39658629"/>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Lst>
  <p:hf hdr="0" dt="0"/>
  <p:txStyles>
    <p:titleStyle>
      <a:lvl1pPr algn="l" defTabSz="914608" rtl="0" eaLnBrk="1" fontAlgn="base" hangingPunct="1">
        <a:lnSpc>
          <a:spcPct val="80000"/>
        </a:lnSpc>
        <a:spcBef>
          <a:spcPct val="0"/>
        </a:spcBef>
        <a:spcAft>
          <a:spcPct val="0"/>
        </a:spcAft>
        <a:defRPr sz="2400">
          <a:solidFill>
            <a:srgbClr val="7E8083"/>
          </a:solidFill>
          <a:latin typeface="+mj-lt"/>
          <a:ea typeface="+mj-ea"/>
          <a:cs typeface="Calibri" pitchFamily="34" charset="0"/>
        </a:defRPr>
      </a:lvl1pPr>
      <a:lvl2pPr algn="l" defTabSz="914608" rtl="0" eaLnBrk="1" fontAlgn="base" hangingPunct="1">
        <a:lnSpc>
          <a:spcPct val="80000"/>
        </a:lnSpc>
        <a:spcBef>
          <a:spcPct val="0"/>
        </a:spcBef>
        <a:spcAft>
          <a:spcPct val="0"/>
        </a:spcAft>
        <a:defRPr sz="2500">
          <a:solidFill>
            <a:schemeClr val="tx1"/>
          </a:solidFill>
          <a:latin typeface="Arial" pitchFamily="34" charset="0"/>
          <a:cs typeface="Arial" pitchFamily="34" charset="0"/>
        </a:defRPr>
      </a:lvl2pPr>
      <a:lvl3pPr algn="l" defTabSz="914608" rtl="0" eaLnBrk="1" fontAlgn="base" hangingPunct="1">
        <a:lnSpc>
          <a:spcPct val="80000"/>
        </a:lnSpc>
        <a:spcBef>
          <a:spcPct val="0"/>
        </a:spcBef>
        <a:spcAft>
          <a:spcPct val="0"/>
        </a:spcAft>
        <a:defRPr sz="2500">
          <a:solidFill>
            <a:schemeClr val="tx1"/>
          </a:solidFill>
          <a:latin typeface="Arial" pitchFamily="34" charset="0"/>
          <a:cs typeface="Arial" pitchFamily="34" charset="0"/>
        </a:defRPr>
      </a:lvl3pPr>
      <a:lvl4pPr algn="l" defTabSz="914608" rtl="0" eaLnBrk="1" fontAlgn="base" hangingPunct="1">
        <a:lnSpc>
          <a:spcPct val="80000"/>
        </a:lnSpc>
        <a:spcBef>
          <a:spcPct val="0"/>
        </a:spcBef>
        <a:spcAft>
          <a:spcPct val="0"/>
        </a:spcAft>
        <a:defRPr sz="2500">
          <a:solidFill>
            <a:schemeClr val="tx1"/>
          </a:solidFill>
          <a:latin typeface="Arial" pitchFamily="34" charset="0"/>
          <a:cs typeface="Arial" pitchFamily="34" charset="0"/>
        </a:defRPr>
      </a:lvl4pPr>
      <a:lvl5pPr algn="l" defTabSz="914608" rtl="0" eaLnBrk="1" fontAlgn="base" hangingPunct="1">
        <a:lnSpc>
          <a:spcPct val="80000"/>
        </a:lnSpc>
        <a:spcBef>
          <a:spcPct val="0"/>
        </a:spcBef>
        <a:spcAft>
          <a:spcPct val="0"/>
        </a:spcAft>
        <a:defRPr sz="2500">
          <a:solidFill>
            <a:schemeClr val="tx1"/>
          </a:solidFill>
          <a:latin typeface="Arial" pitchFamily="34" charset="0"/>
          <a:cs typeface="Arial" pitchFamily="34" charset="0"/>
        </a:defRPr>
      </a:lvl5pPr>
      <a:lvl6pPr marL="410291" algn="l" defTabSz="914608" rtl="0" eaLnBrk="1" fontAlgn="base" hangingPunct="1">
        <a:lnSpc>
          <a:spcPct val="80000"/>
        </a:lnSpc>
        <a:spcBef>
          <a:spcPct val="0"/>
        </a:spcBef>
        <a:spcAft>
          <a:spcPct val="0"/>
        </a:spcAft>
        <a:defRPr sz="2500">
          <a:solidFill>
            <a:schemeClr val="tx1"/>
          </a:solidFill>
          <a:latin typeface="Arial" pitchFamily="34" charset="0"/>
          <a:cs typeface="Arial" pitchFamily="34" charset="0"/>
        </a:defRPr>
      </a:lvl6pPr>
      <a:lvl7pPr marL="820583" algn="l" defTabSz="914608" rtl="0" eaLnBrk="1" fontAlgn="base" hangingPunct="1">
        <a:lnSpc>
          <a:spcPct val="80000"/>
        </a:lnSpc>
        <a:spcBef>
          <a:spcPct val="0"/>
        </a:spcBef>
        <a:spcAft>
          <a:spcPct val="0"/>
        </a:spcAft>
        <a:defRPr sz="2500">
          <a:solidFill>
            <a:schemeClr val="tx1"/>
          </a:solidFill>
          <a:latin typeface="Arial" pitchFamily="34" charset="0"/>
          <a:cs typeface="Arial" pitchFamily="34" charset="0"/>
        </a:defRPr>
      </a:lvl7pPr>
      <a:lvl8pPr marL="1230874" algn="l" defTabSz="914608" rtl="0" eaLnBrk="1" fontAlgn="base" hangingPunct="1">
        <a:lnSpc>
          <a:spcPct val="80000"/>
        </a:lnSpc>
        <a:spcBef>
          <a:spcPct val="0"/>
        </a:spcBef>
        <a:spcAft>
          <a:spcPct val="0"/>
        </a:spcAft>
        <a:defRPr sz="2500">
          <a:solidFill>
            <a:schemeClr val="tx1"/>
          </a:solidFill>
          <a:latin typeface="Arial" pitchFamily="34" charset="0"/>
          <a:cs typeface="Arial" pitchFamily="34" charset="0"/>
        </a:defRPr>
      </a:lvl8pPr>
      <a:lvl9pPr marL="1641165" algn="l" defTabSz="914608" rtl="0" eaLnBrk="1" fontAlgn="base" hangingPunct="1">
        <a:lnSpc>
          <a:spcPct val="80000"/>
        </a:lnSpc>
        <a:spcBef>
          <a:spcPct val="0"/>
        </a:spcBef>
        <a:spcAft>
          <a:spcPct val="0"/>
        </a:spcAft>
        <a:defRPr sz="2500">
          <a:solidFill>
            <a:schemeClr val="tx1"/>
          </a:solidFill>
          <a:latin typeface="Arial" pitchFamily="34" charset="0"/>
          <a:cs typeface="Arial" pitchFamily="34" charset="0"/>
        </a:defRPr>
      </a:lvl9pPr>
    </p:titleStyle>
    <p:bodyStyle>
      <a:lvl1pPr marL="205146" indent="-205146" algn="l" defTabSz="914608" rtl="0" eaLnBrk="1" fontAlgn="base" hangingPunct="1">
        <a:lnSpc>
          <a:spcPct val="110000"/>
        </a:lnSpc>
        <a:spcBef>
          <a:spcPts val="905"/>
        </a:spcBef>
        <a:spcAft>
          <a:spcPct val="0"/>
        </a:spcAft>
        <a:buClr>
          <a:srgbClr val="CE361D"/>
        </a:buClr>
        <a:buSzPct val="100000"/>
        <a:buFont typeface="Wingdings 2" pitchFamily="18" charset="2"/>
        <a:buChar char=""/>
        <a:defRPr lang="en-US" sz="1300" dirty="0" smtClean="0">
          <a:solidFill>
            <a:srgbClr val="4B4B4B"/>
          </a:solidFill>
          <a:latin typeface="+mn-lt"/>
          <a:ea typeface="+mn-ea"/>
          <a:cs typeface="Calibri" pitchFamily="34" charset="0"/>
        </a:defRPr>
      </a:lvl1pPr>
      <a:lvl2pPr marL="410291" indent="-203721" algn="l" defTabSz="914608" rtl="0" eaLnBrk="1" fontAlgn="base" hangingPunct="1">
        <a:lnSpc>
          <a:spcPct val="110000"/>
        </a:lnSpc>
        <a:spcBef>
          <a:spcPts val="302"/>
        </a:spcBef>
        <a:spcAft>
          <a:spcPct val="0"/>
        </a:spcAft>
        <a:buClr>
          <a:srgbClr val="CE361D"/>
        </a:buClr>
        <a:buSzPct val="85000"/>
        <a:buFont typeface="Wingdings 2" pitchFamily="18" charset="2"/>
        <a:buChar char=""/>
        <a:defRPr lang="en-US" sz="1300" dirty="0" smtClean="0">
          <a:solidFill>
            <a:srgbClr val="4B4B4B"/>
          </a:solidFill>
          <a:latin typeface="+mn-lt"/>
          <a:ea typeface="+mn-ea"/>
          <a:cs typeface="Calibri" pitchFamily="34" charset="0"/>
        </a:defRPr>
      </a:lvl2pPr>
      <a:lvl3pPr marL="615437" indent="-203721" algn="l" defTabSz="914608" rtl="0" eaLnBrk="1" fontAlgn="base" hangingPunct="1">
        <a:lnSpc>
          <a:spcPct val="110000"/>
        </a:lnSpc>
        <a:spcBef>
          <a:spcPts val="302"/>
        </a:spcBef>
        <a:spcAft>
          <a:spcPct val="0"/>
        </a:spcAft>
        <a:buClr>
          <a:srgbClr val="CE361D"/>
        </a:buClr>
        <a:buSzPct val="100000"/>
        <a:buFont typeface="Wingdings" pitchFamily="2" charset="2"/>
        <a:buChar char=""/>
        <a:defRPr lang="en-US" sz="1300" dirty="0" smtClean="0">
          <a:solidFill>
            <a:srgbClr val="4B4B4B"/>
          </a:solidFill>
          <a:latin typeface="+mn-lt"/>
          <a:ea typeface="+mn-ea"/>
          <a:cs typeface="Calibri" pitchFamily="34" charset="0"/>
        </a:defRPr>
      </a:lvl3pPr>
      <a:lvl4pPr marL="819158" indent="-202296" algn="l" defTabSz="914608" rtl="0" eaLnBrk="1" fontAlgn="base" hangingPunct="1">
        <a:lnSpc>
          <a:spcPct val="110000"/>
        </a:lnSpc>
        <a:spcBef>
          <a:spcPts val="302"/>
        </a:spcBef>
        <a:spcAft>
          <a:spcPct val="0"/>
        </a:spcAft>
        <a:buClr>
          <a:srgbClr val="CE361D"/>
        </a:buClr>
        <a:buSzPct val="80000"/>
        <a:buFont typeface="Wingdings 3" pitchFamily="18" charset="2"/>
        <a:buChar char=""/>
        <a:defRPr lang="en-US" sz="1300" dirty="0" smtClean="0">
          <a:solidFill>
            <a:srgbClr val="4B4B4B"/>
          </a:solidFill>
          <a:latin typeface="+mn-lt"/>
          <a:ea typeface="+mn-ea"/>
          <a:cs typeface="Calibri" pitchFamily="34" charset="0"/>
        </a:defRPr>
      </a:lvl4pPr>
      <a:lvl5pPr marL="1025728" indent="-205146" algn="l" defTabSz="914608" rtl="0" eaLnBrk="1" fontAlgn="base" hangingPunct="1">
        <a:lnSpc>
          <a:spcPct val="110000"/>
        </a:lnSpc>
        <a:spcBef>
          <a:spcPts val="302"/>
        </a:spcBef>
        <a:spcAft>
          <a:spcPct val="0"/>
        </a:spcAft>
        <a:buClr>
          <a:srgbClr val="CE361D"/>
        </a:buClr>
        <a:buSzPct val="100000"/>
        <a:buFont typeface="Wingdings 2" pitchFamily="18" charset="2"/>
        <a:buChar char=""/>
        <a:defRPr lang="en-US" sz="1300" dirty="0" smtClean="0">
          <a:solidFill>
            <a:srgbClr val="4B4B4B"/>
          </a:solidFill>
          <a:latin typeface="+mn-lt"/>
          <a:ea typeface="+mn-ea"/>
          <a:cs typeface="Calibri" pitchFamily="34" charset="0"/>
        </a:defRPr>
      </a:lvl5pPr>
      <a:lvl6pPr marL="1233723" indent="-205146" algn="l" defTabSz="914608" rtl="0" eaLnBrk="1" fontAlgn="base" hangingPunct="1">
        <a:lnSpc>
          <a:spcPct val="110000"/>
        </a:lnSpc>
        <a:spcBef>
          <a:spcPts val="302"/>
        </a:spcBef>
        <a:spcAft>
          <a:spcPct val="0"/>
        </a:spcAft>
        <a:buClr>
          <a:schemeClr val="tx2"/>
        </a:buClr>
        <a:buSzPct val="85000"/>
        <a:buFont typeface="Wingdings 2" pitchFamily="18" charset="2"/>
        <a:buChar char="¡"/>
        <a:defRPr lang="en-US" sz="1300" baseline="0" dirty="0" smtClean="0">
          <a:solidFill>
            <a:schemeClr val="tx1"/>
          </a:solidFill>
          <a:latin typeface="+mn-lt"/>
          <a:ea typeface="+mn-ea"/>
          <a:cs typeface="+mn-cs"/>
        </a:defRPr>
      </a:lvl6pPr>
      <a:lvl7pPr marL="1433170" indent="-199447" algn="l" defTabSz="914608" rtl="0" eaLnBrk="1" fontAlgn="base" hangingPunct="1">
        <a:lnSpc>
          <a:spcPct val="110000"/>
        </a:lnSpc>
        <a:spcBef>
          <a:spcPts val="302"/>
        </a:spcBef>
        <a:spcAft>
          <a:spcPct val="0"/>
        </a:spcAft>
        <a:buClr>
          <a:schemeClr val="tx2"/>
        </a:buClr>
        <a:buSzPct val="100000"/>
        <a:buFont typeface="Wingdings" pitchFamily="2" charset="2"/>
        <a:buChar char="w"/>
        <a:defRPr lang="en-US" sz="1300" baseline="0" dirty="0" smtClean="0">
          <a:solidFill>
            <a:schemeClr val="tx1"/>
          </a:solidFill>
          <a:latin typeface="+mn-lt"/>
          <a:ea typeface="+mn-ea"/>
          <a:cs typeface="+mn-cs"/>
        </a:defRPr>
      </a:lvl7pPr>
      <a:lvl8pPr marL="1641165" indent="-207995" algn="l" defTabSz="914608" rtl="0" eaLnBrk="1" fontAlgn="base" hangingPunct="1">
        <a:lnSpc>
          <a:spcPct val="110000"/>
        </a:lnSpc>
        <a:spcBef>
          <a:spcPts val="302"/>
        </a:spcBef>
        <a:spcAft>
          <a:spcPct val="0"/>
        </a:spcAft>
        <a:buClr>
          <a:schemeClr val="tx2"/>
        </a:buClr>
        <a:buSzPct val="80000"/>
        <a:buFont typeface="Wingdings 3" pitchFamily="18" charset="2"/>
        <a:buChar char=""/>
        <a:defRPr lang="en-US" sz="1300" baseline="0" dirty="0" smtClean="0">
          <a:solidFill>
            <a:schemeClr val="tx1"/>
          </a:solidFill>
          <a:latin typeface="+mn-lt"/>
          <a:ea typeface="+mn-ea"/>
          <a:cs typeface="+mn-cs"/>
        </a:defRPr>
      </a:lvl8pPr>
      <a:lvl9pPr marL="1846311" indent="-205146" algn="l" defTabSz="914608" rtl="0" eaLnBrk="1" fontAlgn="base" hangingPunct="1">
        <a:lnSpc>
          <a:spcPct val="110000"/>
        </a:lnSpc>
        <a:spcBef>
          <a:spcPts val="302"/>
        </a:spcBef>
        <a:spcAft>
          <a:spcPct val="0"/>
        </a:spcAft>
        <a:buClr>
          <a:schemeClr val="tx2"/>
        </a:buClr>
        <a:buSzPct val="100000"/>
        <a:buFont typeface="Wingdings 2" pitchFamily="18" charset="2"/>
        <a:buChar char=""/>
        <a:defRPr lang="en-US" sz="1300" baseline="0" dirty="0" smtClean="0">
          <a:solidFill>
            <a:schemeClr val="tx1"/>
          </a:solidFill>
          <a:latin typeface="+mn-lt"/>
          <a:ea typeface="+mn-ea"/>
          <a:cs typeface="+mn-cs"/>
        </a:defRPr>
      </a:lvl9pPr>
    </p:bodyStyle>
    <p:otherStyle>
      <a:defPPr>
        <a:defRPr lang="en-US"/>
      </a:defPPr>
      <a:lvl1pPr marL="0" algn="l" defTabSz="820583" rtl="0" eaLnBrk="1" latinLnBrk="0" hangingPunct="1">
        <a:defRPr sz="1100" kern="1200">
          <a:solidFill>
            <a:schemeClr val="tx1"/>
          </a:solidFill>
          <a:latin typeface="+mn-lt"/>
          <a:ea typeface="+mn-ea"/>
          <a:cs typeface="+mn-cs"/>
        </a:defRPr>
      </a:lvl1pPr>
      <a:lvl2pPr marL="410291" algn="l" defTabSz="820583" rtl="0" eaLnBrk="1" latinLnBrk="0" hangingPunct="1">
        <a:defRPr sz="1100" kern="1200">
          <a:solidFill>
            <a:schemeClr val="tx1"/>
          </a:solidFill>
          <a:latin typeface="+mn-lt"/>
          <a:ea typeface="+mn-ea"/>
          <a:cs typeface="+mn-cs"/>
        </a:defRPr>
      </a:lvl2pPr>
      <a:lvl3pPr marL="820583" algn="l" defTabSz="820583" rtl="0" eaLnBrk="1" latinLnBrk="0" hangingPunct="1">
        <a:defRPr sz="1100" kern="1200">
          <a:solidFill>
            <a:schemeClr val="tx1"/>
          </a:solidFill>
          <a:latin typeface="+mn-lt"/>
          <a:ea typeface="+mn-ea"/>
          <a:cs typeface="+mn-cs"/>
        </a:defRPr>
      </a:lvl3pPr>
      <a:lvl4pPr marL="1230874" algn="l" defTabSz="820583" rtl="0" eaLnBrk="1" latinLnBrk="0" hangingPunct="1">
        <a:defRPr sz="1100" kern="1200">
          <a:solidFill>
            <a:schemeClr val="tx1"/>
          </a:solidFill>
          <a:latin typeface="+mn-lt"/>
          <a:ea typeface="+mn-ea"/>
          <a:cs typeface="+mn-cs"/>
        </a:defRPr>
      </a:lvl4pPr>
      <a:lvl5pPr marL="1641165" algn="l" defTabSz="820583" rtl="0" eaLnBrk="1" latinLnBrk="0" hangingPunct="1">
        <a:defRPr sz="1100" kern="1200">
          <a:solidFill>
            <a:schemeClr val="tx1"/>
          </a:solidFill>
          <a:latin typeface="+mn-lt"/>
          <a:ea typeface="+mn-ea"/>
          <a:cs typeface="+mn-cs"/>
        </a:defRPr>
      </a:lvl5pPr>
      <a:lvl6pPr marL="2051456" algn="l" defTabSz="820583" rtl="0" eaLnBrk="1" latinLnBrk="0" hangingPunct="1">
        <a:defRPr sz="1100" kern="1200">
          <a:solidFill>
            <a:schemeClr val="tx1"/>
          </a:solidFill>
          <a:latin typeface="+mn-lt"/>
          <a:ea typeface="+mn-ea"/>
          <a:cs typeface="+mn-cs"/>
        </a:defRPr>
      </a:lvl6pPr>
      <a:lvl7pPr marL="2461748" algn="l" defTabSz="820583" rtl="0" eaLnBrk="1" latinLnBrk="0" hangingPunct="1">
        <a:defRPr sz="1100" kern="1200">
          <a:solidFill>
            <a:schemeClr val="tx1"/>
          </a:solidFill>
          <a:latin typeface="+mn-lt"/>
          <a:ea typeface="+mn-ea"/>
          <a:cs typeface="+mn-cs"/>
        </a:defRPr>
      </a:lvl7pPr>
      <a:lvl8pPr marL="2872039" algn="l" defTabSz="820583" rtl="0" eaLnBrk="1" latinLnBrk="0" hangingPunct="1">
        <a:defRPr sz="1100" kern="1200">
          <a:solidFill>
            <a:schemeClr val="tx1"/>
          </a:solidFill>
          <a:latin typeface="+mn-lt"/>
          <a:ea typeface="+mn-ea"/>
          <a:cs typeface="+mn-cs"/>
        </a:defRPr>
      </a:lvl8pPr>
      <a:lvl9pPr marL="3282330" algn="l" defTabSz="820583" rtl="0" eaLnBrk="1" latinLnBrk="0" hangingPunct="1">
        <a:defRPr sz="11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0"/>
            </p:custDataLst>
            <p:extLst>
              <p:ext uri="{D42A27DB-BD31-4B8C-83A1-F6EECF244321}">
                <p14:modId xmlns:p14="http://schemas.microsoft.com/office/powerpoint/2010/main" val="157903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270" imgH="270" progId="TCLayout.ActiveDocument.1">
                  <p:embed/>
                </p:oleObj>
              </mc:Choice>
              <mc:Fallback>
                <p:oleObj name="think-cell Slide" r:id="rId13" imgW="270" imgH="270" progId="TCLayout.ActiveDocument.1">
                  <p:embed/>
                  <p:pic>
                    <p:nvPicPr>
                      <p:cNvPr id="3" name="Object 2" hidden="1"/>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11"/>
            </p:custDataLst>
          </p:nvPr>
        </p:nvSpPr>
        <p:spPr bwMode="auto">
          <a:xfrm>
            <a:off x="0" y="0"/>
            <a:ext cx="158750" cy="158750"/>
          </a:xfrm>
          <a:prstGeom prst="rect">
            <a:avLst/>
          </a:prstGeom>
          <a:noFill/>
          <a:ln w="9525" cap="flat" cmpd="sng" algn="ctr">
            <a:solidFill>
              <a:srgbClr val="00000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a:ea typeface="+mj-ea"/>
              <a:cs typeface="Arial" pitchFamily="34" charset="0"/>
              <a:sym typeface="Arial"/>
            </a:endParaRPr>
          </a:p>
        </p:txBody>
      </p:sp>
      <p:sp>
        <p:nvSpPr>
          <p:cNvPr id="4099" name="Rectangle 3"/>
          <p:cNvSpPr>
            <a:spLocks noGrp="1" noChangeArrowheads="1"/>
          </p:cNvSpPr>
          <p:nvPr>
            <p:ph type="body" idx="1"/>
          </p:nvPr>
        </p:nvSpPr>
        <p:spPr bwMode="auto">
          <a:xfrm>
            <a:off x="508000" y="1341439"/>
            <a:ext cx="11176000" cy="4575268"/>
          </a:xfrm>
          <a:prstGeom prst="rect">
            <a:avLst/>
          </a:prstGeom>
          <a:noFill/>
          <a:ln w="9525" algn="ctr">
            <a:noFill/>
            <a:miter lim="800000"/>
            <a:headEnd/>
            <a:tailEnd/>
          </a:ln>
        </p:spPr>
        <p:txBody>
          <a:bodyPr vert="horz" wrap="square" lIns="91440" tIns="41029" rIns="91440" bIns="41029"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1" name="Rectangle 7"/>
          <p:cNvSpPr>
            <a:spLocks noChangeArrowheads="1"/>
          </p:cNvSpPr>
          <p:nvPr/>
        </p:nvSpPr>
        <p:spPr bwMode="white">
          <a:xfrm flipV="1">
            <a:off x="0" y="6177243"/>
            <a:ext cx="12192000" cy="684960"/>
          </a:xfrm>
          <a:prstGeom prst="rect">
            <a:avLst/>
          </a:prstGeom>
          <a:solidFill>
            <a:srgbClr val="FFFFFF"/>
          </a:solidFill>
          <a:ln w="19050">
            <a:noFill/>
            <a:miter lim="800000"/>
            <a:headEnd/>
            <a:tailEnd/>
          </a:ln>
          <a:effectLst/>
        </p:spPr>
        <p:txBody>
          <a:bodyPr wrap="none" lIns="82058" tIns="41029" rIns="82058" bIns="41029" anchor="ctr"/>
          <a:lstStyle/>
          <a:p>
            <a:pPr algn="ctr" fontAlgn="base">
              <a:spcBef>
                <a:spcPct val="0"/>
              </a:spcBef>
              <a:spcAft>
                <a:spcPct val="0"/>
              </a:spcAft>
              <a:defRPr/>
            </a:pPr>
            <a:endParaRPr lang="en-US" sz="1300">
              <a:solidFill>
                <a:srgbClr val="000000"/>
              </a:solidFill>
              <a:cs typeface="Arial" charset="0"/>
            </a:endParaRPr>
          </a:p>
        </p:txBody>
      </p:sp>
      <p:sp>
        <p:nvSpPr>
          <p:cNvPr id="4103" name="Rectangle 145"/>
          <p:cNvSpPr>
            <a:spLocks noGrp="1" noChangeArrowheads="1"/>
          </p:cNvSpPr>
          <p:nvPr>
            <p:ph type="title"/>
          </p:nvPr>
        </p:nvSpPr>
        <p:spPr bwMode="auto">
          <a:xfrm>
            <a:off x="508000" y="337075"/>
            <a:ext cx="11047307" cy="470647"/>
          </a:xfrm>
          <a:prstGeom prst="rect">
            <a:avLst/>
          </a:prstGeom>
          <a:noFill/>
          <a:ln w="9525">
            <a:noFill/>
            <a:miter lim="800000"/>
            <a:headEnd/>
            <a:tailEnd/>
          </a:ln>
        </p:spPr>
        <p:txBody>
          <a:bodyPr vert="horz" wrap="square" lIns="91440" tIns="45714" rIns="91440" bIns="45714" numCol="1" anchor="b" anchorCtr="0" compatLnSpc="1">
            <a:prstTxWarp prst="textNoShape">
              <a:avLst/>
            </a:prstTxWarp>
          </a:bodyPr>
          <a:lstStyle/>
          <a:p>
            <a:pPr lvl="0"/>
            <a:r>
              <a:rPr lang="en-US" dirty="0"/>
              <a:t>Click to edit Master title style</a:t>
            </a:r>
          </a:p>
        </p:txBody>
      </p:sp>
      <p:sp>
        <p:nvSpPr>
          <p:cNvPr id="14" name="plhSlideNumber"/>
          <p:cNvSpPr>
            <a:spLocks noGrp="1"/>
          </p:cNvSpPr>
          <p:nvPr>
            <p:ph type="sldNum" sz="quarter" idx="4"/>
          </p:nvPr>
        </p:nvSpPr>
        <p:spPr>
          <a:xfrm>
            <a:off x="8785014" y="6339114"/>
            <a:ext cx="2844031" cy="365592"/>
          </a:xfrm>
          <a:prstGeom prst="rect">
            <a:avLst/>
          </a:prstGeom>
        </p:spPr>
        <p:txBody>
          <a:bodyPr lIns="82058" tIns="41029" rIns="82058" bIns="41029"/>
          <a:lstStyle>
            <a:lvl1pPr algn="r">
              <a:defRPr sz="900">
                <a:solidFill>
                  <a:srgbClr val="4B4B4B"/>
                </a:solidFill>
                <a:latin typeface="+mn-lt"/>
              </a:defRPr>
            </a:lvl1pPr>
          </a:lstStyle>
          <a:p>
            <a:pPr fontAlgn="base">
              <a:spcBef>
                <a:spcPct val="0"/>
              </a:spcBef>
              <a:spcAft>
                <a:spcPct val="0"/>
              </a:spcAft>
            </a:pPr>
            <a:fld id="{E189E361-82B6-4274-A833-6E3626364A67}" type="slidenum">
              <a:rPr lang="en-US" smtClean="0">
                <a:cs typeface="Arial" charset="0"/>
              </a:rPr>
              <a:pPr fontAlgn="base">
                <a:spcBef>
                  <a:spcPct val="0"/>
                </a:spcBef>
                <a:spcAft>
                  <a:spcPct val="0"/>
                </a:spcAft>
              </a:pPr>
              <a:t>‹#›</a:t>
            </a:fld>
            <a:endParaRPr lang="en-US" dirty="0">
              <a:cs typeface="Arial" charset="0"/>
            </a:endParaRPr>
          </a:p>
        </p:txBody>
      </p:sp>
      <p:sp>
        <p:nvSpPr>
          <p:cNvPr id="15" name="shpStamp"/>
          <p:cNvSpPr txBox="1">
            <a:spLocks noChangeArrowheads="1"/>
          </p:cNvSpPr>
          <p:nvPr>
            <p:custDataLst>
              <p:tags r:id="rId12"/>
            </p:custDataLst>
          </p:nvPr>
        </p:nvSpPr>
        <p:spPr bwMode="ltGray">
          <a:xfrm>
            <a:off x="10108048" y="147659"/>
            <a:ext cx="1252681" cy="322169"/>
          </a:xfrm>
          <a:prstGeom prst="rect">
            <a:avLst/>
          </a:prstGeom>
          <a:noFill/>
          <a:ln w="9525" algn="ctr">
            <a:noFill/>
            <a:miter lim="800000"/>
            <a:headEnd/>
            <a:tailEnd/>
          </a:ln>
          <a:effectLst/>
        </p:spPr>
        <p:txBody>
          <a:bodyPr wrap="none" lIns="0" tIns="0" rIns="0" bIns="0" anchor="t"/>
          <a:lstStyle/>
          <a:p>
            <a:pPr algn="r" fontAlgn="base">
              <a:spcBef>
                <a:spcPct val="0"/>
              </a:spcBef>
              <a:spcAft>
                <a:spcPct val="0"/>
              </a:spcAft>
            </a:pPr>
            <a:r>
              <a:rPr lang="en-US" sz="1300">
                <a:solidFill>
                  <a:srgbClr val="FF0000"/>
                </a:solidFill>
                <a:cs typeface="Arial" charset="0"/>
              </a:rPr>
              <a:t>DRAFT</a:t>
            </a:r>
            <a:endParaRPr lang="en-US" sz="1300" dirty="0">
              <a:solidFill>
                <a:srgbClr val="FF0000"/>
              </a:solidFill>
              <a:cs typeface="Arial" charset="0"/>
            </a:endParaRPr>
          </a:p>
        </p:txBody>
      </p:sp>
      <p:sp>
        <p:nvSpPr>
          <p:cNvPr id="11" name="ClientLogo" hidden="1"/>
          <p:cNvSpPr/>
          <p:nvPr/>
        </p:nvSpPr>
        <p:spPr bwMode="auto">
          <a:xfrm>
            <a:off x="8312733" y="6248849"/>
            <a:ext cx="3048000" cy="484094"/>
          </a:xfrm>
          <a:prstGeom prst="rect">
            <a:avLst/>
          </a:prstGeom>
          <a:solidFill>
            <a:srgbClr val="FEDF87"/>
          </a:solidFill>
          <a:ln w="9525" cap="flat" cmpd="sng" algn="ctr">
            <a:solidFill>
              <a:srgbClr val="FF0000"/>
            </a:solidFill>
            <a:prstDash val="solid"/>
            <a:round/>
            <a:headEnd type="none" w="med" len="med"/>
            <a:tailEnd type="none" w="med" len="med"/>
          </a:ln>
          <a:effectLst/>
        </p:spPr>
        <p:txBody>
          <a:bodyPr vert="horz" wrap="square" lIns="0" tIns="0" rIns="16412" bIns="16412" numCol="1" rtlCol="0" anchor="ctr" anchorCtr="0" compatLnSpc="1">
            <a:prstTxWarp prst="textNoShape">
              <a:avLst/>
            </a:prstTxWarp>
          </a:bodyPr>
          <a:lstStyle/>
          <a:p>
            <a:pPr algn="ctr" defTabSz="820583" fontAlgn="base">
              <a:spcBef>
                <a:spcPct val="0"/>
              </a:spcBef>
              <a:spcAft>
                <a:spcPct val="0"/>
              </a:spcAft>
            </a:pPr>
            <a:r>
              <a:rPr lang="en-US" sz="700" b="1" dirty="0">
                <a:solidFill>
                  <a:srgbClr val="FF0000"/>
                </a:solidFill>
                <a:cs typeface="Arial" pitchFamily="34" charset="0"/>
              </a:rPr>
              <a:t>PresBuilder  Client Logo Placeholder </a:t>
            </a:r>
            <a:r>
              <a:rPr lang="en-US" sz="700" dirty="0">
                <a:solidFill>
                  <a:srgbClr val="FF0000"/>
                </a:solidFill>
                <a:cs typeface="Arial" pitchFamily="34" charset="0"/>
              </a:rPr>
              <a:t>– </a:t>
            </a:r>
            <a:br>
              <a:rPr lang="en-US" sz="700" dirty="0">
                <a:solidFill>
                  <a:srgbClr val="FF0000"/>
                </a:solidFill>
                <a:cs typeface="Arial" pitchFamily="34" charset="0"/>
              </a:rPr>
            </a:br>
            <a:r>
              <a:rPr lang="en-US" sz="700" dirty="0">
                <a:solidFill>
                  <a:srgbClr val="FF0000"/>
                </a:solidFill>
                <a:cs typeface="Arial" pitchFamily="34" charset="0"/>
              </a:rPr>
              <a:t>Delete this box if you see it on a slide, but DO NOT REMOVE this box from the slide layout. </a:t>
            </a:r>
          </a:p>
        </p:txBody>
      </p:sp>
      <p:pic>
        <p:nvPicPr>
          <p:cNvPr id="16" name="Picture 7" descr="ppt_int_gradient_top_v2"/>
          <p:cNvPicPr>
            <a:picLocks noChangeAspect="1" noChangeArrowheads="1"/>
          </p:cNvPicPr>
          <p:nvPr/>
        </p:nvPicPr>
        <p:blipFill>
          <a:blip r:embed="rId15" cstate="print"/>
          <a:srcRect/>
          <a:stretch>
            <a:fillRect/>
          </a:stretch>
        </p:blipFill>
        <p:spPr bwMode="auto">
          <a:xfrm>
            <a:off x="0" y="6553200"/>
            <a:ext cx="12192000" cy="304800"/>
          </a:xfrm>
          <a:prstGeom prst="rect">
            <a:avLst/>
          </a:prstGeom>
          <a:noFill/>
          <a:ln w="9525">
            <a:noFill/>
            <a:miter lim="800000"/>
            <a:headEnd/>
            <a:tailEnd/>
          </a:ln>
        </p:spPr>
      </p:pic>
      <p:pic>
        <p:nvPicPr>
          <p:cNvPr id="17" name="Picture 12" descr="ppt_cvr_logo_v3"/>
          <p:cNvPicPr>
            <a:picLocks noChangeAspect="1" noChangeArrowheads="1"/>
          </p:cNvPicPr>
          <p:nvPr/>
        </p:nvPicPr>
        <p:blipFill>
          <a:blip r:embed="rId16" cstate="print"/>
          <a:srcRect/>
          <a:stretch>
            <a:fillRect/>
          </a:stretch>
        </p:blipFill>
        <p:spPr bwMode="auto">
          <a:xfrm>
            <a:off x="514773" y="5999164"/>
            <a:ext cx="2133600" cy="566737"/>
          </a:xfrm>
          <a:prstGeom prst="rect">
            <a:avLst/>
          </a:prstGeom>
          <a:noFill/>
          <a:ln w="9525">
            <a:noFill/>
            <a:miter lim="800000"/>
            <a:headEnd/>
            <a:tailEnd/>
          </a:ln>
        </p:spPr>
      </p:pic>
    </p:spTree>
    <p:extLst>
      <p:ext uri="{BB962C8B-B14F-4D97-AF65-F5344CB8AC3E}">
        <p14:creationId xmlns:p14="http://schemas.microsoft.com/office/powerpoint/2010/main" val="1360390216"/>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Lst>
  <p:hf hdr="0" dt="0"/>
  <p:txStyles>
    <p:titleStyle>
      <a:lvl1pPr algn="l" defTabSz="914608" rtl="0" eaLnBrk="1" fontAlgn="base" hangingPunct="1">
        <a:lnSpc>
          <a:spcPct val="80000"/>
        </a:lnSpc>
        <a:spcBef>
          <a:spcPct val="0"/>
        </a:spcBef>
        <a:spcAft>
          <a:spcPct val="0"/>
        </a:spcAft>
        <a:defRPr sz="2400">
          <a:solidFill>
            <a:srgbClr val="7E8083"/>
          </a:solidFill>
          <a:latin typeface="+mj-lt"/>
          <a:ea typeface="+mj-ea"/>
          <a:cs typeface="Calibri" pitchFamily="34" charset="0"/>
        </a:defRPr>
      </a:lvl1pPr>
      <a:lvl2pPr algn="l" defTabSz="914608" rtl="0" eaLnBrk="1" fontAlgn="base" hangingPunct="1">
        <a:lnSpc>
          <a:spcPct val="80000"/>
        </a:lnSpc>
        <a:spcBef>
          <a:spcPct val="0"/>
        </a:spcBef>
        <a:spcAft>
          <a:spcPct val="0"/>
        </a:spcAft>
        <a:defRPr sz="2500">
          <a:solidFill>
            <a:schemeClr val="tx1"/>
          </a:solidFill>
          <a:latin typeface="Arial" pitchFamily="34" charset="0"/>
          <a:cs typeface="Arial" pitchFamily="34" charset="0"/>
        </a:defRPr>
      </a:lvl2pPr>
      <a:lvl3pPr algn="l" defTabSz="914608" rtl="0" eaLnBrk="1" fontAlgn="base" hangingPunct="1">
        <a:lnSpc>
          <a:spcPct val="80000"/>
        </a:lnSpc>
        <a:spcBef>
          <a:spcPct val="0"/>
        </a:spcBef>
        <a:spcAft>
          <a:spcPct val="0"/>
        </a:spcAft>
        <a:defRPr sz="2500">
          <a:solidFill>
            <a:schemeClr val="tx1"/>
          </a:solidFill>
          <a:latin typeface="Arial" pitchFamily="34" charset="0"/>
          <a:cs typeface="Arial" pitchFamily="34" charset="0"/>
        </a:defRPr>
      </a:lvl3pPr>
      <a:lvl4pPr algn="l" defTabSz="914608" rtl="0" eaLnBrk="1" fontAlgn="base" hangingPunct="1">
        <a:lnSpc>
          <a:spcPct val="80000"/>
        </a:lnSpc>
        <a:spcBef>
          <a:spcPct val="0"/>
        </a:spcBef>
        <a:spcAft>
          <a:spcPct val="0"/>
        </a:spcAft>
        <a:defRPr sz="2500">
          <a:solidFill>
            <a:schemeClr val="tx1"/>
          </a:solidFill>
          <a:latin typeface="Arial" pitchFamily="34" charset="0"/>
          <a:cs typeface="Arial" pitchFamily="34" charset="0"/>
        </a:defRPr>
      </a:lvl4pPr>
      <a:lvl5pPr algn="l" defTabSz="914608" rtl="0" eaLnBrk="1" fontAlgn="base" hangingPunct="1">
        <a:lnSpc>
          <a:spcPct val="80000"/>
        </a:lnSpc>
        <a:spcBef>
          <a:spcPct val="0"/>
        </a:spcBef>
        <a:spcAft>
          <a:spcPct val="0"/>
        </a:spcAft>
        <a:defRPr sz="2500">
          <a:solidFill>
            <a:schemeClr val="tx1"/>
          </a:solidFill>
          <a:latin typeface="Arial" pitchFamily="34" charset="0"/>
          <a:cs typeface="Arial" pitchFamily="34" charset="0"/>
        </a:defRPr>
      </a:lvl5pPr>
      <a:lvl6pPr marL="410291" algn="l" defTabSz="914608" rtl="0" eaLnBrk="1" fontAlgn="base" hangingPunct="1">
        <a:lnSpc>
          <a:spcPct val="80000"/>
        </a:lnSpc>
        <a:spcBef>
          <a:spcPct val="0"/>
        </a:spcBef>
        <a:spcAft>
          <a:spcPct val="0"/>
        </a:spcAft>
        <a:defRPr sz="2500">
          <a:solidFill>
            <a:schemeClr val="tx1"/>
          </a:solidFill>
          <a:latin typeface="Arial" pitchFamily="34" charset="0"/>
          <a:cs typeface="Arial" pitchFamily="34" charset="0"/>
        </a:defRPr>
      </a:lvl6pPr>
      <a:lvl7pPr marL="820583" algn="l" defTabSz="914608" rtl="0" eaLnBrk="1" fontAlgn="base" hangingPunct="1">
        <a:lnSpc>
          <a:spcPct val="80000"/>
        </a:lnSpc>
        <a:spcBef>
          <a:spcPct val="0"/>
        </a:spcBef>
        <a:spcAft>
          <a:spcPct val="0"/>
        </a:spcAft>
        <a:defRPr sz="2500">
          <a:solidFill>
            <a:schemeClr val="tx1"/>
          </a:solidFill>
          <a:latin typeface="Arial" pitchFamily="34" charset="0"/>
          <a:cs typeface="Arial" pitchFamily="34" charset="0"/>
        </a:defRPr>
      </a:lvl7pPr>
      <a:lvl8pPr marL="1230874" algn="l" defTabSz="914608" rtl="0" eaLnBrk="1" fontAlgn="base" hangingPunct="1">
        <a:lnSpc>
          <a:spcPct val="80000"/>
        </a:lnSpc>
        <a:spcBef>
          <a:spcPct val="0"/>
        </a:spcBef>
        <a:spcAft>
          <a:spcPct val="0"/>
        </a:spcAft>
        <a:defRPr sz="2500">
          <a:solidFill>
            <a:schemeClr val="tx1"/>
          </a:solidFill>
          <a:latin typeface="Arial" pitchFamily="34" charset="0"/>
          <a:cs typeface="Arial" pitchFamily="34" charset="0"/>
        </a:defRPr>
      </a:lvl8pPr>
      <a:lvl9pPr marL="1641165" algn="l" defTabSz="914608" rtl="0" eaLnBrk="1" fontAlgn="base" hangingPunct="1">
        <a:lnSpc>
          <a:spcPct val="80000"/>
        </a:lnSpc>
        <a:spcBef>
          <a:spcPct val="0"/>
        </a:spcBef>
        <a:spcAft>
          <a:spcPct val="0"/>
        </a:spcAft>
        <a:defRPr sz="2500">
          <a:solidFill>
            <a:schemeClr val="tx1"/>
          </a:solidFill>
          <a:latin typeface="Arial" pitchFamily="34" charset="0"/>
          <a:cs typeface="Arial" pitchFamily="34" charset="0"/>
        </a:defRPr>
      </a:lvl9pPr>
    </p:titleStyle>
    <p:bodyStyle>
      <a:lvl1pPr marL="205146" indent="-205146" algn="l" defTabSz="914608" rtl="0" eaLnBrk="1" fontAlgn="base" hangingPunct="1">
        <a:lnSpc>
          <a:spcPct val="110000"/>
        </a:lnSpc>
        <a:spcBef>
          <a:spcPts val="905"/>
        </a:spcBef>
        <a:spcAft>
          <a:spcPct val="0"/>
        </a:spcAft>
        <a:buClr>
          <a:srgbClr val="CE361D"/>
        </a:buClr>
        <a:buSzPct val="100000"/>
        <a:buFont typeface="Wingdings 2" pitchFamily="18" charset="2"/>
        <a:buChar char=""/>
        <a:defRPr lang="en-US" sz="1300" dirty="0" smtClean="0">
          <a:solidFill>
            <a:srgbClr val="4B4B4B"/>
          </a:solidFill>
          <a:latin typeface="+mn-lt"/>
          <a:ea typeface="+mn-ea"/>
          <a:cs typeface="Calibri" pitchFamily="34" charset="0"/>
        </a:defRPr>
      </a:lvl1pPr>
      <a:lvl2pPr marL="410291" indent="-203721" algn="l" defTabSz="914608" rtl="0" eaLnBrk="1" fontAlgn="base" hangingPunct="1">
        <a:lnSpc>
          <a:spcPct val="110000"/>
        </a:lnSpc>
        <a:spcBef>
          <a:spcPts val="302"/>
        </a:spcBef>
        <a:spcAft>
          <a:spcPct val="0"/>
        </a:spcAft>
        <a:buClr>
          <a:srgbClr val="CE361D"/>
        </a:buClr>
        <a:buSzPct val="85000"/>
        <a:buFont typeface="Wingdings 2" pitchFamily="18" charset="2"/>
        <a:buChar char=""/>
        <a:defRPr lang="en-US" sz="1300" dirty="0" smtClean="0">
          <a:solidFill>
            <a:srgbClr val="4B4B4B"/>
          </a:solidFill>
          <a:latin typeface="+mn-lt"/>
          <a:ea typeface="+mn-ea"/>
          <a:cs typeface="Calibri" pitchFamily="34" charset="0"/>
        </a:defRPr>
      </a:lvl2pPr>
      <a:lvl3pPr marL="615437" indent="-203721" algn="l" defTabSz="914608" rtl="0" eaLnBrk="1" fontAlgn="base" hangingPunct="1">
        <a:lnSpc>
          <a:spcPct val="110000"/>
        </a:lnSpc>
        <a:spcBef>
          <a:spcPts val="302"/>
        </a:spcBef>
        <a:spcAft>
          <a:spcPct val="0"/>
        </a:spcAft>
        <a:buClr>
          <a:srgbClr val="CE361D"/>
        </a:buClr>
        <a:buSzPct val="100000"/>
        <a:buFont typeface="Wingdings" pitchFamily="2" charset="2"/>
        <a:buChar char=""/>
        <a:defRPr lang="en-US" sz="1300" dirty="0" smtClean="0">
          <a:solidFill>
            <a:srgbClr val="4B4B4B"/>
          </a:solidFill>
          <a:latin typeface="+mn-lt"/>
          <a:ea typeface="+mn-ea"/>
          <a:cs typeface="Calibri" pitchFamily="34" charset="0"/>
        </a:defRPr>
      </a:lvl3pPr>
      <a:lvl4pPr marL="819158" indent="-202296" algn="l" defTabSz="914608" rtl="0" eaLnBrk="1" fontAlgn="base" hangingPunct="1">
        <a:lnSpc>
          <a:spcPct val="110000"/>
        </a:lnSpc>
        <a:spcBef>
          <a:spcPts val="302"/>
        </a:spcBef>
        <a:spcAft>
          <a:spcPct val="0"/>
        </a:spcAft>
        <a:buClr>
          <a:srgbClr val="CE361D"/>
        </a:buClr>
        <a:buSzPct val="80000"/>
        <a:buFont typeface="Wingdings 3" pitchFamily="18" charset="2"/>
        <a:buChar char=""/>
        <a:defRPr lang="en-US" sz="1300" dirty="0" smtClean="0">
          <a:solidFill>
            <a:srgbClr val="4B4B4B"/>
          </a:solidFill>
          <a:latin typeface="+mn-lt"/>
          <a:ea typeface="+mn-ea"/>
          <a:cs typeface="Calibri" pitchFamily="34" charset="0"/>
        </a:defRPr>
      </a:lvl4pPr>
      <a:lvl5pPr marL="1025728" indent="-205146" algn="l" defTabSz="914608" rtl="0" eaLnBrk="1" fontAlgn="base" hangingPunct="1">
        <a:lnSpc>
          <a:spcPct val="110000"/>
        </a:lnSpc>
        <a:spcBef>
          <a:spcPts val="302"/>
        </a:spcBef>
        <a:spcAft>
          <a:spcPct val="0"/>
        </a:spcAft>
        <a:buClr>
          <a:srgbClr val="CE361D"/>
        </a:buClr>
        <a:buSzPct val="100000"/>
        <a:buFont typeface="Wingdings 2" pitchFamily="18" charset="2"/>
        <a:buChar char=""/>
        <a:defRPr lang="en-US" sz="1300" dirty="0" smtClean="0">
          <a:solidFill>
            <a:srgbClr val="4B4B4B"/>
          </a:solidFill>
          <a:latin typeface="+mn-lt"/>
          <a:ea typeface="+mn-ea"/>
          <a:cs typeface="Calibri" pitchFamily="34" charset="0"/>
        </a:defRPr>
      </a:lvl5pPr>
      <a:lvl6pPr marL="1233723" indent="-205146" algn="l" defTabSz="914608" rtl="0" eaLnBrk="1" fontAlgn="base" hangingPunct="1">
        <a:lnSpc>
          <a:spcPct val="110000"/>
        </a:lnSpc>
        <a:spcBef>
          <a:spcPts val="302"/>
        </a:spcBef>
        <a:spcAft>
          <a:spcPct val="0"/>
        </a:spcAft>
        <a:buClr>
          <a:schemeClr val="tx2"/>
        </a:buClr>
        <a:buSzPct val="85000"/>
        <a:buFont typeface="Wingdings 2" pitchFamily="18" charset="2"/>
        <a:buChar char="¡"/>
        <a:defRPr lang="en-US" sz="1300" baseline="0" dirty="0" smtClean="0">
          <a:solidFill>
            <a:schemeClr val="tx1"/>
          </a:solidFill>
          <a:latin typeface="+mn-lt"/>
          <a:ea typeface="+mn-ea"/>
          <a:cs typeface="+mn-cs"/>
        </a:defRPr>
      </a:lvl6pPr>
      <a:lvl7pPr marL="1433170" indent="-199447" algn="l" defTabSz="914608" rtl="0" eaLnBrk="1" fontAlgn="base" hangingPunct="1">
        <a:lnSpc>
          <a:spcPct val="110000"/>
        </a:lnSpc>
        <a:spcBef>
          <a:spcPts val="302"/>
        </a:spcBef>
        <a:spcAft>
          <a:spcPct val="0"/>
        </a:spcAft>
        <a:buClr>
          <a:schemeClr val="tx2"/>
        </a:buClr>
        <a:buSzPct val="100000"/>
        <a:buFont typeface="Wingdings" pitchFamily="2" charset="2"/>
        <a:buChar char="w"/>
        <a:defRPr lang="en-US" sz="1300" baseline="0" dirty="0" smtClean="0">
          <a:solidFill>
            <a:schemeClr val="tx1"/>
          </a:solidFill>
          <a:latin typeface="+mn-lt"/>
          <a:ea typeface="+mn-ea"/>
          <a:cs typeface="+mn-cs"/>
        </a:defRPr>
      </a:lvl7pPr>
      <a:lvl8pPr marL="1641165" indent="-207995" algn="l" defTabSz="914608" rtl="0" eaLnBrk="1" fontAlgn="base" hangingPunct="1">
        <a:lnSpc>
          <a:spcPct val="110000"/>
        </a:lnSpc>
        <a:spcBef>
          <a:spcPts val="302"/>
        </a:spcBef>
        <a:spcAft>
          <a:spcPct val="0"/>
        </a:spcAft>
        <a:buClr>
          <a:schemeClr val="tx2"/>
        </a:buClr>
        <a:buSzPct val="80000"/>
        <a:buFont typeface="Wingdings 3" pitchFamily="18" charset="2"/>
        <a:buChar char=""/>
        <a:defRPr lang="en-US" sz="1300" baseline="0" dirty="0" smtClean="0">
          <a:solidFill>
            <a:schemeClr val="tx1"/>
          </a:solidFill>
          <a:latin typeface="+mn-lt"/>
          <a:ea typeface="+mn-ea"/>
          <a:cs typeface="+mn-cs"/>
        </a:defRPr>
      </a:lvl8pPr>
      <a:lvl9pPr marL="1846311" indent="-205146" algn="l" defTabSz="914608" rtl="0" eaLnBrk="1" fontAlgn="base" hangingPunct="1">
        <a:lnSpc>
          <a:spcPct val="110000"/>
        </a:lnSpc>
        <a:spcBef>
          <a:spcPts val="302"/>
        </a:spcBef>
        <a:spcAft>
          <a:spcPct val="0"/>
        </a:spcAft>
        <a:buClr>
          <a:schemeClr val="tx2"/>
        </a:buClr>
        <a:buSzPct val="100000"/>
        <a:buFont typeface="Wingdings 2" pitchFamily="18" charset="2"/>
        <a:buChar char=""/>
        <a:defRPr lang="en-US" sz="1300" baseline="0" dirty="0" smtClean="0">
          <a:solidFill>
            <a:schemeClr val="tx1"/>
          </a:solidFill>
          <a:latin typeface="+mn-lt"/>
          <a:ea typeface="+mn-ea"/>
          <a:cs typeface="+mn-cs"/>
        </a:defRPr>
      </a:lvl9pPr>
    </p:bodyStyle>
    <p:otherStyle>
      <a:defPPr>
        <a:defRPr lang="en-US"/>
      </a:defPPr>
      <a:lvl1pPr marL="0" algn="l" defTabSz="820583" rtl="0" eaLnBrk="1" latinLnBrk="0" hangingPunct="1">
        <a:defRPr sz="1100" kern="1200">
          <a:solidFill>
            <a:schemeClr val="tx1"/>
          </a:solidFill>
          <a:latin typeface="+mn-lt"/>
          <a:ea typeface="+mn-ea"/>
          <a:cs typeface="+mn-cs"/>
        </a:defRPr>
      </a:lvl1pPr>
      <a:lvl2pPr marL="410291" algn="l" defTabSz="820583" rtl="0" eaLnBrk="1" latinLnBrk="0" hangingPunct="1">
        <a:defRPr sz="1100" kern="1200">
          <a:solidFill>
            <a:schemeClr val="tx1"/>
          </a:solidFill>
          <a:latin typeface="+mn-lt"/>
          <a:ea typeface="+mn-ea"/>
          <a:cs typeface="+mn-cs"/>
        </a:defRPr>
      </a:lvl2pPr>
      <a:lvl3pPr marL="820583" algn="l" defTabSz="820583" rtl="0" eaLnBrk="1" latinLnBrk="0" hangingPunct="1">
        <a:defRPr sz="1100" kern="1200">
          <a:solidFill>
            <a:schemeClr val="tx1"/>
          </a:solidFill>
          <a:latin typeface="+mn-lt"/>
          <a:ea typeface="+mn-ea"/>
          <a:cs typeface="+mn-cs"/>
        </a:defRPr>
      </a:lvl3pPr>
      <a:lvl4pPr marL="1230874" algn="l" defTabSz="820583" rtl="0" eaLnBrk="1" latinLnBrk="0" hangingPunct="1">
        <a:defRPr sz="1100" kern="1200">
          <a:solidFill>
            <a:schemeClr val="tx1"/>
          </a:solidFill>
          <a:latin typeface="+mn-lt"/>
          <a:ea typeface="+mn-ea"/>
          <a:cs typeface="+mn-cs"/>
        </a:defRPr>
      </a:lvl4pPr>
      <a:lvl5pPr marL="1641165" algn="l" defTabSz="820583" rtl="0" eaLnBrk="1" latinLnBrk="0" hangingPunct="1">
        <a:defRPr sz="1100" kern="1200">
          <a:solidFill>
            <a:schemeClr val="tx1"/>
          </a:solidFill>
          <a:latin typeface="+mn-lt"/>
          <a:ea typeface="+mn-ea"/>
          <a:cs typeface="+mn-cs"/>
        </a:defRPr>
      </a:lvl5pPr>
      <a:lvl6pPr marL="2051456" algn="l" defTabSz="820583" rtl="0" eaLnBrk="1" latinLnBrk="0" hangingPunct="1">
        <a:defRPr sz="1100" kern="1200">
          <a:solidFill>
            <a:schemeClr val="tx1"/>
          </a:solidFill>
          <a:latin typeface="+mn-lt"/>
          <a:ea typeface="+mn-ea"/>
          <a:cs typeface="+mn-cs"/>
        </a:defRPr>
      </a:lvl6pPr>
      <a:lvl7pPr marL="2461748" algn="l" defTabSz="820583" rtl="0" eaLnBrk="1" latinLnBrk="0" hangingPunct="1">
        <a:defRPr sz="1100" kern="1200">
          <a:solidFill>
            <a:schemeClr val="tx1"/>
          </a:solidFill>
          <a:latin typeface="+mn-lt"/>
          <a:ea typeface="+mn-ea"/>
          <a:cs typeface="+mn-cs"/>
        </a:defRPr>
      </a:lvl7pPr>
      <a:lvl8pPr marL="2872039" algn="l" defTabSz="820583" rtl="0" eaLnBrk="1" latinLnBrk="0" hangingPunct="1">
        <a:defRPr sz="1100" kern="1200">
          <a:solidFill>
            <a:schemeClr val="tx1"/>
          </a:solidFill>
          <a:latin typeface="+mn-lt"/>
          <a:ea typeface="+mn-ea"/>
          <a:cs typeface="+mn-cs"/>
        </a:defRPr>
      </a:lvl8pPr>
      <a:lvl9pPr marL="3282330" algn="l" defTabSz="820583" rtl="0" eaLnBrk="1" latinLnBrk="0" hangingPunct="1">
        <a:defRPr sz="11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0"/>
            </p:custDataLst>
            <p:extLst>
              <p:ext uri="{D42A27DB-BD31-4B8C-83A1-F6EECF244321}">
                <p14:modId xmlns:p14="http://schemas.microsoft.com/office/powerpoint/2010/main" val="40744214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270" imgH="270" progId="TCLayout.ActiveDocument.1">
                  <p:embed/>
                </p:oleObj>
              </mc:Choice>
              <mc:Fallback>
                <p:oleObj name="think-cell Slide" r:id="rId13" imgW="270" imgH="270" progId="TCLayout.ActiveDocument.1">
                  <p:embed/>
                  <p:pic>
                    <p:nvPicPr>
                      <p:cNvPr id="3" name="Object 2" hidden="1"/>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11"/>
            </p:custDataLst>
          </p:nvPr>
        </p:nvSpPr>
        <p:spPr bwMode="auto">
          <a:xfrm>
            <a:off x="0" y="0"/>
            <a:ext cx="158750" cy="158750"/>
          </a:xfrm>
          <a:prstGeom prst="rect">
            <a:avLst/>
          </a:prstGeom>
          <a:noFill/>
          <a:ln w="9525" cap="flat" cmpd="sng" algn="ctr">
            <a:solidFill>
              <a:srgbClr val="00000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a:ea typeface="+mj-ea"/>
              <a:cs typeface="Arial" pitchFamily="34" charset="0"/>
              <a:sym typeface="Arial"/>
            </a:endParaRPr>
          </a:p>
        </p:txBody>
      </p:sp>
      <p:sp>
        <p:nvSpPr>
          <p:cNvPr id="4099" name="Rectangle 3"/>
          <p:cNvSpPr>
            <a:spLocks noGrp="1" noChangeArrowheads="1"/>
          </p:cNvSpPr>
          <p:nvPr>
            <p:ph type="body" idx="1"/>
          </p:nvPr>
        </p:nvSpPr>
        <p:spPr bwMode="auto">
          <a:xfrm>
            <a:off x="508000" y="1341439"/>
            <a:ext cx="11176000" cy="4575268"/>
          </a:xfrm>
          <a:prstGeom prst="rect">
            <a:avLst/>
          </a:prstGeom>
          <a:noFill/>
          <a:ln w="9525" algn="ctr">
            <a:noFill/>
            <a:miter lim="800000"/>
            <a:headEnd/>
            <a:tailEnd/>
          </a:ln>
        </p:spPr>
        <p:txBody>
          <a:bodyPr vert="horz" wrap="square" lIns="91440" tIns="41029" rIns="91440" bIns="41029"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1" name="Rectangle 7"/>
          <p:cNvSpPr>
            <a:spLocks noChangeArrowheads="1"/>
          </p:cNvSpPr>
          <p:nvPr/>
        </p:nvSpPr>
        <p:spPr bwMode="white">
          <a:xfrm flipV="1">
            <a:off x="0" y="6177243"/>
            <a:ext cx="12192000" cy="684960"/>
          </a:xfrm>
          <a:prstGeom prst="rect">
            <a:avLst/>
          </a:prstGeom>
          <a:solidFill>
            <a:srgbClr val="FFFFFF"/>
          </a:solidFill>
          <a:ln w="19050">
            <a:noFill/>
            <a:miter lim="800000"/>
            <a:headEnd/>
            <a:tailEnd/>
          </a:ln>
          <a:effectLst/>
        </p:spPr>
        <p:txBody>
          <a:bodyPr wrap="none" lIns="82058" tIns="41029" rIns="82058" bIns="41029" anchor="ctr"/>
          <a:lstStyle/>
          <a:p>
            <a:pPr algn="ctr" fontAlgn="base">
              <a:spcBef>
                <a:spcPct val="0"/>
              </a:spcBef>
              <a:spcAft>
                <a:spcPct val="0"/>
              </a:spcAft>
              <a:defRPr/>
            </a:pPr>
            <a:endParaRPr lang="en-US" sz="1300">
              <a:solidFill>
                <a:srgbClr val="000000"/>
              </a:solidFill>
              <a:cs typeface="Arial" charset="0"/>
            </a:endParaRPr>
          </a:p>
        </p:txBody>
      </p:sp>
      <p:sp>
        <p:nvSpPr>
          <p:cNvPr id="4103" name="Rectangle 145"/>
          <p:cNvSpPr>
            <a:spLocks noGrp="1" noChangeArrowheads="1"/>
          </p:cNvSpPr>
          <p:nvPr>
            <p:ph type="title"/>
          </p:nvPr>
        </p:nvSpPr>
        <p:spPr bwMode="auto">
          <a:xfrm>
            <a:off x="508000" y="337075"/>
            <a:ext cx="11047307" cy="470647"/>
          </a:xfrm>
          <a:prstGeom prst="rect">
            <a:avLst/>
          </a:prstGeom>
          <a:noFill/>
          <a:ln w="9525">
            <a:noFill/>
            <a:miter lim="800000"/>
            <a:headEnd/>
            <a:tailEnd/>
          </a:ln>
        </p:spPr>
        <p:txBody>
          <a:bodyPr vert="horz" wrap="square" lIns="91440" tIns="45714" rIns="91440" bIns="45714" numCol="1" anchor="b" anchorCtr="0" compatLnSpc="1">
            <a:prstTxWarp prst="textNoShape">
              <a:avLst/>
            </a:prstTxWarp>
          </a:bodyPr>
          <a:lstStyle/>
          <a:p>
            <a:pPr lvl="0"/>
            <a:r>
              <a:rPr lang="en-US" dirty="0"/>
              <a:t>Click to edit Master title style</a:t>
            </a:r>
          </a:p>
        </p:txBody>
      </p:sp>
      <p:sp>
        <p:nvSpPr>
          <p:cNvPr id="14" name="plhSlideNumber"/>
          <p:cNvSpPr>
            <a:spLocks noGrp="1"/>
          </p:cNvSpPr>
          <p:nvPr>
            <p:ph type="sldNum" sz="quarter" idx="4"/>
          </p:nvPr>
        </p:nvSpPr>
        <p:spPr>
          <a:xfrm>
            <a:off x="8785014" y="6339114"/>
            <a:ext cx="2844031" cy="365592"/>
          </a:xfrm>
          <a:prstGeom prst="rect">
            <a:avLst/>
          </a:prstGeom>
        </p:spPr>
        <p:txBody>
          <a:bodyPr lIns="82058" tIns="41029" rIns="82058" bIns="41029"/>
          <a:lstStyle>
            <a:lvl1pPr algn="r">
              <a:defRPr sz="900">
                <a:solidFill>
                  <a:srgbClr val="4B4B4B"/>
                </a:solidFill>
                <a:latin typeface="+mn-lt"/>
              </a:defRPr>
            </a:lvl1pPr>
          </a:lstStyle>
          <a:p>
            <a:pPr fontAlgn="base">
              <a:spcBef>
                <a:spcPct val="0"/>
              </a:spcBef>
              <a:spcAft>
                <a:spcPct val="0"/>
              </a:spcAft>
            </a:pPr>
            <a:fld id="{E189E361-82B6-4274-A833-6E3626364A67}" type="slidenum">
              <a:rPr lang="en-US" smtClean="0">
                <a:cs typeface="Arial" charset="0"/>
              </a:rPr>
              <a:pPr fontAlgn="base">
                <a:spcBef>
                  <a:spcPct val="0"/>
                </a:spcBef>
                <a:spcAft>
                  <a:spcPct val="0"/>
                </a:spcAft>
              </a:pPr>
              <a:t>‹#›</a:t>
            </a:fld>
            <a:endParaRPr lang="en-US" dirty="0">
              <a:cs typeface="Arial" charset="0"/>
            </a:endParaRPr>
          </a:p>
        </p:txBody>
      </p:sp>
      <p:sp>
        <p:nvSpPr>
          <p:cNvPr id="15" name="shpStamp"/>
          <p:cNvSpPr txBox="1">
            <a:spLocks noChangeArrowheads="1"/>
          </p:cNvSpPr>
          <p:nvPr>
            <p:custDataLst>
              <p:tags r:id="rId12"/>
            </p:custDataLst>
          </p:nvPr>
        </p:nvSpPr>
        <p:spPr bwMode="ltGray">
          <a:xfrm>
            <a:off x="10108048" y="147659"/>
            <a:ext cx="1252681" cy="322169"/>
          </a:xfrm>
          <a:prstGeom prst="rect">
            <a:avLst/>
          </a:prstGeom>
          <a:noFill/>
          <a:ln w="9525" algn="ctr">
            <a:noFill/>
            <a:miter lim="800000"/>
            <a:headEnd/>
            <a:tailEnd/>
          </a:ln>
          <a:effectLst/>
        </p:spPr>
        <p:txBody>
          <a:bodyPr wrap="none" lIns="0" tIns="0" rIns="0" bIns="0" anchor="t"/>
          <a:lstStyle/>
          <a:p>
            <a:pPr algn="r" fontAlgn="base">
              <a:spcBef>
                <a:spcPct val="0"/>
              </a:spcBef>
              <a:spcAft>
                <a:spcPct val="0"/>
              </a:spcAft>
            </a:pPr>
            <a:r>
              <a:rPr lang="en-US" sz="1300">
                <a:solidFill>
                  <a:srgbClr val="FF0000"/>
                </a:solidFill>
                <a:cs typeface="Arial" charset="0"/>
              </a:rPr>
              <a:t>DRAFT</a:t>
            </a:r>
            <a:endParaRPr lang="en-US" sz="1300" dirty="0">
              <a:solidFill>
                <a:srgbClr val="FF0000"/>
              </a:solidFill>
              <a:cs typeface="Arial" charset="0"/>
            </a:endParaRPr>
          </a:p>
        </p:txBody>
      </p:sp>
      <p:sp>
        <p:nvSpPr>
          <p:cNvPr id="11" name="ClientLogo" hidden="1"/>
          <p:cNvSpPr/>
          <p:nvPr/>
        </p:nvSpPr>
        <p:spPr bwMode="auto">
          <a:xfrm>
            <a:off x="8312733" y="6248849"/>
            <a:ext cx="3048000" cy="484094"/>
          </a:xfrm>
          <a:prstGeom prst="rect">
            <a:avLst/>
          </a:prstGeom>
          <a:solidFill>
            <a:srgbClr val="FEDF87"/>
          </a:solidFill>
          <a:ln w="9525" cap="flat" cmpd="sng" algn="ctr">
            <a:solidFill>
              <a:srgbClr val="FF0000"/>
            </a:solidFill>
            <a:prstDash val="solid"/>
            <a:round/>
            <a:headEnd type="none" w="med" len="med"/>
            <a:tailEnd type="none" w="med" len="med"/>
          </a:ln>
          <a:effectLst/>
        </p:spPr>
        <p:txBody>
          <a:bodyPr vert="horz" wrap="square" lIns="0" tIns="0" rIns="16412" bIns="16412" numCol="1" rtlCol="0" anchor="ctr" anchorCtr="0" compatLnSpc="1">
            <a:prstTxWarp prst="textNoShape">
              <a:avLst/>
            </a:prstTxWarp>
          </a:bodyPr>
          <a:lstStyle/>
          <a:p>
            <a:pPr algn="ctr" defTabSz="820583" fontAlgn="base">
              <a:spcBef>
                <a:spcPct val="0"/>
              </a:spcBef>
              <a:spcAft>
                <a:spcPct val="0"/>
              </a:spcAft>
            </a:pPr>
            <a:r>
              <a:rPr lang="en-US" sz="700" b="1" dirty="0">
                <a:solidFill>
                  <a:srgbClr val="FF0000"/>
                </a:solidFill>
                <a:cs typeface="Arial" pitchFamily="34" charset="0"/>
              </a:rPr>
              <a:t>PresBuilder  Client Logo Placeholder </a:t>
            </a:r>
            <a:r>
              <a:rPr lang="en-US" sz="700" dirty="0">
                <a:solidFill>
                  <a:srgbClr val="FF0000"/>
                </a:solidFill>
                <a:cs typeface="Arial" pitchFamily="34" charset="0"/>
              </a:rPr>
              <a:t>– </a:t>
            </a:r>
            <a:br>
              <a:rPr lang="en-US" sz="700" dirty="0">
                <a:solidFill>
                  <a:srgbClr val="FF0000"/>
                </a:solidFill>
                <a:cs typeface="Arial" pitchFamily="34" charset="0"/>
              </a:rPr>
            </a:br>
            <a:r>
              <a:rPr lang="en-US" sz="700" dirty="0">
                <a:solidFill>
                  <a:srgbClr val="FF0000"/>
                </a:solidFill>
                <a:cs typeface="Arial" pitchFamily="34" charset="0"/>
              </a:rPr>
              <a:t>Delete this box if you see it on a slide, but DO NOT REMOVE this box from the slide layout. </a:t>
            </a:r>
          </a:p>
        </p:txBody>
      </p:sp>
      <p:pic>
        <p:nvPicPr>
          <p:cNvPr id="16" name="Picture 7" descr="ppt_int_gradient_top_v2"/>
          <p:cNvPicPr>
            <a:picLocks noChangeAspect="1" noChangeArrowheads="1"/>
          </p:cNvPicPr>
          <p:nvPr/>
        </p:nvPicPr>
        <p:blipFill>
          <a:blip r:embed="rId15" cstate="print"/>
          <a:srcRect/>
          <a:stretch>
            <a:fillRect/>
          </a:stretch>
        </p:blipFill>
        <p:spPr bwMode="auto">
          <a:xfrm>
            <a:off x="0" y="6553200"/>
            <a:ext cx="12192000" cy="304800"/>
          </a:xfrm>
          <a:prstGeom prst="rect">
            <a:avLst/>
          </a:prstGeom>
          <a:noFill/>
          <a:ln w="9525">
            <a:noFill/>
            <a:miter lim="800000"/>
            <a:headEnd/>
            <a:tailEnd/>
          </a:ln>
        </p:spPr>
      </p:pic>
      <p:pic>
        <p:nvPicPr>
          <p:cNvPr id="17" name="Picture 12" descr="ppt_cvr_logo_v3"/>
          <p:cNvPicPr>
            <a:picLocks noChangeAspect="1" noChangeArrowheads="1"/>
          </p:cNvPicPr>
          <p:nvPr/>
        </p:nvPicPr>
        <p:blipFill>
          <a:blip r:embed="rId16" cstate="print"/>
          <a:srcRect/>
          <a:stretch>
            <a:fillRect/>
          </a:stretch>
        </p:blipFill>
        <p:spPr bwMode="auto">
          <a:xfrm>
            <a:off x="514773" y="5999164"/>
            <a:ext cx="2133600" cy="566737"/>
          </a:xfrm>
          <a:prstGeom prst="rect">
            <a:avLst/>
          </a:prstGeom>
          <a:noFill/>
          <a:ln w="9525">
            <a:noFill/>
            <a:miter lim="800000"/>
            <a:headEnd/>
            <a:tailEnd/>
          </a:ln>
        </p:spPr>
      </p:pic>
    </p:spTree>
    <p:extLst>
      <p:ext uri="{BB962C8B-B14F-4D97-AF65-F5344CB8AC3E}">
        <p14:creationId xmlns:p14="http://schemas.microsoft.com/office/powerpoint/2010/main" val="3038347024"/>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Lst>
  <p:hf hdr="0" dt="0"/>
  <p:txStyles>
    <p:titleStyle>
      <a:lvl1pPr algn="l" defTabSz="914608" rtl="0" eaLnBrk="1" fontAlgn="base" hangingPunct="1">
        <a:lnSpc>
          <a:spcPct val="80000"/>
        </a:lnSpc>
        <a:spcBef>
          <a:spcPct val="0"/>
        </a:spcBef>
        <a:spcAft>
          <a:spcPct val="0"/>
        </a:spcAft>
        <a:defRPr sz="2400">
          <a:solidFill>
            <a:srgbClr val="7E8083"/>
          </a:solidFill>
          <a:latin typeface="+mj-lt"/>
          <a:ea typeface="+mj-ea"/>
          <a:cs typeface="Calibri" pitchFamily="34" charset="0"/>
        </a:defRPr>
      </a:lvl1pPr>
      <a:lvl2pPr algn="l" defTabSz="914608" rtl="0" eaLnBrk="1" fontAlgn="base" hangingPunct="1">
        <a:lnSpc>
          <a:spcPct val="80000"/>
        </a:lnSpc>
        <a:spcBef>
          <a:spcPct val="0"/>
        </a:spcBef>
        <a:spcAft>
          <a:spcPct val="0"/>
        </a:spcAft>
        <a:defRPr sz="2500">
          <a:solidFill>
            <a:schemeClr val="tx1"/>
          </a:solidFill>
          <a:latin typeface="Arial" pitchFamily="34" charset="0"/>
          <a:cs typeface="Arial" pitchFamily="34" charset="0"/>
        </a:defRPr>
      </a:lvl2pPr>
      <a:lvl3pPr algn="l" defTabSz="914608" rtl="0" eaLnBrk="1" fontAlgn="base" hangingPunct="1">
        <a:lnSpc>
          <a:spcPct val="80000"/>
        </a:lnSpc>
        <a:spcBef>
          <a:spcPct val="0"/>
        </a:spcBef>
        <a:spcAft>
          <a:spcPct val="0"/>
        </a:spcAft>
        <a:defRPr sz="2500">
          <a:solidFill>
            <a:schemeClr val="tx1"/>
          </a:solidFill>
          <a:latin typeface="Arial" pitchFamily="34" charset="0"/>
          <a:cs typeface="Arial" pitchFamily="34" charset="0"/>
        </a:defRPr>
      </a:lvl3pPr>
      <a:lvl4pPr algn="l" defTabSz="914608" rtl="0" eaLnBrk="1" fontAlgn="base" hangingPunct="1">
        <a:lnSpc>
          <a:spcPct val="80000"/>
        </a:lnSpc>
        <a:spcBef>
          <a:spcPct val="0"/>
        </a:spcBef>
        <a:spcAft>
          <a:spcPct val="0"/>
        </a:spcAft>
        <a:defRPr sz="2500">
          <a:solidFill>
            <a:schemeClr val="tx1"/>
          </a:solidFill>
          <a:latin typeface="Arial" pitchFamily="34" charset="0"/>
          <a:cs typeface="Arial" pitchFamily="34" charset="0"/>
        </a:defRPr>
      </a:lvl4pPr>
      <a:lvl5pPr algn="l" defTabSz="914608" rtl="0" eaLnBrk="1" fontAlgn="base" hangingPunct="1">
        <a:lnSpc>
          <a:spcPct val="80000"/>
        </a:lnSpc>
        <a:spcBef>
          <a:spcPct val="0"/>
        </a:spcBef>
        <a:spcAft>
          <a:spcPct val="0"/>
        </a:spcAft>
        <a:defRPr sz="2500">
          <a:solidFill>
            <a:schemeClr val="tx1"/>
          </a:solidFill>
          <a:latin typeface="Arial" pitchFamily="34" charset="0"/>
          <a:cs typeface="Arial" pitchFamily="34" charset="0"/>
        </a:defRPr>
      </a:lvl5pPr>
      <a:lvl6pPr marL="410291" algn="l" defTabSz="914608" rtl="0" eaLnBrk="1" fontAlgn="base" hangingPunct="1">
        <a:lnSpc>
          <a:spcPct val="80000"/>
        </a:lnSpc>
        <a:spcBef>
          <a:spcPct val="0"/>
        </a:spcBef>
        <a:spcAft>
          <a:spcPct val="0"/>
        </a:spcAft>
        <a:defRPr sz="2500">
          <a:solidFill>
            <a:schemeClr val="tx1"/>
          </a:solidFill>
          <a:latin typeface="Arial" pitchFamily="34" charset="0"/>
          <a:cs typeface="Arial" pitchFamily="34" charset="0"/>
        </a:defRPr>
      </a:lvl6pPr>
      <a:lvl7pPr marL="820583" algn="l" defTabSz="914608" rtl="0" eaLnBrk="1" fontAlgn="base" hangingPunct="1">
        <a:lnSpc>
          <a:spcPct val="80000"/>
        </a:lnSpc>
        <a:spcBef>
          <a:spcPct val="0"/>
        </a:spcBef>
        <a:spcAft>
          <a:spcPct val="0"/>
        </a:spcAft>
        <a:defRPr sz="2500">
          <a:solidFill>
            <a:schemeClr val="tx1"/>
          </a:solidFill>
          <a:latin typeface="Arial" pitchFamily="34" charset="0"/>
          <a:cs typeface="Arial" pitchFamily="34" charset="0"/>
        </a:defRPr>
      </a:lvl7pPr>
      <a:lvl8pPr marL="1230874" algn="l" defTabSz="914608" rtl="0" eaLnBrk="1" fontAlgn="base" hangingPunct="1">
        <a:lnSpc>
          <a:spcPct val="80000"/>
        </a:lnSpc>
        <a:spcBef>
          <a:spcPct val="0"/>
        </a:spcBef>
        <a:spcAft>
          <a:spcPct val="0"/>
        </a:spcAft>
        <a:defRPr sz="2500">
          <a:solidFill>
            <a:schemeClr val="tx1"/>
          </a:solidFill>
          <a:latin typeface="Arial" pitchFamily="34" charset="0"/>
          <a:cs typeface="Arial" pitchFamily="34" charset="0"/>
        </a:defRPr>
      </a:lvl8pPr>
      <a:lvl9pPr marL="1641165" algn="l" defTabSz="914608" rtl="0" eaLnBrk="1" fontAlgn="base" hangingPunct="1">
        <a:lnSpc>
          <a:spcPct val="80000"/>
        </a:lnSpc>
        <a:spcBef>
          <a:spcPct val="0"/>
        </a:spcBef>
        <a:spcAft>
          <a:spcPct val="0"/>
        </a:spcAft>
        <a:defRPr sz="2500">
          <a:solidFill>
            <a:schemeClr val="tx1"/>
          </a:solidFill>
          <a:latin typeface="Arial" pitchFamily="34" charset="0"/>
          <a:cs typeface="Arial" pitchFamily="34" charset="0"/>
        </a:defRPr>
      </a:lvl9pPr>
    </p:titleStyle>
    <p:bodyStyle>
      <a:lvl1pPr marL="205146" indent="-205146" algn="l" defTabSz="914608" rtl="0" eaLnBrk="1" fontAlgn="base" hangingPunct="1">
        <a:lnSpc>
          <a:spcPct val="110000"/>
        </a:lnSpc>
        <a:spcBef>
          <a:spcPts val="905"/>
        </a:spcBef>
        <a:spcAft>
          <a:spcPct val="0"/>
        </a:spcAft>
        <a:buClr>
          <a:srgbClr val="CE361D"/>
        </a:buClr>
        <a:buSzPct val="100000"/>
        <a:buFont typeface="Wingdings 2" pitchFamily="18" charset="2"/>
        <a:buChar char=""/>
        <a:defRPr lang="en-US" sz="1300" dirty="0" smtClean="0">
          <a:solidFill>
            <a:srgbClr val="4B4B4B"/>
          </a:solidFill>
          <a:latin typeface="+mn-lt"/>
          <a:ea typeface="+mn-ea"/>
          <a:cs typeface="Calibri" pitchFamily="34" charset="0"/>
        </a:defRPr>
      </a:lvl1pPr>
      <a:lvl2pPr marL="410291" indent="-203721" algn="l" defTabSz="914608" rtl="0" eaLnBrk="1" fontAlgn="base" hangingPunct="1">
        <a:lnSpc>
          <a:spcPct val="110000"/>
        </a:lnSpc>
        <a:spcBef>
          <a:spcPts val="302"/>
        </a:spcBef>
        <a:spcAft>
          <a:spcPct val="0"/>
        </a:spcAft>
        <a:buClr>
          <a:srgbClr val="CE361D"/>
        </a:buClr>
        <a:buSzPct val="85000"/>
        <a:buFont typeface="Wingdings 2" pitchFamily="18" charset="2"/>
        <a:buChar char=""/>
        <a:defRPr lang="en-US" sz="1300" dirty="0" smtClean="0">
          <a:solidFill>
            <a:srgbClr val="4B4B4B"/>
          </a:solidFill>
          <a:latin typeface="+mn-lt"/>
          <a:ea typeface="+mn-ea"/>
          <a:cs typeface="Calibri" pitchFamily="34" charset="0"/>
        </a:defRPr>
      </a:lvl2pPr>
      <a:lvl3pPr marL="615437" indent="-203721" algn="l" defTabSz="914608" rtl="0" eaLnBrk="1" fontAlgn="base" hangingPunct="1">
        <a:lnSpc>
          <a:spcPct val="110000"/>
        </a:lnSpc>
        <a:spcBef>
          <a:spcPts val="302"/>
        </a:spcBef>
        <a:spcAft>
          <a:spcPct val="0"/>
        </a:spcAft>
        <a:buClr>
          <a:srgbClr val="CE361D"/>
        </a:buClr>
        <a:buSzPct val="100000"/>
        <a:buFont typeface="Wingdings" pitchFamily="2" charset="2"/>
        <a:buChar char=""/>
        <a:defRPr lang="en-US" sz="1300" dirty="0" smtClean="0">
          <a:solidFill>
            <a:srgbClr val="4B4B4B"/>
          </a:solidFill>
          <a:latin typeface="+mn-lt"/>
          <a:ea typeface="+mn-ea"/>
          <a:cs typeface="Calibri" pitchFamily="34" charset="0"/>
        </a:defRPr>
      </a:lvl3pPr>
      <a:lvl4pPr marL="819158" indent="-202296" algn="l" defTabSz="914608" rtl="0" eaLnBrk="1" fontAlgn="base" hangingPunct="1">
        <a:lnSpc>
          <a:spcPct val="110000"/>
        </a:lnSpc>
        <a:spcBef>
          <a:spcPts val="302"/>
        </a:spcBef>
        <a:spcAft>
          <a:spcPct val="0"/>
        </a:spcAft>
        <a:buClr>
          <a:srgbClr val="CE361D"/>
        </a:buClr>
        <a:buSzPct val="80000"/>
        <a:buFont typeface="Wingdings 3" pitchFamily="18" charset="2"/>
        <a:buChar char=""/>
        <a:defRPr lang="en-US" sz="1300" dirty="0" smtClean="0">
          <a:solidFill>
            <a:srgbClr val="4B4B4B"/>
          </a:solidFill>
          <a:latin typeface="+mn-lt"/>
          <a:ea typeface="+mn-ea"/>
          <a:cs typeface="Calibri" pitchFamily="34" charset="0"/>
        </a:defRPr>
      </a:lvl4pPr>
      <a:lvl5pPr marL="1025728" indent="-205146" algn="l" defTabSz="914608" rtl="0" eaLnBrk="1" fontAlgn="base" hangingPunct="1">
        <a:lnSpc>
          <a:spcPct val="110000"/>
        </a:lnSpc>
        <a:spcBef>
          <a:spcPts val="302"/>
        </a:spcBef>
        <a:spcAft>
          <a:spcPct val="0"/>
        </a:spcAft>
        <a:buClr>
          <a:srgbClr val="CE361D"/>
        </a:buClr>
        <a:buSzPct val="100000"/>
        <a:buFont typeface="Wingdings 2" pitchFamily="18" charset="2"/>
        <a:buChar char=""/>
        <a:defRPr lang="en-US" sz="1300" dirty="0" smtClean="0">
          <a:solidFill>
            <a:srgbClr val="4B4B4B"/>
          </a:solidFill>
          <a:latin typeface="+mn-lt"/>
          <a:ea typeface="+mn-ea"/>
          <a:cs typeface="Calibri" pitchFamily="34" charset="0"/>
        </a:defRPr>
      </a:lvl5pPr>
      <a:lvl6pPr marL="1233723" indent="-205146" algn="l" defTabSz="914608" rtl="0" eaLnBrk="1" fontAlgn="base" hangingPunct="1">
        <a:lnSpc>
          <a:spcPct val="110000"/>
        </a:lnSpc>
        <a:spcBef>
          <a:spcPts val="302"/>
        </a:spcBef>
        <a:spcAft>
          <a:spcPct val="0"/>
        </a:spcAft>
        <a:buClr>
          <a:schemeClr val="tx2"/>
        </a:buClr>
        <a:buSzPct val="85000"/>
        <a:buFont typeface="Wingdings 2" pitchFamily="18" charset="2"/>
        <a:buChar char="¡"/>
        <a:defRPr lang="en-US" sz="1300" baseline="0" dirty="0" smtClean="0">
          <a:solidFill>
            <a:schemeClr val="tx1"/>
          </a:solidFill>
          <a:latin typeface="+mn-lt"/>
          <a:ea typeface="+mn-ea"/>
          <a:cs typeface="+mn-cs"/>
        </a:defRPr>
      </a:lvl6pPr>
      <a:lvl7pPr marL="1433170" indent="-199447" algn="l" defTabSz="914608" rtl="0" eaLnBrk="1" fontAlgn="base" hangingPunct="1">
        <a:lnSpc>
          <a:spcPct val="110000"/>
        </a:lnSpc>
        <a:spcBef>
          <a:spcPts val="302"/>
        </a:spcBef>
        <a:spcAft>
          <a:spcPct val="0"/>
        </a:spcAft>
        <a:buClr>
          <a:schemeClr val="tx2"/>
        </a:buClr>
        <a:buSzPct val="100000"/>
        <a:buFont typeface="Wingdings" pitchFamily="2" charset="2"/>
        <a:buChar char="w"/>
        <a:defRPr lang="en-US" sz="1300" baseline="0" dirty="0" smtClean="0">
          <a:solidFill>
            <a:schemeClr val="tx1"/>
          </a:solidFill>
          <a:latin typeface="+mn-lt"/>
          <a:ea typeface="+mn-ea"/>
          <a:cs typeface="+mn-cs"/>
        </a:defRPr>
      </a:lvl7pPr>
      <a:lvl8pPr marL="1641165" indent="-207995" algn="l" defTabSz="914608" rtl="0" eaLnBrk="1" fontAlgn="base" hangingPunct="1">
        <a:lnSpc>
          <a:spcPct val="110000"/>
        </a:lnSpc>
        <a:spcBef>
          <a:spcPts val="302"/>
        </a:spcBef>
        <a:spcAft>
          <a:spcPct val="0"/>
        </a:spcAft>
        <a:buClr>
          <a:schemeClr val="tx2"/>
        </a:buClr>
        <a:buSzPct val="80000"/>
        <a:buFont typeface="Wingdings 3" pitchFamily="18" charset="2"/>
        <a:buChar char=""/>
        <a:defRPr lang="en-US" sz="1300" baseline="0" dirty="0" smtClean="0">
          <a:solidFill>
            <a:schemeClr val="tx1"/>
          </a:solidFill>
          <a:latin typeface="+mn-lt"/>
          <a:ea typeface="+mn-ea"/>
          <a:cs typeface="+mn-cs"/>
        </a:defRPr>
      </a:lvl8pPr>
      <a:lvl9pPr marL="1846311" indent="-205146" algn="l" defTabSz="914608" rtl="0" eaLnBrk="1" fontAlgn="base" hangingPunct="1">
        <a:lnSpc>
          <a:spcPct val="110000"/>
        </a:lnSpc>
        <a:spcBef>
          <a:spcPts val="302"/>
        </a:spcBef>
        <a:spcAft>
          <a:spcPct val="0"/>
        </a:spcAft>
        <a:buClr>
          <a:schemeClr val="tx2"/>
        </a:buClr>
        <a:buSzPct val="100000"/>
        <a:buFont typeface="Wingdings 2" pitchFamily="18" charset="2"/>
        <a:buChar char=""/>
        <a:defRPr lang="en-US" sz="1300" baseline="0" dirty="0" smtClean="0">
          <a:solidFill>
            <a:schemeClr val="tx1"/>
          </a:solidFill>
          <a:latin typeface="+mn-lt"/>
          <a:ea typeface="+mn-ea"/>
          <a:cs typeface="+mn-cs"/>
        </a:defRPr>
      </a:lvl9pPr>
    </p:bodyStyle>
    <p:otherStyle>
      <a:defPPr>
        <a:defRPr lang="en-US"/>
      </a:defPPr>
      <a:lvl1pPr marL="0" algn="l" defTabSz="820583" rtl="0" eaLnBrk="1" latinLnBrk="0" hangingPunct="1">
        <a:defRPr sz="1100" kern="1200">
          <a:solidFill>
            <a:schemeClr val="tx1"/>
          </a:solidFill>
          <a:latin typeface="+mn-lt"/>
          <a:ea typeface="+mn-ea"/>
          <a:cs typeface="+mn-cs"/>
        </a:defRPr>
      </a:lvl1pPr>
      <a:lvl2pPr marL="410291" algn="l" defTabSz="820583" rtl="0" eaLnBrk="1" latinLnBrk="0" hangingPunct="1">
        <a:defRPr sz="1100" kern="1200">
          <a:solidFill>
            <a:schemeClr val="tx1"/>
          </a:solidFill>
          <a:latin typeface="+mn-lt"/>
          <a:ea typeface="+mn-ea"/>
          <a:cs typeface="+mn-cs"/>
        </a:defRPr>
      </a:lvl2pPr>
      <a:lvl3pPr marL="820583" algn="l" defTabSz="820583" rtl="0" eaLnBrk="1" latinLnBrk="0" hangingPunct="1">
        <a:defRPr sz="1100" kern="1200">
          <a:solidFill>
            <a:schemeClr val="tx1"/>
          </a:solidFill>
          <a:latin typeface="+mn-lt"/>
          <a:ea typeface="+mn-ea"/>
          <a:cs typeface="+mn-cs"/>
        </a:defRPr>
      </a:lvl3pPr>
      <a:lvl4pPr marL="1230874" algn="l" defTabSz="820583" rtl="0" eaLnBrk="1" latinLnBrk="0" hangingPunct="1">
        <a:defRPr sz="1100" kern="1200">
          <a:solidFill>
            <a:schemeClr val="tx1"/>
          </a:solidFill>
          <a:latin typeface="+mn-lt"/>
          <a:ea typeface="+mn-ea"/>
          <a:cs typeface="+mn-cs"/>
        </a:defRPr>
      </a:lvl4pPr>
      <a:lvl5pPr marL="1641165" algn="l" defTabSz="820583" rtl="0" eaLnBrk="1" latinLnBrk="0" hangingPunct="1">
        <a:defRPr sz="1100" kern="1200">
          <a:solidFill>
            <a:schemeClr val="tx1"/>
          </a:solidFill>
          <a:latin typeface="+mn-lt"/>
          <a:ea typeface="+mn-ea"/>
          <a:cs typeface="+mn-cs"/>
        </a:defRPr>
      </a:lvl5pPr>
      <a:lvl6pPr marL="2051456" algn="l" defTabSz="820583" rtl="0" eaLnBrk="1" latinLnBrk="0" hangingPunct="1">
        <a:defRPr sz="1100" kern="1200">
          <a:solidFill>
            <a:schemeClr val="tx1"/>
          </a:solidFill>
          <a:latin typeface="+mn-lt"/>
          <a:ea typeface="+mn-ea"/>
          <a:cs typeface="+mn-cs"/>
        </a:defRPr>
      </a:lvl6pPr>
      <a:lvl7pPr marL="2461748" algn="l" defTabSz="820583" rtl="0" eaLnBrk="1" latinLnBrk="0" hangingPunct="1">
        <a:defRPr sz="1100" kern="1200">
          <a:solidFill>
            <a:schemeClr val="tx1"/>
          </a:solidFill>
          <a:latin typeface="+mn-lt"/>
          <a:ea typeface="+mn-ea"/>
          <a:cs typeface="+mn-cs"/>
        </a:defRPr>
      </a:lvl7pPr>
      <a:lvl8pPr marL="2872039" algn="l" defTabSz="820583" rtl="0" eaLnBrk="1" latinLnBrk="0" hangingPunct="1">
        <a:defRPr sz="1100" kern="1200">
          <a:solidFill>
            <a:schemeClr val="tx1"/>
          </a:solidFill>
          <a:latin typeface="+mn-lt"/>
          <a:ea typeface="+mn-ea"/>
          <a:cs typeface="+mn-cs"/>
        </a:defRPr>
      </a:lvl8pPr>
      <a:lvl9pPr marL="3282330" algn="l" defTabSz="820583" rtl="0" eaLnBrk="1" latinLnBrk="0" hangingPunct="1">
        <a:defRPr sz="11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0"/>
            </p:custDataLst>
            <p:extLst>
              <p:ext uri="{D42A27DB-BD31-4B8C-83A1-F6EECF244321}">
                <p14:modId xmlns:p14="http://schemas.microsoft.com/office/powerpoint/2010/main" val="41769423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270" imgH="270" progId="TCLayout.ActiveDocument.1">
                  <p:embed/>
                </p:oleObj>
              </mc:Choice>
              <mc:Fallback>
                <p:oleObj name="think-cell Slide" r:id="rId13" imgW="270" imgH="270" progId="TCLayout.ActiveDocument.1">
                  <p:embed/>
                  <p:pic>
                    <p:nvPicPr>
                      <p:cNvPr id="3" name="Object 2" hidden="1"/>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11"/>
            </p:custDataLst>
          </p:nvPr>
        </p:nvSpPr>
        <p:spPr bwMode="auto">
          <a:xfrm>
            <a:off x="0" y="0"/>
            <a:ext cx="158750" cy="158750"/>
          </a:xfrm>
          <a:prstGeom prst="rect">
            <a:avLst/>
          </a:prstGeom>
          <a:noFill/>
          <a:ln w="9525" cap="flat" cmpd="sng" algn="ctr">
            <a:solidFill>
              <a:srgbClr val="00000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a:ea typeface="+mj-ea"/>
              <a:cs typeface="Arial" pitchFamily="34" charset="0"/>
              <a:sym typeface="Arial"/>
            </a:endParaRPr>
          </a:p>
        </p:txBody>
      </p:sp>
      <p:sp>
        <p:nvSpPr>
          <p:cNvPr id="4099" name="Rectangle 3"/>
          <p:cNvSpPr>
            <a:spLocks noGrp="1" noChangeArrowheads="1"/>
          </p:cNvSpPr>
          <p:nvPr>
            <p:ph type="body" idx="1"/>
          </p:nvPr>
        </p:nvSpPr>
        <p:spPr bwMode="auto">
          <a:xfrm>
            <a:off x="508000" y="1341439"/>
            <a:ext cx="11176000" cy="4575268"/>
          </a:xfrm>
          <a:prstGeom prst="rect">
            <a:avLst/>
          </a:prstGeom>
          <a:noFill/>
          <a:ln w="9525" algn="ctr">
            <a:noFill/>
            <a:miter lim="800000"/>
            <a:headEnd/>
            <a:tailEnd/>
          </a:ln>
        </p:spPr>
        <p:txBody>
          <a:bodyPr vert="horz" wrap="square" lIns="91440" tIns="41029" rIns="91440" bIns="41029"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1" name="Rectangle 7"/>
          <p:cNvSpPr>
            <a:spLocks noChangeArrowheads="1"/>
          </p:cNvSpPr>
          <p:nvPr/>
        </p:nvSpPr>
        <p:spPr bwMode="white">
          <a:xfrm flipV="1">
            <a:off x="0" y="6177243"/>
            <a:ext cx="12192000" cy="684960"/>
          </a:xfrm>
          <a:prstGeom prst="rect">
            <a:avLst/>
          </a:prstGeom>
          <a:solidFill>
            <a:srgbClr val="FFFFFF"/>
          </a:solidFill>
          <a:ln w="19050">
            <a:noFill/>
            <a:miter lim="800000"/>
            <a:headEnd/>
            <a:tailEnd/>
          </a:ln>
          <a:effectLst/>
        </p:spPr>
        <p:txBody>
          <a:bodyPr wrap="none" lIns="82058" tIns="41029" rIns="82058" bIns="41029" anchor="ctr"/>
          <a:lstStyle/>
          <a:p>
            <a:pPr algn="ctr" fontAlgn="base">
              <a:spcBef>
                <a:spcPct val="0"/>
              </a:spcBef>
              <a:spcAft>
                <a:spcPct val="0"/>
              </a:spcAft>
              <a:defRPr/>
            </a:pPr>
            <a:endParaRPr lang="en-US" sz="1300">
              <a:solidFill>
                <a:srgbClr val="000000"/>
              </a:solidFill>
              <a:cs typeface="Arial" charset="0"/>
            </a:endParaRPr>
          </a:p>
        </p:txBody>
      </p:sp>
      <p:sp>
        <p:nvSpPr>
          <p:cNvPr id="4103" name="Rectangle 145"/>
          <p:cNvSpPr>
            <a:spLocks noGrp="1" noChangeArrowheads="1"/>
          </p:cNvSpPr>
          <p:nvPr>
            <p:ph type="title"/>
          </p:nvPr>
        </p:nvSpPr>
        <p:spPr bwMode="auto">
          <a:xfrm>
            <a:off x="508000" y="337075"/>
            <a:ext cx="11047307" cy="470647"/>
          </a:xfrm>
          <a:prstGeom prst="rect">
            <a:avLst/>
          </a:prstGeom>
          <a:noFill/>
          <a:ln w="9525">
            <a:noFill/>
            <a:miter lim="800000"/>
            <a:headEnd/>
            <a:tailEnd/>
          </a:ln>
        </p:spPr>
        <p:txBody>
          <a:bodyPr vert="horz" wrap="square" lIns="91440" tIns="45714" rIns="91440" bIns="45714" numCol="1" anchor="b" anchorCtr="0" compatLnSpc="1">
            <a:prstTxWarp prst="textNoShape">
              <a:avLst/>
            </a:prstTxWarp>
          </a:bodyPr>
          <a:lstStyle/>
          <a:p>
            <a:pPr lvl="0"/>
            <a:r>
              <a:rPr lang="en-US" dirty="0"/>
              <a:t>Click to edit Master title style</a:t>
            </a:r>
          </a:p>
        </p:txBody>
      </p:sp>
      <p:sp>
        <p:nvSpPr>
          <p:cNvPr id="14" name="plhSlideNumber"/>
          <p:cNvSpPr>
            <a:spLocks noGrp="1"/>
          </p:cNvSpPr>
          <p:nvPr>
            <p:ph type="sldNum" sz="quarter" idx="4"/>
          </p:nvPr>
        </p:nvSpPr>
        <p:spPr>
          <a:xfrm>
            <a:off x="8785014" y="6339114"/>
            <a:ext cx="2844031" cy="365592"/>
          </a:xfrm>
          <a:prstGeom prst="rect">
            <a:avLst/>
          </a:prstGeom>
        </p:spPr>
        <p:txBody>
          <a:bodyPr lIns="82058" tIns="41029" rIns="82058" bIns="41029"/>
          <a:lstStyle>
            <a:lvl1pPr algn="r">
              <a:defRPr sz="900">
                <a:solidFill>
                  <a:srgbClr val="4B4B4B"/>
                </a:solidFill>
                <a:latin typeface="+mn-lt"/>
              </a:defRPr>
            </a:lvl1pPr>
          </a:lstStyle>
          <a:p>
            <a:pPr fontAlgn="base">
              <a:spcBef>
                <a:spcPct val="0"/>
              </a:spcBef>
              <a:spcAft>
                <a:spcPct val="0"/>
              </a:spcAft>
            </a:pPr>
            <a:fld id="{E189E361-82B6-4274-A833-6E3626364A67}" type="slidenum">
              <a:rPr lang="en-US" smtClean="0">
                <a:cs typeface="Arial" charset="0"/>
              </a:rPr>
              <a:pPr fontAlgn="base">
                <a:spcBef>
                  <a:spcPct val="0"/>
                </a:spcBef>
                <a:spcAft>
                  <a:spcPct val="0"/>
                </a:spcAft>
              </a:pPr>
              <a:t>‹#›</a:t>
            </a:fld>
            <a:endParaRPr lang="en-US" dirty="0">
              <a:cs typeface="Arial" charset="0"/>
            </a:endParaRPr>
          </a:p>
        </p:txBody>
      </p:sp>
      <p:sp>
        <p:nvSpPr>
          <p:cNvPr id="15" name="shpStamp"/>
          <p:cNvSpPr txBox="1">
            <a:spLocks noChangeArrowheads="1"/>
          </p:cNvSpPr>
          <p:nvPr>
            <p:custDataLst>
              <p:tags r:id="rId12"/>
            </p:custDataLst>
          </p:nvPr>
        </p:nvSpPr>
        <p:spPr bwMode="ltGray">
          <a:xfrm>
            <a:off x="10108048" y="147659"/>
            <a:ext cx="1252681" cy="322169"/>
          </a:xfrm>
          <a:prstGeom prst="rect">
            <a:avLst/>
          </a:prstGeom>
          <a:noFill/>
          <a:ln w="9525" algn="ctr">
            <a:noFill/>
            <a:miter lim="800000"/>
            <a:headEnd/>
            <a:tailEnd/>
          </a:ln>
          <a:effectLst/>
        </p:spPr>
        <p:txBody>
          <a:bodyPr wrap="none" lIns="0" tIns="0" rIns="0" bIns="0" anchor="t"/>
          <a:lstStyle/>
          <a:p>
            <a:pPr algn="r" fontAlgn="base">
              <a:spcBef>
                <a:spcPct val="0"/>
              </a:spcBef>
              <a:spcAft>
                <a:spcPct val="0"/>
              </a:spcAft>
            </a:pPr>
            <a:r>
              <a:rPr lang="en-US" sz="1300">
                <a:solidFill>
                  <a:srgbClr val="FF0000"/>
                </a:solidFill>
                <a:cs typeface="Arial" charset="0"/>
              </a:rPr>
              <a:t>DRAFT</a:t>
            </a:r>
            <a:endParaRPr lang="en-US" sz="1300" dirty="0">
              <a:solidFill>
                <a:srgbClr val="FF0000"/>
              </a:solidFill>
              <a:cs typeface="Arial" charset="0"/>
            </a:endParaRPr>
          </a:p>
        </p:txBody>
      </p:sp>
      <p:sp>
        <p:nvSpPr>
          <p:cNvPr id="11" name="ClientLogo" hidden="1"/>
          <p:cNvSpPr/>
          <p:nvPr/>
        </p:nvSpPr>
        <p:spPr bwMode="auto">
          <a:xfrm>
            <a:off x="8312733" y="6248849"/>
            <a:ext cx="3048000" cy="484094"/>
          </a:xfrm>
          <a:prstGeom prst="rect">
            <a:avLst/>
          </a:prstGeom>
          <a:solidFill>
            <a:srgbClr val="FEDF87"/>
          </a:solidFill>
          <a:ln w="9525" cap="flat" cmpd="sng" algn="ctr">
            <a:solidFill>
              <a:srgbClr val="FF0000"/>
            </a:solidFill>
            <a:prstDash val="solid"/>
            <a:round/>
            <a:headEnd type="none" w="med" len="med"/>
            <a:tailEnd type="none" w="med" len="med"/>
          </a:ln>
          <a:effectLst/>
        </p:spPr>
        <p:txBody>
          <a:bodyPr vert="horz" wrap="square" lIns="0" tIns="0" rIns="16412" bIns="16412" numCol="1" rtlCol="0" anchor="ctr" anchorCtr="0" compatLnSpc="1">
            <a:prstTxWarp prst="textNoShape">
              <a:avLst/>
            </a:prstTxWarp>
          </a:bodyPr>
          <a:lstStyle/>
          <a:p>
            <a:pPr algn="ctr" defTabSz="820583" fontAlgn="base">
              <a:spcBef>
                <a:spcPct val="0"/>
              </a:spcBef>
              <a:spcAft>
                <a:spcPct val="0"/>
              </a:spcAft>
            </a:pPr>
            <a:r>
              <a:rPr lang="en-US" sz="700" b="1" dirty="0">
                <a:solidFill>
                  <a:srgbClr val="FF0000"/>
                </a:solidFill>
                <a:cs typeface="Arial" pitchFamily="34" charset="0"/>
              </a:rPr>
              <a:t>PresBuilder  Client Logo Placeholder </a:t>
            </a:r>
            <a:r>
              <a:rPr lang="en-US" sz="700" dirty="0">
                <a:solidFill>
                  <a:srgbClr val="FF0000"/>
                </a:solidFill>
                <a:cs typeface="Arial" pitchFamily="34" charset="0"/>
              </a:rPr>
              <a:t>– </a:t>
            </a:r>
            <a:br>
              <a:rPr lang="en-US" sz="700" dirty="0">
                <a:solidFill>
                  <a:srgbClr val="FF0000"/>
                </a:solidFill>
                <a:cs typeface="Arial" pitchFamily="34" charset="0"/>
              </a:rPr>
            </a:br>
            <a:r>
              <a:rPr lang="en-US" sz="700" dirty="0">
                <a:solidFill>
                  <a:srgbClr val="FF0000"/>
                </a:solidFill>
                <a:cs typeface="Arial" pitchFamily="34" charset="0"/>
              </a:rPr>
              <a:t>Delete this box if you see it on a slide, but DO NOT REMOVE this box from the slide layout. </a:t>
            </a:r>
          </a:p>
        </p:txBody>
      </p:sp>
      <p:pic>
        <p:nvPicPr>
          <p:cNvPr id="16" name="Picture 7" descr="ppt_int_gradient_top_v2"/>
          <p:cNvPicPr>
            <a:picLocks noChangeAspect="1" noChangeArrowheads="1"/>
          </p:cNvPicPr>
          <p:nvPr/>
        </p:nvPicPr>
        <p:blipFill>
          <a:blip r:embed="rId15" cstate="print"/>
          <a:srcRect/>
          <a:stretch>
            <a:fillRect/>
          </a:stretch>
        </p:blipFill>
        <p:spPr bwMode="auto">
          <a:xfrm>
            <a:off x="0" y="6553200"/>
            <a:ext cx="12192000" cy="304800"/>
          </a:xfrm>
          <a:prstGeom prst="rect">
            <a:avLst/>
          </a:prstGeom>
          <a:noFill/>
          <a:ln w="9525">
            <a:noFill/>
            <a:miter lim="800000"/>
            <a:headEnd/>
            <a:tailEnd/>
          </a:ln>
        </p:spPr>
      </p:pic>
      <p:pic>
        <p:nvPicPr>
          <p:cNvPr id="17" name="Picture 12" descr="ppt_cvr_logo_v3"/>
          <p:cNvPicPr>
            <a:picLocks noChangeAspect="1" noChangeArrowheads="1"/>
          </p:cNvPicPr>
          <p:nvPr/>
        </p:nvPicPr>
        <p:blipFill>
          <a:blip r:embed="rId16" cstate="print"/>
          <a:srcRect/>
          <a:stretch>
            <a:fillRect/>
          </a:stretch>
        </p:blipFill>
        <p:spPr bwMode="auto">
          <a:xfrm>
            <a:off x="514773" y="5999164"/>
            <a:ext cx="2133600" cy="566737"/>
          </a:xfrm>
          <a:prstGeom prst="rect">
            <a:avLst/>
          </a:prstGeom>
          <a:noFill/>
          <a:ln w="9525">
            <a:noFill/>
            <a:miter lim="800000"/>
            <a:headEnd/>
            <a:tailEnd/>
          </a:ln>
        </p:spPr>
      </p:pic>
    </p:spTree>
    <p:extLst>
      <p:ext uri="{BB962C8B-B14F-4D97-AF65-F5344CB8AC3E}">
        <p14:creationId xmlns:p14="http://schemas.microsoft.com/office/powerpoint/2010/main" val="2307274749"/>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Lst>
  <p:hf hdr="0" dt="0"/>
  <p:txStyles>
    <p:titleStyle>
      <a:lvl1pPr algn="l" defTabSz="914608" rtl="0" eaLnBrk="1" fontAlgn="base" hangingPunct="1">
        <a:lnSpc>
          <a:spcPct val="80000"/>
        </a:lnSpc>
        <a:spcBef>
          <a:spcPct val="0"/>
        </a:spcBef>
        <a:spcAft>
          <a:spcPct val="0"/>
        </a:spcAft>
        <a:defRPr sz="2400">
          <a:solidFill>
            <a:srgbClr val="7E8083"/>
          </a:solidFill>
          <a:latin typeface="+mj-lt"/>
          <a:ea typeface="+mj-ea"/>
          <a:cs typeface="Calibri" pitchFamily="34" charset="0"/>
        </a:defRPr>
      </a:lvl1pPr>
      <a:lvl2pPr algn="l" defTabSz="914608" rtl="0" eaLnBrk="1" fontAlgn="base" hangingPunct="1">
        <a:lnSpc>
          <a:spcPct val="80000"/>
        </a:lnSpc>
        <a:spcBef>
          <a:spcPct val="0"/>
        </a:spcBef>
        <a:spcAft>
          <a:spcPct val="0"/>
        </a:spcAft>
        <a:defRPr sz="2500">
          <a:solidFill>
            <a:schemeClr val="tx1"/>
          </a:solidFill>
          <a:latin typeface="Arial" pitchFamily="34" charset="0"/>
          <a:cs typeface="Arial" pitchFamily="34" charset="0"/>
        </a:defRPr>
      </a:lvl2pPr>
      <a:lvl3pPr algn="l" defTabSz="914608" rtl="0" eaLnBrk="1" fontAlgn="base" hangingPunct="1">
        <a:lnSpc>
          <a:spcPct val="80000"/>
        </a:lnSpc>
        <a:spcBef>
          <a:spcPct val="0"/>
        </a:spcBef>
        <a:spcAft>
          <a:spcPct val="0"/>
        </a:spcAft>
        <a:defRPr sz="2500">
          <a:solidFill>
            <a:schemeClr val="tx1"/>
          </a:solidFill>
          <a:latin typeface="Arial" pitchFamily="34" charset="0"/>
          <a:cs typeface="Arial" pitchFamily="34" charset="0"/>
        </a:defRPr>
      </a:lvl3pPr>
      <a:lvl4pPr algn="l" defTabSz="914608" rtl="0" eaLnBrk="1" fontAlgn="base" hangingPunct="1">
        <a:lnSpc>
          <a:spcPct val="80000"/>
        </a:lnSpc>
        <a:spcBef>
          <a:spcPct val="0"/>
        </a:spcBef>
        <a:spcAft>
          <a:spcPct val="0"/>
        </a:spcAft>
        <a:defRPr sz="2500">
          <a:solidFill>
            <a:schemeClr val="tx1"/>
          </a:solidFill>
          <a:latin typeface="Arial" pitchFamily="34" charset="0"/>
          <a:cs typeface="Arial" pitchFamily="34" charset="0"/>
        </a:defRPr>
      </a:lvl4pPr>
      <a:lvl5pPr algn="l" defTabSz="914608" rtl="0" eaLnBrk="1" fontAlgn="base" hangingPunct="1">
        <a:lnSpc>
          <a:spcPct val="80000"/>
        </a:lnSpc>
        <a:spcBef>
          <a:spcPct val="0"/>
        </a:spcBef>
        <a:spcAft>
          <a:spcPct val="0"/>
        </a:spcAft>
        <a:defRPr sz="2500">
          <a:solidFill>
            <a:schemeClr val="tx1"/>
          </a:solidFill>
          <a:latin typeface="Arial" pitchFamily="34" charset="0"/>
          <a:cs typeface="Arial" pitchFamily="34" charset="0"/>
        </a:defRPr>
      </a:lvl5pPr>
      <a:lvl6pPr marL="410291" algn="l" defTabSz="914608" rtl="0" eaLnBrk="1" fontAlgn="base" hangingPunct="1">
        <a:lnSpc>
          <a:spcPct val="80000"/>
        </a:lnSpc>
        <a:spcBef>
          <a:spcPct val="0"/>
        </a:spcBef>
        <a:spcAft>
          <a:spcPct val="0"/>
        </a:spcAft>
        <a:defRPr sz="2500">
          <a:solidFill>
            <a:schemeClr val="tx1"/>
          </a:solidFill>
          <a:latin typeface="Arial" pitchFamily="34" charset="0"/>
          <a:cs typeface="Arial" pitchFamily="34" charset="0"/>
        </a:defRPr>
      </a:lvl6pPr>
      <a:lvl7pPr marL="820583" algn="l" defTabSz="914608" rtl="0" eaLnBrk="1" fontAlgn="base" hangingPunct="1">
        <a:lnSpc>
          <a:spcPct val="80000"/>
        </a:lnSpc>
        <a:spcBef>
          <a:spcPct val="0"/>
        </a:spcBef>
        <a:spcAft>
          <a:spcPct val="0"/>
        </a:spcAft>
        <a:defRPr sz="2500">
          <a:solidFill>
            <a:schemeClr val="tx1"/>
          </a:solidFill>
          <a:latin typeface="Arial" pitchFamily="34" charset="0"/>
          <a:cs typeface="Arial" pitchFamily="34" charset="0"/>
        </a:defRPr>
      </a:lvl7pPr>
      <a:lvl8pPr marL="1230874" algn="l" defTabSz="914608" rtl="0" eaLnBrk="1" fontAlgn="base" hangingPunct="1">
        <a:lnSpc>
          <a:spcPct val="80000"/>
        </a:lnSpc>
        <a:spcBef>
          <a:spcPct val="0"/>
        </a:spcBef>
        <a:spcAft>
          <a:spcPct val="0"/>
        </a:spcAft>
        <a:defRPr sz="2500">
          <a:solidFill>
            <a:schemeClr val="tx1"/>
          </a:solidFill>
          <a:latin typeface="Arial" pitchFamily="34" charset="0"/>
          <a:cs typeface="Arial" pitchFamily="34" charset="0"/>
        </a:defRPr>
      </a:lvl8pPr>
      <a:lvl9pPr marL="1641165" algn="l" defTabSz="914608" rtl="0" eaLnBrk="1" fontAlgn="base" hangingPunct="1">
        <a:lnSpc>
          <a:spcPct val="80000"/>
        </a:lnSpc>
        <a:spcBef>
          <a:spcPct val="0"/>
        </a:spcBef>
        <a:spcAft>
          <a:spcPct val="0"/>
        </a:spcAft>
        <a:defRPr sz="2500">
          <a:solidFill>
            <a:schemeClr val="tx1"/>
          </a:solidFill>
          <a:latin typeface="Arial" pitchFamily="34" charset="0"/>
          <a:cs typeface="Arial" pitchFamily="34" charset="0"/>
        </a:defRPr>
      </a:lvl9pPr>
    </p:titleStyle>
    <p:bodyStyle>
      <a:lvl1pPr marL="205146" indent="-205146" algn="l" defTabSz="914608" rtl="0" eaLnBrk="1" fontAlgn="base" hangingPunct="1">
        <a:lnSpc>
          <a:spcPct val="110000"/>
        </a:lnSpc>
        <a:spcBef>
          <a:spcPts val="905"/>
        </a:spcBef>
        <a:spcAft>
          <a:spcPct val="0"/>
        </a:spcAft>
        <a:buClr>
          <a:srgbClr val="CE361D"/>
        </a:buClr>
        <a:buSzPct val="100000"/>
        <a:buFont typeface="Wingdings 2" pitchFamily="18" charset="2"/>
        <a:buChar char=""/>
        <a:defRPr lang="en-US" sz="1300" dirty="0" smtClean="0">
          <a:solidFill>
            <a:srgbClr val="4B4B4B"/>
          </a:solidFill>
          <a:latin typeface="+mn-lt"/>
          <a:ea typeface="+mn-ea"/>
          <a:cs typeface="Calibri" pitchFamily="34" charset="0"/>
        </a:defRPr>
      </a:lvl1pPr>
      <a:lvl2pPr marL="410291" indent="-203721" algn="l" defTabSz="914608" rtl="0" eaLnBrk="1" fontAlgn="base" hangingPunct="1">
        <a:lnSpc>
          <a:spcPct val="110000"/>
        </a:lnSpc>
        <a:spcBef>
          <a:spcPts val="302"/>
        </a:spcBef>
        <a:spcAft>
          <a:spcPct val="0"/>
        </a:spcAft>
        <a:buClr>
          <a:srgbClr val="CE361D"/>
        </a:buClr>
        <a:buSzPct val="85000"/>
        <a:buFont typeface="Wingdings 2" pitchFamily="18" charset="2"/>
        <a:buChar char=""/>
        <a:defRPr lang="en-US" sz="1300" dirty="0" smtClean="0">
          <a:solidFill>
            <a:srgbClr val="4B4B4B"/>
          </a:solidFill>
          <a:latin typeface="+mn-lt"/>
          <a:ea typeface="+mn-ea"/>
          <a:cs typeface="Calibri" pitchFamily="34" charset="0"/>
        </a:defRPr>
      </a:lvl2pPr>
      <a:lvl3pPr marL="615437" indent="-203721" algn="l" defTabSz="914608" rtl="0" eaLnBrk="1" fontAlgn="base" hangingPunct="1">
        <a:lnSpc>
          <a:spcPct val="110000"/>
        </a:lnSpc>
        <a:spcBef>
          <a:spcPts val="302"/>
        </a:spcBef>
        <a:spcAft>
          <a:spcPct val="0"/>
        </a:spcAft>
        <a:buClr>
          <a:srgbClr val="CE361D"/>
        </a:buClr>
        <a:buSzPct val="100000"/>
        <a:buFont typeface="Wingdings" pitchFamily="2" charset="2"/>
        <a:buChar char=""/>
        <a:defRPr lang="en-US" sz="1300" dirty="0" smtClean="0">
          <a:solidFill>
            <a:srgbClr val="4B4B4B"/>
          </a:solidFill>
          <a:latin typeface="+mn-lt"/>
          <a:ea typeface="+mn-ea"/>
          <a:cs typeface="Calibri" pitchFamily="34" charset="0"/>
        </a:defRPr>
      </a:lvl3pPr>
      <a:lvl4pPr marL="819158" indent="-202296" algn="l" defTabSz="914608" rtl="0" eaLnBrk="1" fontAlgn="base" hangingPunct="1">
        <a:lnSpc>
          <a:spcPct val="110000"/>
        </a:lnSpc>
        <a:spcBef>
          <a:spcPts val="302"/>
        </a:spcBef>
        <a:spcAft>
          <a:spcPct val="0"/>
        </a:spcAft>
        <a:buClr>
          <a:srgbClr val="CE361D"/>
        </a:buClr>
        <a:buSzPct val="80000"/>
        <a:buFont typeface="Wingdings 3" pitchFamily="18" charset="2"/>
        <a:buChar char=""/>
        <a:defRPr lang="en-US" sz="1300" dirty="0" smtClean="0">
          <a:solidFill>
            <a:srgbClr val="4B4B4B"/>
          </a:solidFill>
          <a:latin typeface="+mn-lt"/>
          <a:ea typeface="+mn-ea"/>
          <a:cs typeface="Calibri" pitchFamily="34" charset="0"/>
        </a:defRPr>
      </a:lvl4pPr>
      <a:lvl5pPr marL="1025728" indent="-205146" algn="l" defTabSz="914608" rtl="0" eaLnBrk="1" fontAlgn="base" hangingPunct="1">
        <a:lnSpc>
          <a:spcPct val="110000"/>
        </a:lnSpc>
        <a:spcBef>
          <a:spcPts val="302"/>
        </a:spcBef>
        <a:spcAft>
          <a:spcPct val="0"/>
        </a:spcAft>
        <a:buClr>
          <a:srgbClr val="CE361D"/>
        </a:buClr>
        <a:buSzPct val="100000"/>
        <a:buFont typeface="Wingdings 2" pitchFamily="18" charset="2"/>
        <a:buChar char=""/>
        <a:defRPr lang="en-US" sz="1300" dirty="0" smtClean="0">
          <a:solidFill>
            <a:srgbClr val="4B4B4B"/>
          </a:solidFill>
          <a:latin typeface="+mn-lt"/>
          <a:ea typeface="+mn-ea"/>
          <a:cs typeface="Calibri" pitchFamily="34" charset="0"/>
        </a:defRPr>
      </a:lvl5pPr>
      <a:lvl6pPr marL="1233723" indent="-205146" algn="l" defTabSz="914608" rtl="0" eaLnBrk="1" fontAlgn="base" hangingPunct="1">
        <a:lnSpc>
          <a:spcPct val="110000"/>
        </a:lnSpc>
        <a:spcBef>
          <a:spcPts val="302"/>
        </a:spcBef>
        <a:spcAft>
          <a:spcPct val="0"/>
        </a:spcAft>
        <a:buClr>
          <a:schemeClr val="tx2"/>
        </a:buClr>
        <a:buSzPct val="85000"/>
        <a:buFont typeface="Wingdings 2" pitchFamily="18" charset="2"/>
        <a:buChar char="¡"/>
        <a:defRPr lang="en-US" sz="1300" baseline="0" dirty="0" smtClean="0">
          <a:solidFill>
            <a:schemeClr val="tx1"/>
          </a:solidFill>
          <a:latin typeface="+mn-lt"/>
          <a:ea typeface="+mn-ea"/>
          <a:cs typeface="+mn-cs"/>
        </a:defRPr>
      </a:lvl6pPr>
      <a:lvl7pPr marL="1433170" indent="-199447" algn="l" defTabSz="914608" rtl="0" eaLnBrk="1" fontAlgn="base" hangingPunct="1">
        <a:lnSpc>
          <a:spcPct val="110000"/>
        </a:lnSpc>
        <a:spcBef>
          <a:spcPts val="302"/>
        </a:spcBef>
        <a:spcAft>
          <a:spcPct val="0"/>
        </a:spcAft>
        <a:buClr>
          <a:schemeClr val="tx2"/>
        </a:buClr>
        <a:buSzPct val="100000"/>
        <a:buFont typeface="Wingdings" pitchFamily="2" charset="2"/>
        <a:buChar char="w"/>
        <a:defRPr lang="en-US" sz="1300" baseline="0" dirty="0" smtClean="0">
          <a:solidFill>
            <a:schemeClr val="tx1"/>
          </a:solidFill>
          <a:latin typeface="+mn-lt"/>
          <a:ea typeface="+mn-ea"/>
          <a:cs typeface="+mn-cs"/>
        </a:defRPr>
      </a:lvl7pPr>
      <a:lvl8pPr marL="1641165" indent="-207995" algn="l" defTabSz="914608" rtl="0" eaLnBrk="1" fontAlgn="base" hangingPunct="1">
        <a:lnSpc>
          <a:spcPct val="110000"/>
        </a:lnSpc>
        <a:spcBef>
          <a:spcPts val="302"/>
        </a:spcBef>
        <a:spcAft>
          <a:spcPct val="0"/>
        </a:spcAft>
        <a:buClr>
          <a:schemeClr val="tx2"/>
        </a:buClr>
        <a:buSzPct val="80000"/>
        <a:buFont typeface="Wingdings 3" pitchFamily="18" charset="2"/>
        <a:buChar char=""/>
        <a:defRPr lang="en-US" sz="1300" baseline="0" dirty="0" smtClean="0">
          <a:solidFill>
            <a:schemeClr val="tx1"/>
          </a:solidFill>
          <a:latin typeface="+mn-lt"/>
          <a:ea typeface="+mn-ea"/>
          <a:cs typeface="+mn-cs"/>
        </a:defRPr>
      </a:lvl8pPr>
      <a:lvl9pPr marL="1846311" indent="-205146" algn="l" defTabSz="914608" rtl="0" eaLnBrk="1" fontAlgn="base" hangingPunct="1">
        <a:lnSpc>
          <a:spcPct val="110000"/>
        </a:lnSpc>
        <a:spcBef>
          <a:spcPts val="302"/>
        </a:spcBef>
        <a:spcAft>
          <a:spcPct val="0"/>
        </a:spcAft>
        <a:buClr>
          <a:schemeClr val="tx2"/>
        </a:buClr>
        <a:buSzPct val="100000"/>
        <a:buFont typeface="Wingdings 2" pitchFamily="18" charset="2"/>
        <a:buChar char=""/>
        <a:defRPr lang="en-US" sz="1300" baseline="0" dirty="0" smtClean="0">
          <a:solidFill>
            <a:schemeClr val="tx1"/>
          </a:solidFill>
          <a:latin typeface="+mn-lt"/>
          <a:ea typeface="+mn-ea"/>
          <a:cs typeface="+mn-cs"/>
        </a:defRPr>
      </a:lvl9pPr>
    </p:bodyStyle>
    <p:otherStyle>
      <a:defPPr>
        <a:defRPr lang="en-US"/>
      </a:defPPr>
      <a:lvl1pPr marL="0" algn="l" defTabSz="820583" rtl="0" eaLnBrk="1" latinLnBrk="0" hangingPunct="1">
        <a:defRPr sz="1100" kern="1200">
          <a:solidFill>
            <a:schemeClr val="tx1"/>
          </a:solidFill>
          <a:latin typeface="+mn-lt"/>
          <a:ea typeface="+mn-ea"/>
          <a:cs typeface="+mn-cs"/>
        </a:defRPr>
      </a:lvl1pPr>
      <a:lvl2pPr marL="410291" algn="l" defTabSz="820583" rtl="0" eaLnBrk="1" latinLnBrk="0" hangingPunct="1">
        <a:defRPr sz="1100" kern="1200">
          <a:solidFill>
            <a:schemeClr val="tx1"/>
          </a:solidFill>
          <a:latin typeface="+mn-lt"/>
          <a:ea typeface="+mn-ea"/>
          <a:cs typeface="+mn-cs"/>
        </a:defRPr>
      </a:lvl2pPr>
      <a:lvl3pPr marL="820583" algn="l" defTabSz="820583" rtl="0" eaLnBrk="1" latinLnBrk="0" hangingPunct="1">
        <a:defRPr sz="1100" kern="1200">
          <a:solidFill>
            <a:schemeClr val="tx1"/>
          </a:solidFill>
          <a:latin typeface="+mn-lt"/>
          <a:ea typeface="+mn-ea"/>
          <a:cs typeface="+mn-cs"/>
        </a:defRPr>
      </a:lvl3pPr>
      <a:lvl4pPr marL="1230874" algn="l" defTabSz="820583" rtl="0" eaLnBrk="1" latinLnBrk="0" hangingPunct="1">
        <a:defRPr sz="1100" kern="1200">
          <a:solidFill>
            <a:schemeClr val="tx1"/>
          </a:solidFill>
          <a:latin typeface="+mn-lt"/>
          <a:ea typeface="+mn-ea"/>
          <a:cs typeface="+mn-cs"/>
        </a:defRPr>
      </a:lvl4pPr>
      <a:lvl5pPr marL="1641165" algn="l" defTabSz="820583" rtl="0" eaLnBrk="1" latinLnBrk="0" hangingPunct="1">
        <a:defRPr sz="1100" kern="1200">
          <a:solidFill>
            <a:schemeClr val="tx1"/>
          </a:solidFill>
          <a:latin typeface="+mn-lt"/>
          <a:ea typeface="+mn-ea"/>
          <a:cs typeface="+mn-cs"/>
        </a:defRPr>
      </a:lvl5pPr>
      <a:lvl6pPr marL="2051456" algn="l" defTabSz="820583" rtl="0" eaLnBrk="1" latinLnBrk="0" hangingPunct="1">
        <a:defRPr sz="1100" kern="1200">
          <a:solidFill>
            <a:schemeClr val="tx1"/>
          </a:solidFill>
          <a:latin typeface="+mn-lt"/>
          <a:ea typeface="+mn-ea"/>
          <a:cs typeface="+mn-cs"/>
        </a:defRPr>
      </a:lvl6pPr>
      <a:lvl7pPr marL="2461748" algn="l" defTabSz="820583" rtl="0" eaLnBrk="1" latinLnBrk="0" hangingPunct="1">
        <a:defRPr sz="1100" kern="1200">
          <a:solidFill>
            <a:schemeClr val="tx1"/>
          </a:solidFill>
          <a:latin typeface="+mn-lt"/>
          <a:ea typeface="+mn-ea"/>
          <a:cs typeface="+mn-cs"/>
        </a:defRPr>
      </a:lvl7pPr>
      <a:lvl8pPr marL="2872039" algn="l" defTabSz="820583" rtl="0" eaLnBrk="1" latinLnBrk="0" hangingPunct="1">
        <a:defRPr sz="1100" kern="1200">
          <a:solidFill>
            <a:schemeClr val="tx1"/>
          </a:solidFill>
          <a:latin typeface="+mn-lt"/>
          <a:ea typeface="+mn-ea"/>
          <a:cs typeface="+mn-cs"/>
        </a:defRPr>
      </a:lvl8pPr>
      <a:lvl9pPr marL="3282330" algn="l" defTabSz="820583" rtl="0" eaLnBrk="1" latinLnBrk="0" hangingPunct="1">
        <a:defRPr sz="11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0"/>
            </p:custDataLst>
            <p:extLst>
              <p:ext uri="{D42A27DB-BD31-4B8C-83A1-F6EECF244321}">
                <p14:modId xmlns:p14="http://schemas.microsoft.com/office/powerpoint/2010/main" val="2827881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270" imgH="270" progId="TCLayout.ActiveDocument.1">
                  <p:embed/>
                </p:oleObj>
              </mc:Choice>
              <mc:Fallback>
                <p:oleObj name="think-cell Slide" r:id="rId13" imgW="270" imgH="270" progId="TCLayout.ActiveDocument.1">
                  <p:embed/>
                  <p:pic>
                    <p:nvPicPr>
                      <p:cNvPr id="3" name="Object 2" hidden="1"/>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11"/>
            </p:custDataLst>
          </p:nvPr>
        </p:nvSpPr>
        <p:spPr bwMode="auto">
          <a:xfrm>
            <a:off x="0" y="0"/>
            <a:ext cx="158750" cy="158750"/>
          </a:xfrm>
          <a:prstGeom prst="rect">
            <a:avLst/>
          </a:prstGeom>
          <a:noFill/>
          <a:ln w="9525" cap="flat" cmpd="sng" algn="ctr">
            <a:solidFill>
              <a:srgbClr val="00000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a:ea typeface="+mj-ea"/>
              <a:cs typeface="Arial" pitchFamily="34" charset="0"/>
              <a:sym typeface="Arial"/>
            </a:endParaRPr>
          </a:p>
        </p:txBody>
      </p:sp>
      <p:sp>
        <p:nvSpPr>
          <p:cNvPr id="4099" name="Rectangle 3"/>
          <p:cNvSpPr>
            <a:spLocks noGrp="1" noChangeArrowheads="1"/>
          </p:cNvSpPr>
          <p:nvPr>
            <p:ph type="body" idx="1"/>
          </p:nvPr>
        </p:nvSpPr>
        <p:spPr bwMode="auto">
          <a:xfrm>
            <a:off x="508000" y="1341439"/>
            <a:ext cx="11176000" cy="4575268"/>
          </a:xfrm>
          <a:prstGeom prst="rect">
            <a:avLst/>
          </a:prstGeom>
          <a:noFill/>
          <a:ln w="9525" algn="ctr">
            <a:noFill/>
            <a:miter lim="800000"/>
            <a:headEnd/>
            <a:tailEnd/>
          </a:ln>
        </p:spPr>
        <p:txBody>
          <a:bodyPr vert="horz" wrap="square" lIns="91440" tIns="41029" rIns="91440" bIns="41029"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1" name="Rectangle 7"/>
          <p:cNvSpPr>
            <a:spLocks noChangeArrowheads="1"/>
          </p:cNvSpPr>
          <p:nvPr/>
        </p:nvSpPr>
        <p:spPr bwMode="white">
          <a:xfrm flipV="1">
            <a:off x="0" y="6177243"/>
            <a:ext cx="12192000" cy="684960"/>
          </a:xfrm>
          <a:prstGeom prst="rect">
            <a:avLst/>
          </a:prstGeom>
          <a:solidFill>
            <a:srgbClr val="FFFFFF"/>
          </a:solidFill>
          <a:ln w="19050">
            <a:noFill/>
            <a:miter lim="800000"/>
            <a:headEnd/>
            <a:tailEnd/>
          </a:ln>
          <a:effectLst/>
        </p:spPr>
        <p:txBody>
          <a:bodyPr wrap="none" lIns="82058" tIns="41029" rIns="82058" bIns="41029" anchor="ctr"/>
          <a:lstStyle/>
          <a:p>
            <a:pPr algn="ctr" fontAlgn="base">
              <a:spcBef>
                <a:spcPct val="0"/>
              </a:spcBef>
              <a:spcAft>
                <a:spcPct val="0"/>
              </a:spcAft>
              <a:defRPr/>
            </a:pPr>
            <a:endParaRPr lang="en-US" sz="1300">
              <a:solidFill>
                <a:srgbClr val="000000"/>
              </a:solidFill>
              <a:cs typeface="Arial" charset="0"/>
            </a:endParaRPr>
          </a:p>
        </p:txBody>
      </p:sp>
      <p:sp>
        <p:nvSpPr>
          <p:cNvPr id="4103" name="Rectangle 145"/>
          <p:cNvSpPr>
            <a:spLocks noGrp="1" noChangeArrowheads="1"/>
          </p:cNvSpPr>
          <p:nvPr>
            <p:ph type="title"/>
          </p:nvPr>
        </p:nvSpPr>
        <p:spPr bwMode="auto">
          <a:xfrm>
            <a:off x="508000" y="337075"/>
            <a:ext cx="11047307" cy="470647"/>
          </a:xfrm>
          <a:prstGeom prst="rect">
            <a:avLst/>
          </a:prstGeom>
          <a:noFill/>
          <a:ln w="9525">
            <a:noFill/>
            <a:miter lim="800000"/>
            <a:headEnd/>
            <a:tailEnd/>
          </a:ln>
        </p:spPr>
        <p:txBody>
          <a:bodyPr vert="horz" wrap="square" lIns="91440" tIns="45714" rIns="91440" bIns="45714" numCol="1" anchor="b" anchorCtr="0" compatLnSpc="1">
            <a:prstTxWarp prst="textNoShape">
              <a:avLst/>
            </a:prstTxWarp>
          </a:bodyPr>
          <a:lstStyle/>
          <a:p>
            <a:pPr lvl="0"/>
            <a:r>
              <a:rPr lang="en-US" dirty="0"/>
              <a:t>Click to edit Master title style</a:t>
            </a:r>
          </a:p>
        </p:txBody>
      </p:sp>
      <p:sp>
        <p:nvSpPr>
          <p:cNvPr id="14" name="plhSlideNumber"/>
          <p:cNvSpPr>
            <a:spLocks noGrp="1"/>
          </p:cNvSpPr>
          <p:nvPr>
            <p:ph type="sldNum" sz="quarter" idx="4"/>
          </p:nvPr>
        </p:nvSpPr>
        <p:spPr>
          <a:xfrm>
            <a:off x="8785014" y="6339114"/>
            <a:ext cx="2844031" cy="365592"/>
          </a:xfrm>
          <a:prstGeom prst="rect">
            <a:avLst/>
          </a:prstGeom>
        </p:spPr>
        <p:txBody>
          <a:bodyPr lIns="82058" tIns="41029" rIns="82058" bIns="41029"/>
          <a:lstStyle>
            <a:lvl1pPr algn="r">
              <a:defRPr sz="900">
                <a:solidFill>
                  <a:srgbClr val="4B4B4B"/>
                </a:solidFill>
                <a:latin typeface="+mn-lt"/>
              </a:defRPr>
            </a:lvl1pPr>
          </a:lstStyle>
          <a:p>
            <a:pPr fontAlgn="base">
              <a:spcBef>
                <a:spcPct val="0"/>
              </a:spcBef>
              <a:spcAft>
                <a:spcPct val="0"/>
              </a:spcAft>
            </a:pPr>
            <a:fld id="{E189E361-82B6-4274-A833-6E3626364A67}" type="slidenum">
              <a:rPr lang="en-US" smtClean="0">
                <a:cs typeface="Arial" charset="0"/>
              </a:rPr>
              <a:pPr fontAlgn="base">
                <a:spcBef>
                  <a:spcPct val="0"/>
                </a:spcBef>
                <a:spcAft>
                  <a:spcPct val="0"/>
                </a:spcAft>
              </a:pPr>
              <a:t>‹#›</a:t>
            </a:fld>
            <a:endParaRPr lang="en-US" dirty="0">
              <a:cs typeface="Arial" charset="0"/>
            </a:endParaRPr>
          </a:p>
        </p:txBody>
      </p:sp>
      <p:sp>
        <p:nvSpPr>
          <p:cNvPr id="15" name="shpStamp"/>
          <p:cNvSpPr txBox="1">
            <a:spLocks noChangeArrowheads="1"/>
          </p:cNvSpPr>
          <p:nvPr>
            <p:custDataLst>
              <p:tags r:id="rId12"/>
            </p:custDataLst>
          </p:nvPr>
        </p:nvSpPr>
        <p:spPr bwMode="ltGray">
          <a:xfrm>
            <a:off x="10108048" y="147659"/>
            <a:ext cx="1252681" cy="322169"/>
          </a:xfrm>
          <a:prstGeom prst="rect">
            <a:avLst/>
          </a:prstGeom>
          <a:noFill/>
          <a:ln w="9525" algn="ctr">
            <a:noFill/>
            <a:miter lim="800000"/>
            <a:headEnd/>
            <a:tailEnd/>
          </a:ln>
          <a:effectLst/>
        </p:spPr>
        <p:txBody>
          <a:bodyPr wrap="none" lIns="0" tIns="0" rIns="0" bIns="0" anchor="t"/>
          <a:lstStyle/>
          <a:p>
            <a:pPr algn="r" fontAlgn="base">
              <a:spcBef>
                <a:spcPct val="0"/>
              </a:spcBef>
              <a:spcAft>
                <a:spcPct val="0"/>
              </a:spcAft>
            </a:pPr>
            <a:r>
              <a:rPr lang="en-US" sz="1300">
                <a:solidFill>
                  <a:srgbClr val="FF0000"/>
                </a:solidFill>
                <a:cs typeface="Arial" charset="0"/>
              </a:rPr>
              <a:t>DRAFT</a:t>
            </a:r>
            <a:endParaRPr lang="en-US" sz="1300" dirty="0">
              <a:solidFill>
                <a:srgbClr val="FF0000"/>
              </a:solidFill>
              <a:cs typeface="Arial" charset="0"/>
            </a:endParaRPr>
          </a:p>
        </p:txBody>
      </p:sp>
      <p:sp>
        <p:nvSpPr>
          <p:cNvPr id="11" name="ClientLogo" hidden="1"/>
          <p:cNvSpPr/>
          <p:nvPr/>
        </p:nvSpPr>
        <p:spPr bwMode="auto">
          <a:xfrm>
            <a:off x="8312733" y="6248849"/>
            <a:ext cx="3048000" cy="484094"/>
          </a:xfrm>
          <a:prstGeom prst="rect">
            <a:avLst/>
          </a:prstGeom>
          <a:solidFill>
            <a:srgbClr val="FEDF87"/>
          </a:solidFill>
          <a:ln w="9525" cap="flat" cmpd="sng" algn="ctr">
            <a:solidFill>
              <a:srgbClr val="FF0000"/>
            </a:solidFill>
            <a:prstDash val="solid"/>
            <a:round/>
            <a:headEnd type="none" w="med" len="med"/>
            <a:tailEnd type="none" w="med" len="med"/>
          </a:ln>
          <a:effectLst/>
        </p:spPr>
        <p:txBody>
          <a:bodyPr vert="horz" wrap="square" lIns="0" tIns="0" rIns="16412" bIns="16412" numCol="1" rtlCol="0" anchor="ctr" anchorCtr="0" compatLnSpc="1">
            <a:prstTxWarp prst="textNoShape">
              <a:avLst/>
            </a:prstTxWarp>
          </a:bodyPr>
          <a:lstStyle/>
          <a:p>
            <a:pPr algn="ctr" defTabSz="820583" fontAlgn="base">
              <a:spcBef>
                <a:spcPct val="0"/>
              </a:spcBef>
              <a:spcAft>
                <a:spcPct val="0"/>
              </a:spcAft>
            </a:pPr>
            <a:r>
              <a:rPr lang="en-US" sz="700" b="1" dirty="0">
                <a:solidFill>
                  <a:srgbClr val="FF0000"/>
                </a:solidFill>
                <a:cs typeface="Arial" pitchFamily="34" charset="0"/>
              </a:rPr>
              <a:t>PresBuilder  Client Logo Placeholder </a:t>
            </a:r>
            <a:r>
              <a:rPr lang="en-US" sz="700" dirty="0">
                <a:solidFill>
                  <a:srgbClr val="FF0000"/>
                </a:solidFill>
                <a:cs typeface="Arial" pitchFamily="34" charset="0"/>
              </a:rPr>
              <a:t>– </a:t>
            </a:r>
            <a:br>
              <a:rPr lang="en-US" sz="700" dirty="0">
                <a:solidFill>
                  <a:srgbClr val="FF0000"/>
                </a:solidFill>
                <a:cs typeface="Arial" pitchFamily="34" charset="0"/>
              </a:rPr>
            </a:br>
            <a:r>
              <a:rPr lang="en-US" sz="700" dirty="0">
                <a:solidFill>
                  <a:srgbClr val="FF0000"/>
                </a:solidFill>
                <a:cs typeface="Arial" pitchFamily="34" charset="0"/>
              </a:rPr>
              <a:t>Delete this box if you see it on a slide, but DO NOT REMOVE this box from the slide layout. </a:t>
            </a:r>
          </a:p>
        </p:txBody>
      </p:sp>
      <p:pic>
        <p:nvPicPr>
          <p:cNvPr id="16" name="Picture 7" descr="ppt_int_gradient_top_v2"/>
          <p:cNvPicPr>
            <a:picLocks noChangeAspect="1" noChangeArrowheads="1"/>
          </p:cNvPicPr>
          <p:nvPr/>
        </p:nvPicPr>
        <p:blipFill>
          <a:blip r:embed="rId15" cstate="print"/>
          <a:srcRect/>
          <a:stretch>
            <a:fillRect/>
          </a:stretch>
        </p:blipFill>
        <p:spPr bwMode="auto">
          <a:xfrm>
            <a:off x="0" y="6553200"/>
            <a:ext cx="12192000" cy="304800"/>
          </a:xfrm>
          <a:prstGeom prst="rect">
            <a:avLst/>
          </a:prstGeom>
          <a:noFill/>
          <a:ln w="9525">
            <a:noFill/>
            <a:miter lim="800000"/>
            <a:headEnd/>
            <a:tailEnd/>
          </a:ln>
        </p:spPr>
      </p:pic>
      <p:pic>
        <p:nvPicPr>
          <p:cNvPr id="17" name="Picture 12" descr="ppt_cvr_logo_v3"/>
          <p:cNvPicPr>
            <a:picLocks noChangeAspect="1" noChangeArrowheads="1"/>
          </p:cNvPicPr>
          <p:nvPr/>
        </p:nvPicPr>
        <p:blipFill>
          <a:blip r:embed="rId16" cstate="print"/>
          <a:srcRect/>
          <a:stretch>
            <a:fillRect/>
          </a:stretch>
        </p:blipFill>
        <p:spPr bwMode="auto">
          <a:xfrm>
            <a:off x="514773" y="5999164"/>
            <a:ext cx="2133600" cy="566737"/>
          </a:xfrm>
          <a:prstGeom prst="rect">
            <a:avLst/>
          </a:prstGeom>
          <a:noFill/>
          <a:ln w="9525">
            <a:noFill/>
            <a:miter lim="800000"/>
            <a:headEnd/>
            <a:tailEnd/>
          </a:ln>
        </p:spPr>
      </p:pic>
    </p:spTree>
    <p:extLst>
      <p:ext uri="{BB962C8B-B14F-4D97-AF65-F5344CB8AC3E}">
        <p14:creationId xmlns:p14="http://schemas.microsoft.com/office/powerpoint/2010/main" val="979491240"/>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Lst>
  <p:hf hdr="0" dt="0"/>
  <p:txStyles>
    <p:titleStyle>
      <a:lvl1pPr algn="l" defTabSz="914608" rtl="0" eaLnBrk="1" fontAlgn="base" hangingPunct="1">
        <a:lnSpc>
          <a:spcPct val="80000"/>
        </a:lnSpc>
        <a:spcBef>
          <a:spcPct val="0"/>
        </a:spcBef>
        <a:spcAft>
          <a:spcPct val="0"/>
        </a:spcAft>
        <a:defRPr sz="2400">
          <a:solidFill>
            <a:srgbClr val="7E8083"/>
          </a:solidFill>
          <a:latin typeface="+mj-lt"/>
          <a:ea typeface="+mj-ea"/>
          <a:cs typeface="Calibri" pitchFamily="34" charset="0"/>
        </a:defRPr>
      </a:lvl1pPr>
      <a:lvl2pPr algn="l" defTabSz="914608" rtl="0" eaLnBrk="1" fontAlgn="base" hangingPunct="1">
        <a:lnSpc>
          <a:spcPct val="80000"/>
        </a:lnSpc>
        <a:spcBef>
          <a:spcPct val="0"/>
        </a:spcBef>
        <a:spcAft>
          <a:spcPct val="0"/>
        </a:spcAft>
        <a:defRPr sz="2500">
          <a:solidFill>
            <a:schemeClr val="tx1"/>
          </a:solidFill>
          <a:latin typeface="Arial" pitchFamily="34" charset="0"/>
          <a:cs typeface="Arial" pitchFamily="34" charset="0"/>
        </a:defRPr>
      </a:lvl2pPr>
      <a:lvl3pPr algn="l" defTabSz="914608" rtl="0" eaLnBrk="1" fontAlgn="base" hangingPunct="1">
        <a:lnSpc>
          <a:spcPct val="80000"/>
        </a:lnSpc>
        <a:spcBef>
          <a:spcPct val="0"/>
        </a:spcBef>
        <a:spcAft>
          <a:spcPct val="0"/>
        </a:spcAft>
        <a:defRPr sz="2500">
          <a:solidFill>
            <a:schemeClr val="tx1"/>
          </a:solidFill>
          <a:latin typeface="Arial" pitchFamily="34" charset="0"/>
          <a:cs typeface="Arial" pitchFamily="34" charset="0"/>
        </a:defRPr>
      </a:lvl3pPr>
      <a:lvl4pPr algn="l" defTabSz="914608" rtl="0" eaLnBrk="1" fontAlgn="base" hangingPunct="1">
        <a:lnSpc>
          <a:spcPct val="80000"/>
        </a:lnSpc>
        <a:spcBef>
          <a:spcPct val="0"/>
        </a:spcBef>
        <a:spcAft>
          <a:spcPct val="0"/>
        </a:spcAft>
        <a:defRPr sz="2500">
          <a:solidFill>
            <a:schemeClr val="tx1"/>
          </a:solidFill>
          <a:latin typeface="Arial" pitchFamily="34" charset="0"/>
          <a:cs typeface="Arial" pitchFamily="34" charset="0"/>
        </a:defRPr>
      </a:lvl4pPr>
      <a:lvl5pPr algn="l" defTabSz="914608" rtl="0" eaLnBrk="1" fontAlgn="base" hangingPunct="1">
        <a:lnSpc>
          <a:spcPct val="80000"/>
        </a:lnSpc>
        <a:spcBef>
          <a:spcPct val="0"/>
        </a:spcBef>
        <a:spcAft>
          <a:spcPct val="0"/>
        </a:spcAft>
        <a:defRPr sz="2500">
          <a:solidFill>
            <a:schemeClr val="tx1"/>
          </a:solidFill>
          <a:latin typeface="Arial" pitchFamily="34" charset="0"/>
          <a:cs typeface="Arial" pitchFamily="34" charset="0"/>
        </a:defRPr>
      </a:lvl5pPr>
      <a:lvl6pPr marL="410291" algn="l" defTabSz="914608" rtl="0" eaLnBrk="1" fontAlgn="base" hangingPunct="1">
        <a:lnSpc>
          <a:spcPct val="80000"/>
        </a:lnSpc>
        <a:spcBef>
          <a:spcPct val="0"/>
        </a:spcBef>
        <a:spcAft>
          <a:spcPct val="0"/>
        </a:spcAft>
        <a:defRPr sz="2500">
          <a:solidFill>
            <a:schemeClr val="tx1"/>
          </a:solidFill>
          <a:latin typeface="Arial" pitchFamily="34" charset="0"/>
          <a:cs typeface="Arial" pitchFamily="34" charset="0"/>
        </a:defRPr>
      </a:lvl6pPr>
      <a:lvl7pPr marL="820583" algn="l" defTabSz="914608" rtl="0" eaLnBrk="1" fontAlgn="base" hangingPunct="1">
        <a:lnSpc>
          <a:spcPct val="80000"/>
        </a:lnSpc>
        <a:spcBef>
          <a:spcPct val="0"/>
        </a:spcBef>
        <a:spcAft>
          <a:spcPct val="0"/>
        </a:spcAft>
        <a:defRPr sz="2500">
          <a:solidFill>
            <a:schemeClr val="tx1"/>
          </a:solidFill>
          <a:latin typeface="Arial" pitchFamily="34" charset="0"/>
          <a:cs typeface="Arial" pitchFamily="34" charset="0"/>
        </a:defRPr>
      </a:lvl7pPr>
      <a:lvl8pPr marL="1230874" algn="l" defTabSz="914608" rtl="0" eaLnBrk="1" fontAlgn="base" hangingPunct="1">
        <a:lnSpc>
          <a:spcPct val="80000"/>
        </a:lnSpc>
        <a:spcBef>
          <a:spcPct val="0"/>
        </a:spcBef>
        <a:spcAft>
          <a:spcPct val="0"/>
        </a:spcAft>
        <a:defRPr sz="2500">
          <a:solidFill>
            <a:schemeClr val="tx1"/>
          </a:solidFill>
          <a:latin typeface="Arial" pitchFamily="34" charset="0"/>
          <a:cs typeface="Arial" pitchFamily="34" charset="0"/>
        </a:defRPr>
      </a:lvl8pPr>
      <a:lvl9pPr marL="1641165" algn="l" defTabSz="914608" rtl="0" eaLnBrk="1" fontAlgn="base" hangingPunct="1">
        <a:lnSpc>
          <a:spcPct val="80000"/>
        </a:lnSpc>
        <a:spcBef>
          <a:spcPct val="0"/>
        </a:spcBef>
        <a:spcAft>
          <a:spcPct val="0"/>
        </a:spcAft>
        <a:defRPr sz="2500">
          <a:solidFill>
            <a:schemeClr val="tx1"/>
          </a:solidFill>
          <a:latin typeface="Arial" pitchFamily="34" charset="0"/>
          <a:cs typeface="Arial" pitchFamily="34" charset="0"/>
        </a:defRPr>
      </a:lvl9pPr>
    </p:titleStyle>
    <p:bodyStyle>
      <a:lvl1pPr marL="205146" indent="-205146" algn="l" defTabSz="914608" rtl="0" eaLnBrk="1" fontAlgn="base" hangingPunct="1">
        <a:lnSpc>
          <a:spcPct val="110000"/>
        </a:lnSpc>
        <a:spcBef>
          <a:spcPts val="905"/>
        </a:spcBef>
        <a:spcAft>
          <a:spcPct val="0"/>
        </a:spcAft>
        <a:buClr>
          <a:srgbClr val="CE361D"/>
        </a:buClr>
        <a:buSzPct val="100000"/>
        <a:buFont typeface="Wingdings 2" pitchFamily="18" charset="2"/>
        <a:buChar char=""/>
        <a:defRPr lang="en-US" sz="1300" dirty="0" smtClean="0">
          <a:solidFill>
            <a:srgbClr val="4B4B4B"/>
          </a:solidFill>
          <a:latin typeface="+mn-lt"/>
          <a:ea typeface="+mn-ea"/>
          <a:cs typeface="Calibri" pitchFamily="34" charset="0"/>
        </a:defRPr>
      </a:lvl1pPr>
      <a:lvl2pPr marL="410291" indent="-203721" algn="l" defTabSz="914608" rtl="0" eaLnBrk="1" fontAlgn="base" hangingPunct="1">
        <a:lnSpc>
          <a:spcPct val="110000"/>
        </a:lnSpc>
        <a:spcBef>
          <a:spcPts val="302"/>
        </a:spcBef>
        <a:spcAft>
          <a:spcPct val="0"/>
        </a:spcAft>
        <a:buClr>
          <a:srgbClr val="CE361D"/>
        </a:buClr>
        <a:buSzPct val="85000"/>
        <a:buFont typeface="Wingdings 2" pitchFamily="18" charset="2"/>
        <a:buChar char=""/>
        <a:defRPr lang="en-US" sz="1300" dirty="0" smtClean="0">
          <a:solidFill>
            <a:srgbClr val="4B4B4B"/>
          </a:solidFill>
          <a:latin typeface="+mn-lt"/>
          <a:ea typeface="+mn-ea"/>
          <a:cs typeface="Calibri" pitchFamily="34" charset="0"/>
        </a:defRPr>
      </a:lvl2pPr>
      <a:lvl3pPr marL="615437" indent="-203721" algn="l" defTabSz="914608" rtl="0" eaLnBrk="1" fontAlgn="base" hangingPunct="1">
        <a:lnSpc>
          <a:spcPct val="110000"/>
        </a:lnSpc>
        <a:spcBef>
          <a:spcPts val="302"/>
        </a:spcBef>
        <a:spcAft>
          <a:spcPct val="0"/>
        </a:spcAft>
        <a:buClr>
          <a:srgbClr val="CE361D"/>
        </a:buClr>
        <a:buSzPct val="100000"/>
        <a:buFont typeface="Wingdings" pitchFamily="2" charset="2"/>
        <a:buChar char=""/>
        <a:defRPr lang="en-US" sz="1300" dirty="0" smtClean="0">
          <a:solidFill>
            <a:srgbClr val="4B4B4B"/>
          </a:solidFill>
          <a:latin typeface="+mn-lt"/>
          <a:ea typeface="+mn-ea"/>
          <a:cs typeface="Calibri" pitchFamily="34" charset="0"/>
        </a:defRPr>
      </a:lvl3pPr>
      <a:lvl4pPr marL="819158" indent="-202296" algn="l" defTabSz="914608" rtl="0" eaLnBrk="1" fontAlgn="base" hangingPunct="1">
        <a:lnSpc>
          <a:spcPct val="110000"/>
        </a:lnSpc>
        <a:spcBef>
          <a:spcPts val="302"/>
        </a:spcBef>
        <a:spcAft>
          <a:spcPct val="0"/>
        </a:spcAft>
        <a:buClr>
          <a:srgbClr val="CE361D"/>
        </a:buClr>
        <a:buSzPct val="80000"/>
        <a:buFont typeface="Wingdings 3" pitchFamily="18" charset="2"/>
        <a:buChar char=""/>
        <a:defRPr lang="en-US" sz="1300" dirty="0" smtClean="0">
          <a:solidFill>
            <a:srgbClr val="4B4B4B"/>
          </a:solidFill>
          <a:latin typeface="+mn-lt"/>
          <a:ea typeface="+mn-ea"/>
          <a:cs typeface="Calibri" pitchFamily="34" charset="0"/>
        </a:defRPr>
      </a:lvl4pPr>
      <a:lvl5pPr marL="1025728" indent="-205146" algn="l" defTabSz="914608" rtl="0" eaLnBrk="1" fontAlgn="base" hangingPunct="1">
        <a:lnSpc>
          <a:spcPct val="110000"/>
        </a:lnSpc>
        <a:spcBef>
          <a:spcPts val="302"/>
        </a:spcBef>
        <a:spcAft>
          <a:spcPct val="0"/>
        </a:spcAft>
        <a:buClr>
          <a:srgbClr val="CE361D"/>
        </a:buClr>
        <a:buSzPct val="100000"/>
        <a:buFont typeface="Wingdings 2" pitchFamily="18" charset="2"/>
        <a:buChar char=""/>
        <a:defRPr lang="en-US" sz="1300" dirty="0" smtClean="0">
          <a:solidFill>
            <a:srgbClr val="4B4B4B"/>
          </a:solidFill>
          <a:latin typeface="+mn-lt"/>
          <a:ea typeface="+mn-ea"/>
          <a:cs typeface="Calibri" pitchFamily="34" charset="0"/>
        </a:defRPr>
      </a:lvl5pPr>
      <a:lvl6pPr marL="1233723" indent="-205146" algn="l" defTabSz="914608" rtl="0" eaLnBrk="1" fontAlgn="base" hangingPunct="1">
        <a:lnSpc>
          <a:spcPct val="110000"/>
        </a:lnSpc>
        <a:spcBef>
          <a:spcPts val="302"/>
        </a:spcBef>
        <a:spcAft>
          <a:spcPct val="0"/>
        </a:spcAft>
        <a:buClr>
          <a:schemeClr val="tx2"/>
        </a:buClr>
        <a:buSzPct val="85000"/>
        <a:buFont typeface="Wingdings 2" pitchFamily="18" charset="2"/>
        <a:buChar char="¡"/>
        <a:defRPr lang="en-US" sz="1300" baseline="0" dirty="0" smtClean="0">
          <a:solidFill>
            <a:schemeClr val="tx1"/>
          </a:solidFill>
          <a:latin typeface="+mn-lt"/>
          <a:ea typeface="+mn-ea"/>
          <a:cs typeface="+mn-cs"/>
        </a:defRPr>
      </a:lvl6pPr>
      <a:lvl7pPr marL="1433170" indent="-199447" algn="l" defTabSz="914608" rtl="0" eaLnBrk="1" fontAlgn="base" hangingPunct="1">
        <a:lnSpc>
          <a:spcPct val="110000"/>
        </a:lnSpc>
        <a:spcBef>
          <a:spcPts val="302"/>
        </a:spcBef>
        <a:spcAft>
          <a:spcPct val="0"/>
        </a:spcAft>
        <a:buClr>
          <a:schemeClr val="tx2"/>
        </a:buClr>
        <a:buSzPct val="100000"/>
        <a:buFont typeface="Wingdings" pitchFamily="2" charset="2"/>
        <a:buChar char="w"/>
        <a:defRPr lang="en-US" sz="1300" baseline="0" dirty="0" smtClean="0">
          <a:solidFill>
            <a:schemeClr val="tx1"/>
          </a:solidFill>
          <a:latin typeface="+mn-lt"/>
          <a:ea typeface="+mn-ea"/>
          <a:cs typeface="+mn-cs"/>
        </a:defRPr>
      </a:lvl7pPr>
      <a:lvl8pPr marL="1641165" indent="-207995" algn="l" defTabSz="914608" rtl="0" eaLnBrk="1" fontAlgn="base" hangingPunct="1">
        <a:lnSpc>
          <a:spcPct val="110000"/>
        </a:lnSpc>
        <a:spcBef>
          <a:spcPts val="302"/>
        </a:spcBef>
        <a:spcAft>
          <a:spcPct val="0"/>
        </a:spcAft>
        <a:buClr>
          <a:schemeClr val="tx2"/>
        </a:buClr>
        <a:buSzPct val="80000"/>
        <a:buFont typeface="Wingdings 3" pitchFamily="18" charset="2"/>
        <a:buChar char=""/>
        <a:defRPr lang="en-US" sz="1300" baseline="0" dirty="0" smtClean="0">
          <a:solidFill>
            <a:schemeClr val="tx1"/>
          </a:solidFill>
          <a:latin typeface="+mn-lt"/>
          <a:ea typeface="+mn-ea"/>
          <a:cs typeface="+mn-cs"/>
        </a:defRPr>
      </a:lvl8pPr>
      <a:lvl9pPr marL="1846311" indent="-205146" algn="l" defTabSz="914608" rtl="0" eaLnBrk="1" fontAlgn="base" hangingPunct="1">
        <a:lnSpc>
          <a:spcPct val="110000"/>
        </a:lnSpc>
        <a:spcBef>
          <a:spcPts val="302"/>
        </a:spcBef>
        <a:spcAft>
          <a:spcPct val="0"/>
        </a:spcAft>
        <a:buClr>
          <a:schemeClr val="tx2"/>
        </a:buClr>
        <a:buSzPct val="100000"/>
        <a:buFont typeface="Wingdings 2" pitchFamily="18" charset="2"/>
        <a:buChar char=""/>
        <a:defRPr lang="en-US" sz="1300" baseline="0" dirty="0" smtClean="0">
          <a:solidFill>
            <a:schemeClr val="tx1"/>
          </a:solidFill>
          <a:latin typeface="+mn-lt"/>
          <a:ea typeface="+mn-ea"/>
          <a:cs typeface="+mn-cs"/>
        </a:defRPr>
      </a:lvl9pPr>
    </p:bodyStyle>
    <p:otherStyle>
      <a:defPPr>
        <a:defRPr lang="en-US"/>
      </a:defPPr>
      <a:lvl1pPr marL="0" algn="l" defTabSz="820583" rtl="0" eaLnBrk="1" latinLnBrk="0" hangingPunct="1">
        <a:defRPr sz="1100" kern="1200">
          <a:solidFill>
            <a:schemeClr val="tx1"/>
          </a:solidFill>
          <a:latin typeface="+mn-lt"/>
          <a:ea typeface="+mn-ea"/>
          <a:cs typeface="+mn-cs"/>
        </a:defRPr>
      </a:lvl1pPr>
      <a:lvl2pPr marL="410291" algn="l" defTabSz="820583" rtl="0" eaLnBrk="1" latinLnBrk="0" hangingPunct="1">
        <a:defRPr sz="1100" kern="1200">
          <a:solidFill>
            <a:schemeClr val="tx1"/>
          </a:solidFill>
          <a:latin typeface="+mn-lt"/>
          <a:ea typeface="+mn-ea"/>
          <a:cs typeface="+mn-cs"/>
        </a:defRPr>
      </a:lvl2pPr>
      <a:lvl3pPr marL="820583" algn="l" defTabSz="820583" rtl="0" eaLnBrk="1" latinLnBrk="0" hangingPunct="1">
        <a:defRPr sz="1100" kern="1200">
          <a:solidFill>
            <a:schemeClr val="tx1"/>
          </a:solidFill>
          <a:latin typeface="+mn-lt"/>
          <a:ea typeface="+mn-ea"/>
          <a:cs typeface="+mn-cs"/>
        </a:defRPr>
      </a:lvl3pPr>
      <a:lvl4pPr marL="1230874" algn="l" defTabSz="820583" rtl="0" eaLnBrk="1" latinLnBrk="0" hangingPunct="1">
        <a:defRPr sz="1100" kern="1200">
          <a:solidFill>
            <a:schemeClr val="tx1"/>
          </a:solidFill>
          <a:latin typeface="+mn-lt"/>
          <a:ea typeface="+mn-ea"/>
          <a:cs typeface="+mn-cs"/>
        </a:defRPr>
      </a:lvl4pPr>
      <a:lvl5pPr marL="1641165" algn="l" defTabSz="820583" rtl="0" eaLnBrk="1" latinLnBrk="0" hangingPunct="1">
        <a:defRPr sz="1100" kern="1200">
          <a:solidFill>
            <a:schemeClr val="tx1"/>
          </a:solidFill>
          <a:latin typeface="+mn-lt"/>
          <a:ea typeface="+mn-ea"/>
          <a:cs typeface="+mn-cs"/>
        </a:defRPr>
      </a:lvl5pPr>
      <a:lvl6pPr marL="2051456" algn="l" defTabSz="820583" rtl="0" eaLnBrk="1" latinLnBrk="0" hangingPunct="1">
        <a:defRPr sz="1100" kern="1200">
          <a:solidFill>
            <a:schemeClr val="tx1"/>
          </a:solidFill>
          <a:latin typeface="+mn-lt"/>
          <a:ea typeface="+mn-ea"/>
          <a:cs typeface="+mn-cs"/>
        </a:defRPr>
      </a:lvl6pPr>
      <a:lvl7pPr marL="2461748" algn="l" defTabSz="820583" rtl="0" eaLnBrk="1" latinLnBrk="0" hangingPunct="1">
        <a:defRPr sz="1100" kern="1200">
          <a:solidFill>
            <a:schemeClr val="tx1"/>
          </a:solidFill>
          <a:latin typeface="+mn-lt"/>
          <a:ea typeface="+mn-ea"/>
          <a:cs typeface="+mn-cs"/>
        </a:defRPr>
      </a:lvl7pPr>
      <a:lvl8pPr marL="2872039" algn="l" defTabSz="820583" rtl="0" eaLnBrk="1" latinLnBrk="0" hangingPunct="1">
        <a:defRPr sz="1100" kern="1200">
          <a:solidFill>
            <a:schemeClr val="tx1"/>
          </a:solidFill>
          <a:latin typeface="+mn-lt"/>
          <a:ea typeface="+mn-ea"/>
          <a:cs typeface="+mn-cs"/>
        </a:defRPr>
      </a:lvl8pPr>
      <a:lvl9pPr marL="3282330" algn="l" defTabSz="820583" rtl="0" eaLnBrk="1" latinLnBrk="0" hangingPunct="1">
        <a:defRPr sz="1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1.xml"/></Relationships>
</file>

<file path=ppt/slides/_rels/slide10.xml.rels><?xml version="1.0" encoding="UTF-8" standalone="yes"?>
<Relationships xmlns="http://schemas.openxmlformats.org/package/2006/relationships"><Relationship Id="rId13" Type="http://schemas.openxmlformats.org/officeDocument/2006/relationships/tags" Target="../tags/tag176.xml"/><Relationship Id="rId18" Type="http://schemas.openxmlformats.org/officeDocument/2006/relationships/tags" Target="../tags/tag181.xml"/><Relationship Id="rId26" Type="http://schemas.openxmlformats.org/officeDocument/2006/relationships/tags" Target="../tags/tag189.xml"/><Relationship Id="rId39" Type="http://schemas.openxmlformats.org/officeDocument/2006/relationships/chart" Target="../charts/chart10.xml"/><Relationship Id="rId21" Type="http://schemas.openxmlformats.org/officeDocument/2006/relationships/tags" Target="../tags/tag184.xml"/><Relationship Id="rId34" Type="http://schemas.openxmlformats.org/officeDocument/2006/relationships/slideLayout" Target="../slideLayouts/slideLayout112.xml"/><Relationship Id="rId7" Type="http://schemas.openxmlformats.org/officeDocument/2006/relationships/tags" Target="../tags/tag170.xml"/><Relationship Id="rId12" Type="http://schemas.openxmlformats.org/officeDocument/2006/relationships/tags" Target="../tags/tag175.xml"/><Relationship Id="rId17" Type="http://schemas.openxmlformats.org/officeDocument/2006/relationships/tags" Target="../tags/tag180.xml"/><Relationship Id="rId25" Type="http://schemas.openxmlformats.org/officeDocument/2006/relationships/tags" Target="../tags/tag188.xml"/><Relationship Id="rId33" Type="http://schemas.openxmlformats.org/officeDocument/2006/relationships/tags" Target="../tags/tag196.xml"/><Relationship Id="rId38" Type="http://schemas.openxmlformats.org/officeDocument/2006/relationships/chart" Target="../charts/chart9.xml"/><Relationship Id="rId2" Type="http://schemas.openxmlformats.org/officeDocument/2006/relationships/tags" Target="../tags/tag165.xml"/><Relationship Id="rId16" Type="http://schemas.openxmlformats.org/officeDocument/2006/relationships/tags" Target="../tags/tag179.xml"/><Relationship Id="rId20" Type="http://schemas.openxmlformats.org/officeDocument/2006/relationships/tags" Target="../tags/tag183.xml"/><Relationship Id="rId29" Type="http://schemas.openxmlformats.org/officeDocument/2006/relationships/tags" Target="../tags/tag192.xml"/><Relationship Id="rId1" Type="http://schemas.openxmlformats.org/officeDocument/2006/relationships/tags" Target="../tags/tag164.xml"/><Relationship Id="rId6" Type="http://schemas.openxmlformats.org/officeDocument/2006/relationships/tags" Target="../tags/tag169.xml"/><Relationship Id="rId11" Type="http://schemas.openxmlformats.org/officeDocument/2006/relationships/tags" Target="../tags/tag174.xml"/><Relationship Id="rId24" Type="http://schemas.openxmlformats.org/officeDocument/2006/relationships/tags" Target="../tags/tag187.xml"/><Relationship Id="rId32" Type="http://schemas.openxmlformats.org/officeDocument/2006/relationships/tags" Target="../tags/tag195.xml"/><Relationship Id="rId37" Type="http://schemas.openxmlformats.org/officeDocument/2006/relationships/image" Target="../media/image26.emf"/><Relationship Id="rId5" Type="http://schemas.openxmlformats.org/officeDocument/2006/relationships/tags" Target="../tags/tag168.xml"/><Relationship Id="rId15" Type="http://schemas.openxmlformats.org/officeDocument/2006/relationships/tags" Target="../tags/tag178.xml"/><Relationship Id="rId23" Type="http://schemas.openxmlformats.org/officeDocument/2006/relationships/tags" Target="../tags/tag186.xml"/><Relationship Id="rId28" Type="http://schemas.openxmlformats.org/officeDocument/2006/relationships/tags" Target="../tags/tag191.xml"/><Relationship Id="rId36" Type="http://schemas.openxmlformats.org/officeDocument/2006/relationships/oleObject" Target="../embeddings/oleObject20.bin"/><Relationship Id="rId10" Type="http://schemas.openxmlformats.org/officeDocument/2006/relationships/tags" Target="../tags/tag173.xml"/><Relationship Id="rId19" Type="http://schemas.openxmlformats.org/officeDocument/2006/relationships/tags" Target="../tags/tag182.xml"/><Relationship Id="rId31" Type="http://schemas.openxmlformats.org/officeDocument/2006/relationships/tags" Target="../tags/tag194.xml"/><Relationship Id="rId4" Type="http://schemas.openxmlformats.org/officeDocument/2006/relationships/tags" Target="../tags/tag167.xml"/><Relationship Id="rId9" Type="http://schemas.openxmlformats.org/officeDocument/2006/relationships/tags" Target="../tags/tag172.xml"/><Relationship Id="rId14" Type="http://schemas.openxmlformats.org/officeDocument/2006/relationships/tags" Target="../tags/tag177.xml"/><Relationship Id="rId22" Type="http://schemas.openxmlformats.org/officeDocument/2006/relationships/tags" Target="../tags/tag185.xml"/><Relationship Id="rId27" Type="http://schemas.openxmlformats.org/officeDocument/2006/relationships/tags" Target="../tags/tag190.xml"/><Relationship Id="rId30" Type="http://schemas.openxmlformats.org/officeDocument/2006/relationships/tags" Target="../tags/tag193.xml"/><Relationship Id="rId35" Type="http://schemas.openxmlformats.org/officeDocument/2006/relationships/notesSlide" Target="../notesSlides/notesSlide9.xml"/><Relationship Id="rId8" Type="http://schemas.openxmlformats.org/officeDocument/2006/relationships/tags" Target="../tags/tag171.xml"/><Relationship Id="rId3" Type="http://schemas.openxmlformats.org/officeDocument/2006/relationships/tags" Target="../tags/tag166.xml"/></Relationships>
</file>

<file path=ppt/slides/_rels/slide11.xml.rels><?xml version="1.0" encoding="UTF-8" standalone="yes"?>
<Relationships xmlns="http://schemas.openxmlformats.org/package/2006/relationships"><Relationship Id="rId8" Type="http://schemas.openxmlformats.org/officeDocument/2006/relationships/tags" Target="../tags/tag204.xml"/><Relationship Id="rId13" Type="http://schemas.openxmlformats.org/officeDocument/2006/relationships/tags" Target="../tags/tag209.xml"/><Relationship Id="rId18" Type="http://schemas.openxmlformats.org/officeDocument/2006/relationships/tags" Target="../tags/tag214.xml"/><Relationship Id="rId3" Type="http://schemas.openxmlformats.org/officeDocument/2006/relationships/tags" Target="../tags/tag199.xml"/><Relationship Id="rId21" Type="http://schemas.openxmlformats.org/officeDocument/2006/relationships/notesSlide" Target="../notesSlides/notesSlide10.xml"/><Relationship Id="rId7" Type="http://schemas.openxmlformats.org/officeDocument/2006/relationships/tags" Target="../tags/tag203.xml"/><Relationship Id="rId12" Type="http://schemas.openxmlformats.org/officeDocument/2006/relationships/tags" Target="../tags/tag208.xml"/><Relationship Id="rId17" Type="http://schemas.openxmlformats.org/officeDocument/2006/relationships/tags" Target="../tags/tag213.xml"/><Relationship Id="rId2" Type="http://schemas.openxmlformats.org/officeDocument/2006/relationships/tags" Target="../tags/tag198.xml"/><Relationship Id="rId16" Type="http://schemas.openxmlformats.org/officeDocument/2006/relationships/tags" Target="../tags/tag212.xml"/><Relationship Id="rId20" Type="http://schemas.openxmlformats.org/officeDocument/2006/relationships/slideLayout" Target="../slideLayouts/slideLayout112.xml"/><Relationship Id="rId1" Type="http://schemas.openxmlformats.org/officeDocument/2006/relationships/tags" Target="../tags/tag197.xml"/><Relationship Id="rId6" Type="http://schemas.openxmlformats.org/officeDocument/2006/relationships/tags" Target="../tags/tag202.xml"/><Relationship Id="rId11" Type="http://schemas.openxmlformats.org/officeDocument/2006/relationships/tags" Target="../tags/tag207.xml"/><Relationship Id="rId24" Type="http://schemas.openxmlformats.org/officeDocument/2006/relationships/chart" Target="../charts/chart11.xml"/><Relationship Id="rId5" Type="http://schemas.openxmlformats.org/officeDocument/2006/relationships/tags" Target="../tags/tag201.xml"/><Relationship Id="rId15" Type="http://schemas.openxmlformats.org/officeDocument/2006/relationships/tags" Target="../tags/tag211.xml"/><Relationship Id="rId23" Type="http://schemas.openxmlformats.org/officeDocument/2006/relationships/image" Target="../media/image26.emf"/><Relationship Id="rId10" Type="http://schemas.openxmlformats.org/officeDocument/2006/relationships/tags" Target="../tags/tag206.xml"/><Relationship Id="rId19" Type="http://schemas.openxmlformats.org/officeDocument/2006/relationships/tags" Target="../tags/tag215.xml"/><Relationship Id="rId4" Type="http://schemas.openxmlformats.org/officeDocument/2006/relationships/tags" Target="../tags/tag200.xml"/><Relationship Id="rId9" Type="http://schemas.openxmlformats.org/officeDocument/2006/relationships/tags" Target="../tags/tag205.xml"/><Relationship Id="rId14" Type="http://schemas.openxmlformats.org/officeDocument/2006/relationships/tags" Target="../tags/tag210.xml"/><Relationship Id="rId22" Type="http://schemas.openxmlformats.org/officeDocument/2006/relationships/oleObject" Target="../embeddings/oleObject21.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35.svg"/><Relationship Id="rId2" Type="http://schemas.openxmlformats.org/officeDocument/2006/relationships/slideLayout" Target="../slideLayouts/slideLayout96.xml"/><Relationship Id="rId1" Type="http://schemas.openxmlformats.org/officeDocument/2006/relationships/tags" Target="../tags/tag216.xml"/><Relationship Id="rId6" Type="http://schemas.openxmlformats.org/officeDocument/2006/relationships/image" Target="../media/image34.png"/><Relationship Id="rId5" Type="http://schemas.openxmlformats.org/officeDocument/2006/relationships/image" Target="../media/image33.emf"/><Relationship Id="rId4" Type="http://schemas.openxmlformats.org/officeDocument/2006/relationships/oleObject" Target="../embeddings/oleObject22.bin"/></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12.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image" Target="../media/image26.emf"/><Relationship Id="rId5" Type="http://schemas.openxmlformats.org/officeDocument/2006/relationships/oleObject" Target="../embeddings/oleObject14.bin"/><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6.xml"/></Relationships>
</file>

<file path=ppt/slides/_rels/slide4.xml.rels><?xml version="1.0" encoding="UTF-8" standalone="yes"?>
<Relationships xmlns="http://schemas.openxmlformats.org/package/2006/relationships"><Relationship Id="rId8" Type="http://schemas.openxmlformats.org/officeDocument/2006/relationships/hyperlink" Target="https://misa.gov.sa/en/" TargetMode="External"/><Relationship Id="rId3" Type="http://schemas.openxmlformats.org/officeDocument/2006/relationships/slideLayout" Target="../slideLayouts/slideLayout183.xml"/><Relationship Id="rId7" Type="http://schemas.openxmlformats.org/officeDocument/2006/relationships/image" Target="../media/image27.png"/><Relationship Id="rId12" Type="http://schemas.openxmlformats.org/officeDocument/2006/relationships/image" Target="../media/image31.svg"/><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image" Target="../media/image26.emf"/><Relationship Id="rId11" Type="http://schemas.openxmlformats.org/officeDocument/2006/relationships/image" Target="../media/image30.png"/><Relationship Id="rId5" Type="http://schemas.openxmlformats.org/officeDocument/2006/relationships/oleObject" Target="../embeddings/oleObject15.bin"/><Relationship Id="rId10" Type="http://schemas.openxmlformats.org/officeDocument/2006/relationships/image" Target="../media/image29.svg"/><Relationship Id="rId4" Type="http://schemas.openxmlformats.org/officeDocument/2006/relationships/notesSlide" Target="../notesSlides/notesSlide3.xml"/><Relationship Id="rId9"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22.xml"/></Relationships>
</file>

<file path=ppt/slides/_rels/slide6.xml.rels><?xml version="1.0" encoding="UTF-8" standalone="yes"?>
<Relationships xmlns="http://schemas.openxmlformats.org/package/2006/relationships"><Relationship Id="rId13" Type="http://schemas.openxmlformats.org/officeDocument/2006/relationships/tags" Target="../tags/tag91.xml"/><Relationship Id="rId18" Type="http://schemas.openxmlformats.org/officeDocument/2006/relationships/tags" Target="../tags/tag96.xml"/><Relationship Id="rId26" Type="http://schemas.openxmlformats.org/officeDocument/2006/relationships/tags" Target="../tags/tag104.xml"/><Relationship Id="rId21" Type="http://schemas.openxmlformats.org/officeDocument/2006/relationships/tags" Target="../tags/tag99.xml"/><Relationship Id="rId34" Type="http://schemas.openxmlformats.org/officeDocument/2006/relationships/image" Target="../media/image26.emf"/><Relationship Id="rId7" Type="http://schemas.openxmlformats.org/officeDocument/2006/relationships/tags" Target="../tags/tag85.xml"/><Relationship Id="rId12" Type="http://schemas.openxmlformats.org/officeDocument/2006/relationships/tags" Target="../tags/tag90.xml"/><Relationship Id="rId17" Type="http://schemas.openxmlformats.org/officeDocument/2006/relationships/tags" Target="../tags/tag95.xml"/><Relationship Id="rId25" Type="http://schemas.openxmlformats.org/officeDocument/2006/relationships/tags" Target="../tags/tag103.xml"/><Relationship Id="rId33" Type="http://schemas.openxmlformats.org/officeDocument/2006/relationships/oleObject" Target="../embeddings/oleObject16.bin"/><Relationship Id="rId38" Type="http://schemas.openxmlformats.org/officeDocument/2006/relationships/chart" Target="../charts/chart4.xml"/><Relationship Id="rId2" Type="http://schemas.openxmlformats.org/officeDocument/2006/relationships/tags" Target="../tags/tag80.xml"/><Relationship Id="rId16" Type="http://schemas.openxmlformats.org/officeDocument/2006/relationships/tags" Target="../tags/tag94.xml"/><Relationship Id="rId20" Type="http://schemas.openxmlformats.org/officeDocument/2006/relationships/tags" Target="../tags/tag98.xml"/><Relationship Id="rId29" Type="http://schemas.openxmlformats.org/officeDocument/2006/relationships/tags" Target="../tags/tag107.xml"/><Relationship Id="rId1" Type="http://schemas.openxmlformats.org/officeDocument/2006/relationships/tags" Target="../tags/tag79.xml"/><Relationship Id="rId6" Type="http://schemas.openxmlformats.org/officeDocument/2006/relationships/tags" Target="../tags/tag84.xml"/><Relationship Id="rId11" Type="http://schemas.openxmlformats.org/officeDocument/2006/relationships/tags" Target="../tags/tag89.xml"/><Relationship Id="rId24" Type="http://schemas.openxmlformats.org/officeDocument/2006/relationships/tags" Target="../tags/tag102.xml"/><Relationship Id="rId32" Type="http://schemas.openxmlformats.org/officeDocument/2006/relationships/notesSlide" Target="../notesSlides/notesSlide5.xml"/><Relationship Id="rId37" Type="http://schemas.openxmlformats.org/officeDocument/2006/relationships/chart" Target="../charts/chart3.xml"/><Relationship Id="rId5" Type="http://schemas.openxmlformats.org/officeDocument/2006/relationships/tags" Target="../tags/tag83.xml"/><Relationship Id="rId15" Type="http://schemas.openxmlformats.org/officeDocument/2006/relationships/tags" Target="../tags/tag93.xml"/><Relationship Id="rId23" Type="http://schemas.openxmlformats.org/officeDocument/2006/relationships/tags" Target="../tags/tag101.xml"/><Relationship Id="rId28" Type="http://schemas.openxmlformats.org/officeDocument/2006/relationships/tags" Target="../tags/tag106.xml"/><Relationship Id="rId36" Type="http://schemas.openxmlformats.org/officeDocument/2006/relationships/chart" Target="../charts/chart2.xml"/><Relationship Id="rId10" Type="http://schemas.openxmlformats.org/officeDocument/2006/relationships/tags" Target="../tags/tag88.xml"/><Relationship Id="rId19" Type="http://schemas.openxmlformats.org/officeDocument/2006/relationships/tags" Target="../tags/tag97.xml"/><Relationship Id="rId31" Type="http://schemas.openxmlformats.org/officeDocument/2006/relationships/slideLayout" Target="../slideLayouts/slideLayout148.xml"/><Relationship Id="rId4" Type="http://schemas.openxmlformats.org/officeDocument/2006/relationships/tags" Target="../tags/tag82.xml"/><Relationship Id="rId9" Type="http://schemas.openxmlformats.org/officeDocument/2006/relationships/tags" Target="../tags/tag87.xml"/><Relationship Id="rId14" Type="http://schemas.openxmlformats.org/officeDocument/2006/relationships/tags" Target="../tags/tag92.xml"/><Relationship Id="rId22" Type="http://schemas.openxmlformats.org/officeDocument/2006/relationships/tags" Target="../tags/tag100.xml"/><Relationship Id="rId27" Type="http://schemas.openxmlformats.org/officeDocument/2006/relationships/tags" Target="../tags/tag105.xml"/><Relationship Id="rId30" Type="http://schemas.openxmlformats.org/officeDocument/2006/relationships/tags" Target="../tags/tag108.xml"/><Relationship Id="rId35" Type="http://schemas.openxmlformats.org/officeDocument/2006/relationships/chart" Target="../charts/chart1.xml"/><Relationship Id="rId8" Type="http://schemas.openxmlformats.org/officeDocument/2006/relationships/tags" Target="../tags/tag86.xml"/><Relationship Id="rId3" Type="http://schemas.openxmlformats.org/officeDocument/2006/relationships/tags" Target="../tags/tag81.xml"/></Relationships>
</file>

<file path=ppt/slides/_rels/slide7.xml.rels><?xml version="1.0" encoding="UTF-8" standalone="yes"?>
<Relationships xmlns="http://schemas.openxmlformats.org/package/2006/relationships"><Relationship Id="rId13" Type="http://schemas.openxmlformats.org/officeDocument/2006/relationships/tags" Target="../tags/tag121.xml"/><Relationship Id="rId18" Type="http://schemas.openxmlformats.org/officeDocument/2006/relationships/tags" Target="../tags/tag126.xml"/><Relationship Id="rId26" Type="http://schemas.openxmlformats.org/officeDocument/2006/relationships/tags" Target="../tags/tag134.xml"/><Relationship Id="rId21" Type="http://schemas.openxmlformats.org/officeDocument/2006/relationships/tags" Target="../tags/tag129.xml"/><Relationship Id="rId34" Type="http://schemas.openxmlformats.org/officeDocument/2006/relationships/image" Target="../media/image26.emf"/><Relationship Id="rId7" Type="http://schemas.openxmlformats.org/officeDocument/2006/relationships/tags" Target="../tags/tag115.xml"/><Relationship Id="rId12" Type="http://schemas.openxmlformats.org/officeDocument/2006/relationships/tags" Target="../tags/tag120.xml"/><Relationship Id="rId17" Type="http://schemas.openxmlformats.org/officeDocument/2006/relationships/tags" Target="../tags/tag125.xml"/><Relationship Id="rId25" Type="http://schemas.openxmlformats.org/officeDocument/2006/relationships/tags" Target="../tags/tag133.xml"/><Relationship Id="rId33" Type="http://schemas.openxmlformats.org/officeDocument/2006/relationships/oleObject" Target="../embeddings/oleObject17.bin"/><Relationship Id="rId38" Type="http://schemas.openxmlformats.org/officeDocument/2006/relationships/chart" Target="../charts/chart8.xml"/><Relationship Id="rId2" Type="http://schemas.openxmlformats.org/officeDocument/2006/relationships/tags" Target="../tags/tag110.xml"/><Relationship Id="rId16" Type="http://schemas.openxmlformats.org/officeDocument/2006/relationships/tags" Target="../tags/tag124.xml"/><Relationship Id="rId20" Type="http://schemas.openxmlformats.org/officeDocument/2006/relationships/tags" Target="../tags/tag128.xml"/><Relationship Id="rId29" Type="http://schemas.openxmlformats.org/officeDocument/2006/relationships/tags" Target="../tags/tag137.xml"/><Relationship Id="rId1" Type="http://schemas.openxmlformats.org/officeDocument/2006/relationships/tags" Target="../tags/tag109.xml"/><Relationship Id="rId6" Type="http://schemas.openxmlformats.org/officeDocument/2006/relationships/tags" Target="../tags/tag114.xml"/><Relationship Id="rId11" Type="http://schemas.openxmlformats.org/officeDocument/2006/relationships/tags" Target="../tags/tag119.xml"/><Relationship Id="rId24" Type="http://schemas.openxmlformats.org/officeDocument/2006/relationships/tags" Target="../tags/tag132.xml"/><Relationship Id="rId32" Type="http://schemas.openxmlformats.org/officeDocument/2006/relationships/notesSlide" Target="../notesSlides/notesSlide6.xml"/><Relationship Id="rId37" Type="http://schemas.openxmlformats.org/officeDocument/2006/relationships/chart" Target="../charts/chart7.xml"/><Relationship Id="rId5" Type="http://schemas.openxmlformats.org/officeDocument/2006/relationships/tags" Target="../tags/tag113.xml"/><Relationship Id="rId15" Type="http://schemas.openxmlformats.org/officeDocument/2006/relationships/tags" Target="../tags/tag123.xml"/><Relationship Id="rId23" Type="http://schemas.openxmlformats.org/officeDocument/2006/relationships/tags" Target="../tags/tag131.xml"/><Relationship Id="rId28" Type="http://schemas.openxmlformats.org/officeDocument/2006/relationships/tags" Target="../tags/tag136.xml"/><Relationship Id="rId36" Type="http://schemas.openxmlformats.org/officeDocument/2006/relationships/chart" Target="../charts/chart6.xml"/><Relationship Id="rId10" Type="http://schemas.openxmlformats.org/officeDocument/2006/relationships/tags" Target="../tags/tag118.xml"/><Relationship Id="rId19" Type="http://schemas.openxmlformats.org/officeDocument/2006/relationships/tags" Target="../tags/tag127.xml"/><Relationship Id="rId31" Type="http://schemas.openxmlformats.org/officeDocument/2006/relationships/slideLayout" Target="../slideLayouts/slideLayout148.xml"/><Relationship Id="rId4" Type="http://schemas.openxmlformats.org/officeDocument/2006/relationships/tags" Target="../tags/tag112.xml"/><Relationship Id="rId9" Type="http://schemas.openxmlformats.org/officeDocument/2006/relationships/tags" Target="../tags/tag117.xml"/><Relationship Id="rId14" Type="http://schemas.openxmlformats.org/officeDocument/2006/relationships/tags" Target="../tags/tag122.xml"/><Relationship Id="rId22" Type="http://schemas.openxmlformats.org/officeDocument/2006/relationships/tags" Target="../tags/tag130.xml"/><Relationship Id="rId27" Type="http://schemas.openxmlformats.org/officeDocument/2006/relationships/tags" Target="../tags/tag135.xml"/><Relationship Id="rId30" Type="http://schemas.openxmlformats.org/officeDocument/2006/relationships/tags" Target="../tags/tag138.xml"/><Relationship Id="rId35" Type="http://schemas.openxmlformats.org/officeDocument/2006/relationships/chart" Target="../charts/chart5.xml"/><Relationship Id="rId8" Type="http://schemas.openxmlformats.org/officeDocument/2006/relationships/tags" Target="../tags/tag116.xml"/><Relationship Id="rId3" Type="http://schemas.openxmlformats.org/officeDocument/2006/relationships/tags" Target="../tags/tag111.xml"/></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slideLayout" Target="../slideLayouts/slideLayout148.xml"/><Relationship Id="rId7" Type="http://schemas.openxmlformats.org/officeDocument/2006/relationships/image" Target="../media/image27.png"/><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image" Target="../media/image26.emf"/><Relationship Id="rId5" Type="http://schemas.openxmlformats.org/officeDocument/2006/relationships/oleObject" Target="../embeddings/oleObject18.bin"/><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8" Type="http://schemas.openxmlformats.org/officeDocument/2006/relationships/tags" Target="../tags/tag148.xml"/><Relationship Id="rId13" Type="http://schemas.openxmlformats.org/officeDocument/2006/relationships/tags" Target="../tags/tag153.xml"/><Relationship Id="rId18" Type="http://schemas.openxmlformats.org/officeDocument/2006/relationships/tags" Target="../tags/tag158.xml"/><Relationship Id="rId26" Type="http://schemas.openxmlformats.org/officeDocument/2006/relationships/oleObject" Target="../embeddings/oleObject19.bin"/><Relationship Id="rId3" Type="http://schemas.openxmlformats.org/officeDocument/2006/relationships/tags" Target="../tags/tag143.xml"/><Relationship Id="rId21" Type="http://schemas.openxmlformats.org/officeDocument/2006/relationships/tags" Target="../tags/tag161.xml"/><Relationship Id="rId7" Type="http://schemas.openxmlformats.org/officeDocument/2006/relationships/tags" Target="../tags/tag147.xml"/><Relationship Id="rId12" Type="http://schemas.openxmlformats.org/officeDocument/2006/relationships/tags" Target="../tags/tag152.xml"/><Relationship Id="rId17" Type="http://schemas.openxmlformats.org/officeDocument/2006/relationships/tags" Target="../tags/tag157.xml"/><Relationship Id="rId25" Type="http://schemas.openxmlformats.org/officeDocument/2006/relationships/notesSlide" Target="../notesSlides/notesSlide8.xml"/><Relationship Id="rId2" Type="http://schemas.openxmlformats.org/officeDocument/2006/relationships/tags" Target="../tags/tag142.xml"/><Relationship Id="rId16" Type="http://schemas.openxmlformats.org/officeDocument/2006/relationships/tags" Target="../tags/tag156.xml"/><Relationship Id="rId20" Type="http://schemas.openxmlformats.org/officeDocument/2006/relationships/tags" Target="../tags/tag160.xml"/><Relationship Id="rId1" Type="http://schemas.openxmlformats.org/officeDocument/2006/relationships/tags" Target="../tags/tag141.xml"/><Relationship Id="rId6" Type="http://schemas.openxmlformats.org/officeDocument/2006/relationships/tags" Target="../tags/tag146.xml"/><Relationship Id="rId11" Type="http://schemas.openxmlformats.org/officeDocument/2006/relationships/tags" Target="../tags/tag151.xml"/><Relationship Id="rId24" Type="http://schemas.openxmlformats.org/officeDocument/2006/relationships/slideLayout" Target="../slideLayouts/slideLayout148.xml"/><Relationship Id="rId5" Type="http://schemas.openxmlformats.org/officeDocument/2006/relationships/tags" Target="../tags/tag145.xml"/><Relationship Id="rId15" Type="http://schemas.openxmlformats.org/officeDocument/2006/relationships/tags" Target="../tags/tag155.xml"/><Relationship Id="rId23" Type="http://schemas.openxmlformats.org/officeDocument/2006/relationships/tags" Target="../tags/tag163.xml"/><Relationship Id="rId10" Type="http://schemas.openxmlformats.org/officeDocument/2006/relationships/tags" Target="../tags/tag150.xml"/><Relationship Id="rId19" Type="http://schemas.openxmlformats.org/officeDocument/2006/relationships/tags" Target="../tags/tag159.xml"/><Relationship Id="rId4" Type="http://schemas.openxmlformats.org/officeDocument/2006/relationships/tags" Target="../tags/tag144.xml"/><Relationship Id="rId9" Type="http://schemas.openxmlformats.org/officeDocument/2006/relationships/tags" Target="../tags/tag149.xml"/><Relationship Id="rId14" Type="http://schemas.openxmlformats.org/officeDocument/2006/relationships/tags" Target="../tags/tag154.xml"/><Relationship Id="rId22" Type="http://schemas.openxmlformats.org/officeDocument/2006/relationships/tags" Target="../tags/tag162.xml"/><Relationship Id="rId27" Type="http://schemas.openxmlformats.org/officeDocument/2006/relationships/image" Target="../media/image2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684384-1746-4615-8D44-D1C95A2B9934}"/>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p:cNvSpPr>
            <a:spLocks noGrp="1"/>
          </p:cNvSpPr>
          <p:nvPr>
            <p:ph type="body" sz="quarter" idx="10"/>
          </p:nvPr>
        </p:nvSpPr>
        <p:spPr>
          <a:xfrm>
            <a:off x="2111828" y="1774370"/>
            <a:ext cx="6676523" cy="790917"/>
          </a:xfrm>
        </p:spPr>
        <p:txBody>
          <a:bodyPr anchor="ctr"/>
          <a:lstStyle/>
          <a:p>
            <a:r>
              <a:rPr lang="en-US" dirty="0">
                <a:solidFill>
                  <a:sysClr val="windowText" lastClr="000000"/>
                </a:solidFill>
                <a:latin typeface="+mj-lt"/>
              </a:rPr>
              <a:t>Agility Earnings Call Presentation</a:t>
            </a:r>
          </a:p>
        </p:txBody>
      </p:sp>
      <p:sp>
        <p:nvSpPr>
          <p:cNvPr id="7" name="Text Placeholder 6"/>
          <p:cNvSpPr>
            <a:spLocks noGrp="1"/>
          </p:cNvSpPr>
          <p:nvPr>
            <p:ph type="body" sz="quarter" idx="12"/>
          </p:nvPr>
        </p:nvSpPr>
        <p:spPr>
          <a:xfrm>
            <a:off x="2111828" y="2832905"/>
            <a:ext cx="6676523" cy="494440"/>
          </a:xfrm>
        </p:spPr>
        <p:txBody>
          <a:bodyPr anchor="ctr"/>
          <a:lstStyle/>
          <a:p>
            <a:r>
              <a:rPr lang="en-US" dirty="0">
                <a:solidFill>
                  <a:schemeClr val="tx2"/>
                </a:solidFill>
              </a:rPr>
              <a:t>Third Quarter 2023</a:t>
            </a:r>
          </a:p>
        </p:txBody>
      </p:sp>
      <p:pic>
        <p:nvPicPr>
          <p:cNvPr id="8" name="Imagen 9" descr="Agility_logos_ppt-03.png">
            <a:extLst>
              <a:ext uri="{FF2B5EF4-FFF2-40B4-BE49-F238E27FC236}">
                <a16:creationId xmlns:a16="http://schemas.microsoft.com/office/drawing/2014/main" id="{4CF941C2-FBC9-4F03-87C9-C24BD7033F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6540" y="5060723"/>
            <a:ext cx="2550160" cy="705669"/>
          </a:xfrm>
          <a:prstGeom prst="rect">
            <a:avLst/>
          </a:prstGeom>
        </p:spPr>
      </p:pic>
      <p:sp>
        <p:nvSpPr>
          <p:cNvPr id="10" name="Text Placeholder 5">
            <a:extLst>
              <a:ext uri="{FF2B5EF4-FFF2-40B4-BE49-F238E27FC236}">
                <a16:creationId xmlns:a16="http://schemas.microsoft.com/office/drawing/2014/main" id="{CE4C3F86-C234-4582-8BEA-C0F4FFC7D8F4}"/>
              </a:ext>
            </a:extLst>
          </p:cNvPr>
          <p:cNvSpPr txBox="1">
            <a:spLocks/>
          </p:cNvSpPr>
          <p:nvPr/>
        </p:nvSpPr>
        <p:spPr>
          <a:xfrm>
            <a:off x="2424728" y="5413557"/>
            <a:ext cx="2325750" cy="328564"/>
          </a:xfrm>
          <a:prstGeom prst="rect">
            <a:avLst/>
          </a:prstGeom>
          <a:noFill/>
        </p:spPr>
        <p:txBody>
          <a:bodyPr vert="horz" lIns="34267" tIns="17132" rIns="34267" bIns="17132" anchor="ctr"/>
          <a:lstStyle>
            <a:lvl1pPr marL="0" indent="0" algn="l" rtl="0" eaLnBrk="1" fontAlgn="base" hangingPunct="1">
              <a:spcBef>
                <a:spcPct val="20000"/>
              </a:spcBef>
              <a:spcAft>
                <a:spcPct val="0"/>
              </a:spcAft>
              <a:buNone/>
              <a:defRPr sz="900" baseline="0">
                <a:solidFill>
                  <a:schemeClr val="bg2"/>
                </a:solidFill>
                <a:latin typeface="+mn-lt"/>
                <a:ea typeface="MS PGothic" pitchFamily="34" charset="-128"/>
                <a:cs typeface="Karla"/>
              </a:defRPr>
            </a:lvl1pPr>
            <a:lvl2pPr marL="773219" indent="-297392" algn="l" rtl="0" eaLnBrk="1" fontAlgn="base" hangingPunct="1">
              <a:spcBef>
                <a:spcPct val="20000"/>
              </a:spcBef>
              <a:spcAft>
                <a:spcPct val="0"/>
              </a:spcAft>
              <a:buChar char="–"/>
              <a:defRPr sz="1200">
                <a:solidFill>
                  <a:srgbClr val="888888"/>
                </a:solidFill>
                <a:latin typeface="Arial"/>
                <a:ea typeface="MS PGothic" pitchFamily="34" charset="-128"/>
                <a:cs typeface="Arial"/>
              </a:defRPr>
            </a:lvl2pPr>
            <a:lvl3pPr marL="1189569" indent="-237913" algn="l" rtl="0" eaLnBrk="1" fontAlgn="base" hangingPunct="1">
              <a:spcBef>
                <a:spcPct val="20000"/>
              </a:spcBef>
              <a:spcAft>
                <a:spcPct val="0"/>
              </a:spcAft>
              <a:buChar char="•"/>
              <a:defRPr sz="1200">
                <a:solidFill>
                  <a:srgbClr val="888888"/>
                </a:solidFill>
                <a:latin typeface="Arial"/>
                <a:ea typeface="MS PGothic" pitchFamily="34" charset="-128"/>
                <a:cs typeface="Arial"/>
              </a:defRPr>
            </a:lvl3pPr>
            <a:lvl4pPr marL="1665396" indent="-237913" algn="l" rtl="0" eaLnBrk="1" fontAlgn="base" hangingPunct="1">
              <a:spcBef>
                <a:spcPct val="20000"/>
              </a:spcBef>
              <a:spcAft>
                <a:spcPct val="0"/>
              </a:spcAft>
              <a:buChar char="–"/>
              <a:defRPr sz="1200">
                <a:solidFill>
                  <a:srgbClr val="888888"/>
                </a:solidFill>
                <a:latin typeface="Arial"/>
                <a:ea typeface="MS PGothic" pitchFamily="34" charset="-128"/>
                <a:cs typeface="Arial"/>
              </a:defRPr>
            </a:lvl4pPr>
            <a:lvl5pPr marL="2141224" indent="-237913" algn="l" rtl="0" eaLnBrk="1" fontAlgn="base" hangingPunct="1">
              <a:spcBef>
                <a:spcPct val="20000"/>
              </a:spcBef>
              <a:spcAft>
                <a:spcPct val="0"/>
              </a:spcAft>
              <a:buChar char="»"/>
              <a:defRPr sz="1200">
                <a:solidFill>
                  <a:srgbClr val="888888"/>
                </a:solidFill>
                <a:latin typeface="Arial"/>
                <a:ea typeface="MS PGothic" pitchFamily="34" charset="-128"/>
                <a:cs typeface="Arial"/>
              </a:defRPr>
            </a:lvl5pPr>
            <a:lvl6pPr marL="2617260" indent="-237931" algn="l" rtl="0" eaLnBrk="1" latinLnBrk="0" hangingPunct="1">
              <a:spcBef>
                <a:spcPct val="20000"/>
              </a:spcBef>
              <a:buChar char="•"/>
              <a:defRPr sz="2133">
                <a:solidFill>
                  <a:schemeClr val="tx1"/>
                </a:solidFill>
                <a:latin typeface="+mn-lt"/>
                <a:ea typeface="+mn-ea"/>
                <a:cs typeface="+mn-cs"/>
              </a:defRPr>
            </a:lvl6pPr>
            <a:lvl7pPr marL="3093125" indent="-237931" algn="l" rtl="0" eaLnBrk="1" latinLnBrk="0" hangingPunct="1">
              <a:spcBef>
                <a:spcPct val="20000"/>
              </a:spcBef>
              <a:buChar char="•"/>
              <a:defRPr sz="2133">
                <a:solidFill>
                  <a:schemeClr val="tx1"/>
                </a:solidFill>
                <a:latin typeface="+mn-lt"/>
                <a:ea typeface="+mn-ea"/>
                <a:cs typeface="+mn-cs"/>
              </a:defRPr>
            </a:lvl7pPr>
            <a:lvl8pPr marL="3568992" indent="-237931" algn="l" rtl="0" eaLnBrk="1" latinLnBrk="0" hangingPunct="1">
              <a:spcBef>
                <a:spcPct val="20000"/>
              </a:spcBef>
              <a:buChar char="•"/>
              <a:defRPr sz="2133">
                <a:solidFill>
                  <a:schemeClr val="tx1"/>
                </a:solidFill>
                <a:latin typeface="+mn-lt"/>
                <a:ea typeface="+mn-ea"/>
                <a:cs typeface="+mn-cs"/>
              </a:defRPr>
            </a:lvl8pPr>
            <a:lvl9pPr marL="4044857" indent="-237931" algn="l" rtl="0" eaLnBrk="1" latinLnBrk="0" hangingPunct="1">
              <a:spcBef>
                <a:spcPct val="20000"/>
              </a:spcBef>
              <a:buChar char="•"/>
              <a:defRPr sz="2133">
                <a:solidFill>
                  <a:schemeClr val="tx1"/>
                </a:solidFill>
                <a:latin typeface="+mn-lt"/>
                <a:ea typeface="+mn-ea"/>
                <a:cs typeface="+mn-cs"/>
              </a:defRPr>
            </a:lvl9pPr>
          </a:lstStyle>
          <a:p>
            <a:r>
              <a:rPr lang="en-US" sz="1200" i="1" kern="0" dirty="0">
                <a:solidFill>
                  <a:schemeClr val="accent2"/>
                </a:solidFill>
              </a:rPr>
              <a:t>August 2023</a:t>
            </a:r>
          </a:p>
        </p:txBody>
      </p:sp>
      <p:sp>
        <p:nvSpPr>
          <p:cNvPr id="11" name="Right Triangle 10">
            <a:extLst>
              <a:ext uri="{FF2B5EF4-FFF2-40B4-BE49-F238E27FC236}">
                <a16:creationId xmlns:a16="http://schemas.microsoft.com/office/drawing/2014/main" id="{45A97F5D-EA1B-4C36-9812-176876DF1324}"/>
              </a:ext>
            </a:extLst>
          </p:cNvPr>
          <p:cNvSpPr/>
          <p:nvPr/>
        </p:nvSpPr>
        <p:spPr>
          <a:xfrm flipV="1">
            <a:off x="0" y="0"/>
            <a:ext cx="1982606" cy="68580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Triangle 13">
            <a:extLst>
              <a:ext uri="{FF2B5EF4-FFF2-40B4-BE49-F238E27FC236}">
                <a16:creationId xmlns:a16="http://schemas.microsoft.com/office/drawing/2014/main" id="{B424F9FE-F00A-4B1E-B0F4-189C59B10690}"/>
              </a:ext>
            </a:extLst>
          </p:cNvPr>
          <p:cNvSpPr/>
          <p:nvPr/>
        </p:nvSpPr>
        <p:spPr>
          <a:xfrm>
            <a:off x="0" y="4297680"/>
            <a:ext cx="1036320" cy="2560320"/>
          </a:xfrm>
          <a:prstGeom prst="rtTriangle">
            <a:avLst/>
          </a:prstGeom>
          <a:solidFill>
            <a:srgbClr val="AF27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C8330EA-233A-4B0A-88C0-6C345691AE53}"/>
              </a:ext>
            </a:extLst>
          </p:cNvPr>
          <p:cNvSpPr/>
          <p:nvPr/>
        </p:nvSpPr>
        <p:spPr>
          <a:xfrm>
            <a:off x="2111828" y="5420726"/>
            <a:ext cx="47966" cy="3285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65BFCE8D-8EF8-4347-9C8B-ECA242E54C71}"/>
              </a:ext>
            </a:extLst>
          </p:cNvPr>
          <p:cNvCxnSpPr/>
          <p:nvPr/>
        </p:nvCxnSpPr>
        <p:spPr>
          <a:xfrm>
            <a:off x="3459706" y="5585007"/>
            <a:ext cx="5328645" cy="0"/>
          </a:xfrm>
          <a:prstGeom prst="line">
            <a:avLst/>
          </a:prstGeom>
          <a:ln>
            <a:solidFill>
              <a:srgbClr val="AF272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5562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1"/>
            </p:custDataLst>
            <p:extLst>
              <p:ext uri="{D42A27DB-BD31-4B8C-83A1-F6EECF244321}">
                <p14:modId xmlns:p14="http://schemas.microsoft.com/office/powerpoint/2010/main" val="35691076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6" imgW="592" imgH="661" progId="TCLayout.ActiveDocument.1">
                  <p:embed/>
                </p:oleObj>
              </mc:Choice>
              <mc:Fallback>
                <p:oleObj name="think-cell Slide" r:id="rId36" imgW="592" imgH="661" progId="TCLayout.ActiveDocument.1">
                  <p:embed/>
                  <p:pic>
                    <p:nvPicPr>
                      <p:cNvPr id="13" name="Object 12" hidden="1"/>
                      <p:cNvPicPr/>
                      <p:nvPr/>
                    </p:nvPicPr>
                    <p:blipFill>
                      <a:blip r:embed="rId37"/>
                      <a:stretch>
                        <a:fillRect/>
                      </a:stretch>
                    </p:blipFill>
                    <p:spPr>
                      <a:xfrm>
                        <a:off x="1588" y="1588"/>
                        <a:ext cx="1588" cy="1588"/>
                      </a:xfrm>
                      <a:prstGeom prst="rect">
                        <a:avLst/>
                      </a:prstGeom>
                    </p:spPr>
                  </p:pic>
                </p:oleObj>
              </mc:Fallback>
            </mc:AlternateContent>
          </a:graphicData>
        </a:graphic>
      </p:graphicFrame>
      <p:graphicFrame>
        <p:nvGraphicFramePr>
          <p:cNvPr id="119" name="Chart 118">
            <a:extLst>
              <a:ext uri="{FF2B5EF4-FFF2-40B4-BE49-F238E27FC236}">
                <a16:creationId xmlns:a16="http://schemas.microsoft.com/office/drawing/2014/main" id="{793EA9B6-9851-37D0-17C8-966A3E3FCC43}"/>
              </a:ext>
            </a:extLst>
          </p:cNvPr>
          <p:cNvGraphicFramePr/>
          <p:nvPr>
            <p:custDataLst>
              <p:tags r:id="rId2"/>
            </p:custDataLst>
            <p:extLst>
              <p:ext uri="{D42A27DB-BD31-4B8C-83A1-F6EECF244321}">
                <p14:modId xmlns:p14="http://schemas.microsoft.com/office/powerpoint/2010/main" val="475564362"/>
              </p:ext>
            </p:extLst>
          </p:nvPr>
        </p:nvGraphicFramePr>
        <p:xfrm>
          <a:off x="895350" y="1570038"/>
          <a:ext cx="4287838" cy="2917825"/>
        </p:xfrm>
        <a:graphic>
          <a:graphicData uri="http://schemas.openxmlformats.org/drawingml/2006/chart">
            <c:chart xmlns:c="http://schemas.openxmlformats.org/drawingml/2006/chart" xmlns:r="http://schemas.openxmlformats.org/officeDocument/2006/relationships" r:id="rId38"/>
          </a:graphicData>
        </a:graphic>
      </p:graphicFrame>
      <p:sp>
        <p:nvSpPr>
          <p:cNvPr id="71" name="Rectangle 70">
            <a:extLst>
              <a:ext uri="{FF2B5EF4-FFF2-40B4-BE49-F238E27FC236}">
                <a16:creationId xmlns:a16="http://schemas.microsoft.com/office/drawing/2014/main" id="{F3E99214-F808-1A0B-E2D1-E84ABFE91D00}"/>
              </a:ext>
            </a:extLst>
          </p:cNvPr>
          <p:cNvSpPr/>
          <p:nvPr>
            <p:custDataLst>
              <p:tags r:id="rId3"/>
            </p:custDataLst>
          </p:nvPr>
        </p:nvSpPr>
        <p:spPr bwMode="gray">
          <a:xfrm>
            <a:off x="4927600" y="2349500"/>
            <a:ext cx="254000" cy="165100"/>
          </a:xfrm>
          <a:prstGeom prst="rect">
            <a:avLst/>
          </a:prstGeom>
          <a:solidFill>
            <a:srgbClr val="C3CFE1"/>
          </a:solidFill>
          <a:ln w="42500" cap="flat" cmpd="sng" algn="ctr">
            <a:noFill/>
            <a:prstDash val="solid"/>
            <a:round/>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vert="horz" wrap="none" lIns="22225" tIns="0" rIns="22225" bIns="0" rtlCol="0" anchor="ctr"/>
          <a:lstStyle/>
          <a:p>
            <a:pPr algn="ctr">
              <a:lnSpc>
                <a:spcPct val="90000"/>
              </a:lnSpc>
              <a:spcBef>
                <a:spcPct val="0"/>
              </a:spcBef>
              <a:spcAft>
                <a:spcPct val="0"/>
              </a:spcAft>
            </a:pPr>
            <a:fld id="{EADBBCF2-E594-4775-916E-5590AD99BC6D}" type="datetime'2''''''''%'''''''''''''''''''''''''''''''''''''''''''''''">
              <a:rPr lang="en-US" altLang="en-US" sz="1200" smtClean="0">
                <a:solidFill>
                  <a:schemeClr val="tx1"/>
                </a:solidFill>
                <a:effectLst/>
              </a:rPr>
              <a:pPr/>
              <a:t>2%</a:t>
            </a:fld>
            <a:endParaRPr lang="en-US" sz="1200">
              <a:solidFill>
                <a:schemeClr val="tx1"/>
              </a:solidFill>
            </a:endParaRPr>
          </a:p>
        </p:txBody>
      </p:sp>
      <p:sp>
        <p:nvSpPr>
          <p:cNvPr id="67" name="Rectangle 66">
            <a:extLst>
              <a:ext uri="{FF2B5EF4-FFF2-40B4-BE49-F238E27FC236}">
                <a16:creationId xmlns:a16="http://schemas.microsoft.com/office/drawing/2014/main" id="{F056CE84-B383-7EEF-5504-8DCD97317DF1}"/>
              </a:ext>
            </a:extLst>
          </p:cNvPr>
          <p:cNvSpPr/>
          <p:nvPr>
            <p:custDataLst>
              <p:tags r:id="rId4"/>
            </p:custDataLst>
          </p:nvPr>
        </p:nvSpPr>
        <p:spPr bwMode="gray">
          <a:xfrm>
            <a:off x="5200650" y="2357438"/>
            <a:ext cx="269875" cy="150813"/>
          </a:xfrm>
          <a:prstGeom prst="rect">
            <a:avLst/>
          </a:prstGeom>
          <a:noFill/>
          <a:ln w="425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425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20638" tIns="0" rIns="20638" bIns="0" numCol="1" spcCol="0" rtlCol="0" anchor="ctr" anchorCtr="0">
            <a:noAutofit/>
          </a:bodyPr>
          <a:lstStyle/>
          <a:p>
            <a:pPr>
              <a:lnSpc>
                <a:spcPct val="90000"/>
              </a:lnSpc>
              <a:spcBef>
                <a:spcPct val="0"/>
              </a:spcBef>
              <a:spcAft>
                <a:spcPct val="0"/>
              </a:spcAft>
            </a:pPr>
            <a:r>
              <a:rPr lang="en-US" sz="1100" dirty="0">
                <a:solidFill>
                  <a:schemeClr val="tx1"/>
                </a:solidFill>
              </a:rPr>
              <a:t>830</a:t>
            </a:r>
          </a:p>
        </p:txBody>
      </p:sp>
      <p:sp>
        <p:nvSpPr>
          <p:cNvPr id="285" name="Rectangle 284">
            <a:extLst>
              <a:ext uri="{FF2B5EF4-FFF2-40B4-BE49-F238E27FC236}">
                <a16:creationId xmlns:a16="http://schemas.microsoft.com/office/drawing/2014/main" id="{4837A278-523F-C0E3-5456-C4FFEF4C0632}"/>
              </a:ext>
            </a:extLst>
          </p:cNvPr>
          <p:cNvSpPr/>
          <p:nvPr>
            <p:custDataLst>
              <p:tags r:id="rId5"/>
            </p:custDataLst>
          </p:nvPr>
        </p:nvSpPr>
        <p:spPr bwMode="gray">
          <a:xfrm>
            <a:off x="5200650" y="3549650"/>
            <a:ext cx="269875" cy="150813"/>
          </a:xfrm>
          <a:prstGeom prst="rect">
            <a:avLst/>
          </a:prstGeom>
          <a:noFill/>
          <a:ln w="425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425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20638" tIns="0" rIns="20638" bIns="0" numCol="1" spcCol="0" rtlCol="0" anchor="ctr" anchorCtr="0">
            <a:noAutofit/>
          </a:bodyPr>
          <a:lstStyle/>
          <a:p>
            <a:pPr>
              <a:lnSpc>
                <a:spcPct val="90000"/>
              </a:lnSpc>
              <a:spcBef>
                <a:spcPct val="0"/>
              </a:spcBef>
              <a:spcAft>
                <a:spcPct val="0"/>
              </a:spcAft>
            </a:pPr>
            <a:r>
              <a:rPr lang="en-US" sz="1100" dirty="0">
                <a:solidFill>
                  <a:schemeClr val="tx1"/>
                </a:solidFill>
              </a:rPr>
              <a:t>830</a:t>
            </a:r>
          </a:p>
        </p:txBody>
      </p:sp>
      <p:sp>
        <p:nvSpPr>
          <p:cNvPr id="3" name="Rectangle 2" hidden="1"/>
          <p:cNvSpPr/>
          <p:nvPr>
            <p:custDataLst>
              <p:tags r:id="rId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Noto Sans" panose="020B0502040504020204" pitchFamily="34"/>
              <a:ea typeface="+mn-ea"/>
              <a:cs typeface="+mn-cs"/>
              <a:sym typeface="Noto Sans" panose="020B0502040504020204" pitchFamily="34"/>
            </a:endParaRPr>
          </a:p>
        </p:txBody>
      </p:sp>
      <p:sp>
        <p:nvSpPr>
          <p:cNvPr id="4" name="Rectangle 3" hidden="1"/>
          <p:cNvSpPr/>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Noto Sans" panose="020B0502040504020204" pitchFamily="34"/>
              <a:ea typeface="+mn-ea"/>
              <a:cs typeface="+mn-cs"/>
            </a:endParaRPr>
          </a:p>
        </p:txBody>
      </p:sp>
      <p:sp>
        <p:nvSpPr>
          <p:cNvPr id="47" name="TextBox 46"/>
          <p:cNvSpPr txBox="1"/>
          <p:nvPr/>
        </p:nvSpPr>
        <p:spPr>
          <a:xfrm>
            <a:off x="7932474" y="4842504"/>
            <a:ext cx="847989" cy="184666"/>
          </a:xfrm>
          <a:prstGeom prst="rect">
            <a:avLst/>
          </a:prstGeom>
          <a:noFill/>
          <a:ln>
            <a:noFill/>
          </a:ln>
        </p:spPr>
        <p:txBody>
          <a:bodyPr wrap="none" lIns="0" tIns="0" rIns="0" bIns="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Noto Sans"/>
                <a:ea typeface="+mn-ea"/>
                <a:cs typeface="Arial" panose="020B0604020202020204" pitchFamily="34" charset="0"/>
              </a:rPr>
              <a:t>Controlled </a:t>
            </a:r>
          </a:p>
        </p:txBody>
      </p:sp>
      <p:sp>
        <p:nvSpPr>
          <p:cNvPr id="64" name="TextBox 63"/>
          <p:cNvSpPr txBox="1"/>
          <p:nvPr/>
        </p:nvSpPr>
        <p:spPr>
          <a:xfrm>
            <a:off x="7711369" y="2555869"/>
            <a:ext cx="1218282" cy="184666"/>
          </a:xfrm>
          <a:prstGeom prst="rect">
            <a:avLst/>
          </a:prstGeom>
          <a:noFill/>
          <a:ln>
            <a:noFill/>
          </a:ln>
        </p:spPr>
        <p:txBody>
          <a:bodyPr wrap="none" lIns="0" tIns="0" rIns="0" bIns="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Noto Sans"/>
                <a:ea typeface="+mn-ea"/>
                <a:cs typeface="Arial" panose="020B0604020202020204" pitchFamily="34" charset="0"/>
              </a:rPr>
              <a:t>Non-Controlled </a:t>
            </a:r>
          </a:p>
        </p:txBody>
      </p:sp>
      <p:sp>
        <p:nvSpPr>
          <p:cNvPr id="45" name="Text Placeholder 2">
            <a:extLst>
              <a:ext uri="{FF2B5EF4-FFF2-40B4-BE49-F238E27FC236}">
                <a16:creationId xmlns:a16="http://schemas.microsoft.com/office/drawing/2014/main" id="{A84325FC-782E-4385-B122-861BB91C8C0B}"/>
              </a:ext>
            </a:extLst>
          </p:cNvPr>
          <p:cNvSpPr txBox="1">
            <a:spLocks/>
          </p:cNvSpPr>
          <p:nvPr/>
        </p:nvSpPr>
        <p:spPr>
          <a:xfrm>
            <a:off x="312358" y="804544"/>
            <a:ext cx="11484157" cy="240541"/>
          </a:xfrm>
          <a:prstGeom prst="rect">
            <a:avLst/>
          </a:prstGeom>
        </p:spPr>
        <p:txBody>
          <a:bodyPr lIns="17131" tIns="8565" rIns="17131" bIns="8565" anchor="ctr"/>
          <a:lstStyle>
            <a:lvl1pPr marL="356871" indent="-356871" algn="l" rtl="0" eaLnBrk="1" fontAlgn="base" hangingPunct="1">
              <a:spcBef>
                <a:spcPct val="20000"/>
              </a:spcBef>
              <a:spcAft>
                <a:spcPct val="0"/>
              </a:spcAft>
              <a:buChar char="•"/>
              <a:defRPr sz="1200">
                <a:solidFill>
                  <a:srgbClr val="888888"/>
                </a:solidFill>
                <a:latin typeface="Arial"/>
                <a:ea typeface="MS PGothic" pitchFamily="34" charset="-128"/>
                <a:cs typeface="Arial"/>
              </a:defRPr>
            </a:lvl1pPr>
            <a:lvl2pPr marL="773219" indent="-297392" algn="l" rtl="0" eaLnBrk="1" fontAlgn="base" hangingPunct="1">
              <a:spcBef>
                <a:spcPct val="20000"/>
              </a:spcBef>
              <a:spcAft>
                <a:spcPct val="0"/>
              </a:spcAft>
              <a:buChar char="–"/>
              <a:defRPr sz="1200">
                <a:solidFill>
                  <a:srgbClr val="888888"/>
                </a:solidFill>
                <a:latin typeface="Arial"/>
                <a:ea typeface="MS PGothic" pitchFamily="34" charset="-128"/>
                <a:cs typeface="Arial"/>
              </a:defRPr>
            </a:lvl2pPr>
            <a:lvl3pPr marL="1189569" indent="-237913" algn="l" rtl="0" eaLnBrk="1" fontAlgn="base" hangingPunct="1">
              <a:spcBef>
                <a:spcPct val="20000"/>
              </a:spcBef>
              <a:spcAft>
                <a:spcPct val="0"/>
              </a:spcAft>
              <a:buChar char="•"/>
              <a:defRPr sz="1200">
                <a:solidFill>
                  <a:srgbClr val="888888"/>
                </a:solidFill>
                <a:latin typeface="Arial"/>
                <a:ea typeface="MS PGothic" pitchFamily="34" charset="-128"/>
                <a:cs typeface="Arial"/>
              </a:defRPr>
            </a:lvl3pPr>
            <a:lvl4pPr marL="1665396" indent="-237913" algn="l" rtl="0" eaLnBrk="1" fontAlgn="base" hangingPunct="1">
              <a:spcBef>
                <a:spcPct val="20000"/>
              </a:spcBef>
              <a:spcAft>
                <a:spcPct val="0"/>
              </a:spcAft>
              <a:buChar char="–"/>
              <a:defRPr sz="1200">
                <a:solidFill>
                  <a:srgbClr val="888888"/>
                </a:solidFill>
                <a:latin typeface="Arial"/>
                <a:ea typeface="MS PGothic" pitchFamily="34" charset="-128"/>
                <a:cs typeface="Arial"/>
              </a:defRPr>
            </a:lvl4pPr>
            <a:lvl5pPr marL="2141224" indent="-237913" algn="l" rtl="0" eaLnBrk="1" fontAlgn="base" hangingPunct="1">
              <a:spcBef>
                <a:spcPct val="20000"/>
              </a:spcBef>
              <a:spcAft>
                <a:spcPct val="0"/>
              </a:spcAft>
              <a:buChar char="»"/>
              <a:defRPr sz="1200">
                <a:solidFill>
                  <a:srgbClr val="888888"/>
                </a:solidFill>
                <a:latin typeface="Arial"/>
                <a:ea typeface="MS PGothic" pitchFamily="34" charset="-128"/>
                <a:cs typeface="Arial"/>
              </a:defRPr>
            </a:lvl5pPr>
            <a:lvl6pPr marL="2617260" indent="-237931" algn="l" rtl="0" eaLnBrk="1" latinLnBrk="0" hangingPunct="1">
              <a:spcBef>
                <a:spcPct val="20000"/>
              </a:spcBef>
              <a:buChar char="•"/>
              <a:defRPr sz="2133">
                <a:solidFill>
                  <a:schemeClr val="tx1"/>
                </a:solidFill>
                <a:latin typeface="+mn-lt"/>
                <a:ea typeface="+mn-ea"/>
                <a:cs typeface="+mn-cs"/>
              </a:defRPr>
            </a:lvl6pPr>
            <a:lvl7pPr marL="3093125" indent="-237931" algn="l" rtl="0" eaLnBrk="1" latinLnBrk="0" hangingPunct="1">
              <a:spcBef>
                <a:spcPct val="20000"/>
              </a:spcBef>
              <a:buChar char="•"/>
              <a:defRPr sz="2133">
                <a:solidFill>
                  <a:schemeClr val="tx1"/>
                </a:solidFill>
                <a:latin typeface="+mn-lt"/>
                <a:ea typeface="+mn-ea"/>
                <a:cs typeface="+mn-cs"/>
              </a:defRPr>
            </a:lvl7pPr>
            <a:lvl8pPr marL="3568992" indent="-237931" algn="l" rtl="0" eaLnBrk="1" latinLnBrk="0" hangingPunct="1">
              <a:spcBef>
                <a:spcPct val="20000"/>
              </a:spcBef>
              <a:buChar char="•"/>
              <a:defRPr sz="2133">
                <a:solidFill>
                  <a:schemeClr val="tx1"/>
                </a:solidFill>
                <a:latin typeface="+mn-lt"/>
                <a:ea typeface="+mn-ea"/>
                <a:cs typeface="+mn-cs"/>
              </a:defRPr>
            </a:lvl8pPr>
            <a:lvl9pPr marL="4044857" indent="-237931" algn="l" rtl="0" eaLnBrk="1" latinLnBrk="0" hangingPunct="1">
              <a:spcBef>
                <a:spcPct val="20000"/>
              </a:spcBef>
              <a:buChar char="•"/>
              <a:defRPr sz="2133">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600" b="0" i="0" u="none" strike="noStrike" kern="0" cap="none" spc="0" normalizeH="0" baseline="0" noProof="0" dirty="0">
                <a:ln>
                  <a:noFill/>
                </a:ln>
                <a:solidFill>
                  <a:srgbClr val="888888"/>
                </a:solidFill>
                <a:effectLst/>
                <a:uLnTx/>
                <a:uFillTx/>
                <a:latin typeface="Noto Sans"/>
                <a:ea typeface="Noto Sans" panose="020B0502040504020204" pitchFamily="34" charset="0"/>
                <a:cs typeface="Arial" panose="020B0604020202020204" pitchFamily="34" charset="0"/>
              </a:rPr>
              <a:t>Refinanced our credit facilities with cheaper interest facilities</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1600" b="0" i="0" u="none" strike="noStrike" kern="0" cap="none" spc="0" normalizeH="0" baseline="0" noProof="0" dirty="0">
              <a:ln>
                <a:noFill/>
              </a:ln>
              <a:solidFill>
                <a:srgbClr val="888888"/>
              </a:solidFill>
              <a:effectLst/>
              <a:uLnTx/>
              <a:uFillTx/>
              <a:latin typeface="Noto Sans"/>
              <a:ea typeface="Noto Sans" panose="020B0502040504020204" pitchFamily="34" charset="0"/>
              <a:cs typeface="Arial" panose="020B0604020202020204" pitchFamily="34" charset="0"/>
            </a:endParaRPr>
          </a:p>
        </p:txBody>
      </p:sp>
      <p:sp>
        <p:nvSpPr>
          <p:cNvPr id="46" name="Text Placeholder 8">
            <a:extLst>
              <a:ext uri="{FF2B5EF4-FFF2-40B4-BE49-F238E27FC236}">
                <a16:creationId xmlns:a16="http://schemas.microsoft.com/office/drawing/2014/main" id="{7B5E93B1-982D-465D-B105-0A439C284B95}"/>
              </a:ext>
            </a:extLst>
          </p:cNvPr>
          <p:cNvSpPr txBox="1">
            <a:spLocks/>
          </p:cNvSpPr>
          <p:nvPr/>
        </p:nvSpPr>
        <p:spPr>
          <a:xfrm>
            <a:off x="312358" y="270508"/>
            <a:ext cx="8807583" cy="337873"/>
          </a:xfrm>
          <a:prstGeom prst="rect">
            <a:avLst/>
          </a:prstGeom>
        </p:spPr>
        <p:txBody>
          <a:bodyPr vert="horz" lIns="34267" tIns="17132" rIns="34267" bIns="17132"/>
          <a:lstStyle>
            <a:lvl1pPr marL="0" marR="0" indent="0" algn="l" defTabSz="457109" rtl="0" eaLnBrk="1" fontAlgn="base" latinLnBrk="0" hangingPunct="1">
              <a:lnSpc>
                <a:spcPct val="85000"/>
              </a:lnSpc>
              <a:spcBef>
                <a:spcPct val="20000"/>
              </a:spcBef>
              <a:spcAft>
                <a:spcPct val="0"/>
              </a:spcAft>
              <a:buClrTx/>
              <a:buSzTx/>
              <a:buFontTx/>
              <a:buNone/>
              <a:tabLst/>
              <a:defRPr sz="2500" b="1" i="0" spc="-74" baseline="0">
                <a:solidFill>
                  <a:schemeClr val="tx2"/>
                </a:solidFill>
                <a:latin typeface="+mj-lt"/>
                <a:ea typeface="MS PGothic" pitchFamily="34" charset="-128"/>
                <a:cs typeface="Karla"/>
              </a:defRPr>
            </a:lvl1pPr>
            <a:lvl2pPr marL="773219" indent="-297392" algn="l" rtl="0" eaLnBrk="1" fontAlgn="base" hangingPunct="1">
              <a:spcBef>
                <a:spcPct val="20000"/>
              </a:spcBef>
              <a:spcAft>
                <a:spcPct val="0"/>
              </a:spcAft>
              <a:buChar char="–"/>
              <a:defRPr sz="1200">
                <a:solidFill>
                  <a:srgbClr val="888888"/>
                </a:solidFill>
                <a:latin typeface="Arial"/>
                <a:ea typeface="MS PGothic" pitchFamily="34" charset="-128"/>
                <a:cs typeface="Arial"/>
              </a:defRPr>
            </a:lvl2pPr>
            <a:lvl3pPr marL="1189569" indent="-237913" algn="l" rtl="0" eaLnBrk="1" fontAlgn="base" hangingPunct="1">
              <a:spcBef>
                <a:spcPct val="20000"/>
              </a:spcBef>
              <a:spcAft>
                <a:spcPct val="0"/>
              </a:spcAft>
              <a:buChar char="•"/>
              <a:defRPr sz="1200">
                <a:solidFill>
                  <a:srgbClr val="888888"/>
                </a:solidFill>
                <a:latin typeface="Arial"/>
                <a:ea typeface="MS PGothic" pitchFamily="34" charset="-128"/>
                <a:cs typeface="Arial"/>
              </a:defRPr>
            </a:lvl3pPr>
            <a:lvl4pPr marL="1665396" indent="-237913" algn="l" rtl="0" eaLnBrk="1" fontAlgn="base" hangingPunct="1">
              <a:spcBef>
                <a:spcPct val="20000"/>
              </a:spcBef>
              <a:spcAft>
                <a:spcPct val="0"/>
              </a:spcAft>
              <a:buChar char="–"/>
              <a:defRPr sz="1200">
                <a:solidFill>
                  <a:srgbClr val="888888"/>
                </a:solidFill>
                <a:latin typeface="Arial"/>
                <a:ea typeface="MS PGothic" pitchFamily="34" charset="-128"/>
                <a:cs typeface="Arial"/>
              </a:defRPr>
            </a:lvl4pPr>
            <a:lvl5pPr marL="2141224" indent="-237913" algn="l" rtl="0" eaLnBrk="1" fontAlgn="base" hangingPunct="1">
              <a:spcBef>
                <a:spcPct val="20000"/>
              </a:spcBef>
              <a:spcAft>
                <a:spcPct val="0"/>
              </a:spcAft>
              <a:buChar char="»"/>
              <a:defRPr sz="1200">
                <a:solidFill>
                  <a:srgbClr val="888888"/>
                </a:solidFill>
                <a:latin typeface="Arial"/>
                <a:ea typeface="MS PGothic" pitchFamily="34" charset="-128"/>
                <a:cs typeface="Arial"/>
              </a:defRPr>
            </a:lvl5pPr>
            <a:lvl6pPr marL="2617260" indent="-237931" algn="l" rtl="0" eaLnBrk="1" latinLnBrk="0" hangingPunct="1">
              <a:spcBef>
                <a:spcPct val="20000"/>
              </a:spcBef>
              <a:buChar char="•"/>
              <a:defRPr sz="2133">
                <a:solidFill>
                  <a:schemeClr val="tx1"/>
                </a:solidFill>
                <a:latin typeface="+mn-lt"/>
                <a:ea typeface="+mn-ea"/>
                <a:cs typeface="+mn-cs"/>
              </a:defRPr>
            </a:lvl6pPr>
            <a:lvl7pPr marL="3093125" indent="-237931" algn="l" rtl="0" eaLnBrk="1" latinLnBrk="0" hangingPunct="1">
              <a:spcBef>
                <a:spcPct val="20000"/>
              </a:spcBef>
              <a:buChar char="•"/>
              <a:defRPr sz="2133">
                <a:solidFill>
                  <a:schemeClr val="tx1"/>
                </a:solidFill>
                <a:latin typeface="+mn-lt"/>
                <a:ea typeface="+mn-ea"/>
                <a:cs typeface="+mn-cs"/>
              </a:defRPr>
            </a:lvl7pPr>
            <a:lvl8pPr marL="3568992" indent="-237931" algn="l" rtl="0" eaLnBrk="1" latinLnBrk="0" hangingPunct="1">
              <a:spcBef>
                <a:spcPct val="20000"/>
              </a:spcBef>
              <a:buChar char="•"/>
              <a:defRPr sz="2133">
                <a:solidFill>
                  <a:schemeClr val="tx1"/>
                </a:solidFill>
                <a:latin typeface="+mn-lt"/>
                <a:ea typeface="+mn-ea"/>
                <a:cs typeface="+mn-cs"/>
              </a:defRPr>
            </a:lvl8pPr>
            <a:lvl9pPr marL="4044857" indent="-237931" algn="l" rtl="0" eaLnBrk="1" latinLnBrk="0" hangingPunct="1">
              <a:spcBef>
                <a:spcPct val="20000"/>
              </a:spcBef>
              <a:buChar char="•"/>
              <a:defRPr sz="2133">
                <a:solidFill>
                  <a:schemeClr val="tx1"/>
                </a:solidFill>
                <a:latin typeface="+mn-lt"/>
                <a:ea typeface="+mn-ea"/>
                <a:cs typeface="+mn-cs"/>
              </a:defRPr>
            </a:lvl9pPr>
          </a:lstStyle>
          <a:p>
            <a:pPr marL="0" marR="0" lvl="0" indent="0" algn="l" defTabSz="457109" rtl="0" eaLnBrk="1" fontAlgn="base" latinLnBrk="0" hangingPunct="1">
              <a:lnSpc>
                <a:spcPct val="85000"/>
              </a:lnSpc>
              <a:spcBef>
                <a:spcPct val="20000"/>
              </a:spcBef>
              <a:spcAft>
                <a:spcPct val="0"/>
              </a:spcAft>
              <a:buClrTx/>
              <a:buSzTx/>
              <a:buFontTx/>
              <a:buNone/>
              <a:tabLst/>
              <a:defRPr/>
            </a:pPr>
            <a:r>
              <a:rPr lang="en-US" kern="0" dirty="0">
                <a:solidFill>
                  <a:srgbClr val="D86018"/>
                </a:solidFill>
                <a:latin typeface="Karla"/>
              </a:rPr>
              <a:t>Debt</a:t>
            </a:r>
            <a:r>
              <a:rPr kumimoji="0" lang="en-US" sz="2500" b="1" i="0" u="none" strike="noStrike" kern="0" cap="none" spc="-74" normalizeH="0" baseline="0" noProof="0" dirty="0">
                <a:ln>
                  <a:noFill/>
                </a:ln>
                <a:solidFill>
                  <a:srgbClr val="D86018"/>
                </a:solidFill>
                <a:effectLst/>
                <a:uLnTx/>
                <a:uFillTx/>
                <a:latin typeface="Karla"/>
                <a:ea typeface="MS PGothic" pitchFamily="34" charset="-128"/>
              </a:rPr>
              <a:t> Profile (KD </a:t>
            </a:r>
            <a:r>
              <a:rPr kumimoji="0" lang="en-US" sz="2500" b="1" i="0" u="none" strike="noStrike" kern="0" cap="none" spc="-74" normalizeH="0" baseline="0" noProof="0" dirty="0" err="1">
                <a:ln>
                  <a:noFill/>
                </a:ln>
                <a:solidFill>
                  <a:srgbClr val="D86018"/>
                </a:solidFill>
                <a:effectLst/>
                <a:uLnTx/>
                <a:uFillTx/>
                <a:latin typeface="Karla"/>
                <a:ea typeface="MS PGothic" pitchFamily="34" charset="-128"/>
              </a:rPr>
              <a:t>Mln</a:t>
            </a:r>
            <a:r>
              <a:rPr kumimoji="0" lang="en-US" sz="2500" b="1" i="0" u="none" strike="noStrike" kern="0" cap="none" spc="-74" normalizeH="0" baseline="0" noProof="0" dirty="0">
                <a:ln>
                  <a:noFill/>
                </a:ln>
                <a:solidFill>
                  <a:srgbClr val="D86018"/>
                </a:solidFill>
                <a:effectLst/>
                <a:uLnTx/>
                <a:uFillTx/>
                <a:latin typeface="Karla"/>
                <a:ea typeface="MS PGothic" pitchFamily="34" charset="-128"/>
              </a:rPr>
              <a:t>)	</a:t>
            </a:r>
          </a:p>
        </p:txBody>
      </p:sp>
      <p:sp>
        <p:nvSpPr>
          <p:cNvPr id="87" name="object 8">
            <a:extLst>
              <a:ext uri="{FF2B5EF4-FFF2-40B4-BE49-F238E27FC236}">
                <a16:creationId xmlns:a16="http://schemas.microsoft.com/office/drawing/2014/main" id="{43158E11-093D-D1D1-B249-35816CA63CCF}"/>
              </a:ext>
            </a:extLst>
          </p:cNvPr>
          <p:cNvSpPr/>
          <p:nvPr/>
        </p:nvSpPr>
        <p:spPr>
          <a:xfrm rot="5400000">
            <a:off x="5264922" y="-20866"/>
            <a:ext cx="1529720" cy="11233610"/>
          </a:xfrm>
          <a:custGeom>
            <a:avLst/>
            <a:gdLst/>
            <a:ahLst/>
            <a:cxnLst/>
            <a:rect l="l" t="t" r="r" b="b"/>
            <a:pathLst>
              <a:path w="3397885" h="6300470">
                <a:moveTo>
                  <a:pt x="3397478" y="0"/>
                </a:moveTo>
                <a:lnTo>
                  <a:pt x="0" y="0"/>
                </a:lnTo>
                <a:lnTo>
                  <a:pt x="0" y="6300216"/>
                </a:lnTo>
                <a:lnTo>
                  <a:pt x="3397478" y="6300216"/>
                </a:lnTo>
                <a:lnTo>
                  <a:pt x="3397478" y="0"/>
                </a:lnTo>
                <a:close/>
              </a:path>
            </a:pathLst>
          </a:custGeom>
          <a:solidFill>
            <a:srgbClr val="F2F2F2"/>
          </a:solidFill>
        </p:spPr>
        <p:txBody>
          <a:bodyPr wrap="square" lIns="0" tIns="0" rIns="0" bIns="0" rtlCol="0"/>
          <a:lstStyle/>
          <a:p>
            <a:endParaRPr/>
          </a:p>
        </p:txBody>
      </p:sp>
      <p:sp>
        <p:nvSpPr>
          <p:cNvPr id="8" name="TextBox 340">
            <a:extLst>
              <a:ext uri="{FF2B5EF4-FFF2-40B4-BE49-F238E27FC236}">
                <a16:creationId xmlns:a16="http://schemas.microsoft.com/office/drawing/2014/main" id="{80CFFE61-C9D8-7C7E-7A28-230A442181CD}"/>
              </a:ext>
            </a:extLst>
          </p:cNvPr>
          <p:cNvSpPr txBox="1">
            <a:spLocks noChangeArrowheads="1"/>
          </p:cNvSpPr>
          <p:nvPr/>
        </p:nvSpPr>
        <p:spPr bwMode="auto">
          <a:xfrm>
            <a:off x="545413" y="5075326"/>
            <a:ext cx="10846210" cy="1169551"/>
          </a:xfrm>
          <a:prstGeom prst="rect">
            <a:avLst/>
          </a:prstGeom>
          <a:noFill/>
          <a:ln w="9525">
            <a:noFill/>
            <a:miter lim="800000"/>
            <a:headEnd/>
            <a:tailEnd/>
          </a:ln>
        </p:spPr>
        <p:txBody>
          <a:bodyPr wrap="square" lIns="0" rIns="0" numCol="2" anchor="ctr">
            <a:spAutoFit/>
          </a:bodyPr>
          <a:lstStyle/>
          <a:p>
            <a:pPr marL="285750" marR="0" lvl="0" indent="-285750" fontAlgn="auto">
              <a:lnSpc>
                <a:spcPct val="100000"/>
              </a:lnSpc>
              <a:spcBef>
                <a:spcPts val="0"/>
              </a:spcBef>
              <a:spcAft>
                <a:spcPts val="0"/>
              </a:spcAft>
              <a:buClrTx/>
              <a:buSzTx/>
              <a:buFont typeface="Arial" panose="020B0604020202020204" pitchFamily="34" charset="0"/>
              <a:buChar char="•"/>
              <a:tabLst/>
              <a:defRPr/>
            </a:pPr>
            <a:r>
              <a:rPr lang="en-US" sz="1400" dirty="0"/>
              <a:t>Agility has entered into a multi year funded equity collar agreements concerning a number of DSV shares. </a:t>
            </a:r>
          </a:p>
          <a:p>
            <a:pPr marR="0" lvl="0" fontAlgn="auto">
              <a:lnSpc>
                <a:spcPct val="100000"/>
              </a:lnSpc>
              <a:spcBef>
                <a:spcPts val="0"/>
              </a:spcBef>
              <a:spcAft>
                <a:spcPts val="0"/>
              </a:spcAft>
              <a:buClrTx/>
              <a:buSzTx/>
              <a:tabLst/>
              <a:defRPr/>
            </a:pPr>
            <a:endParaRPr lang="en-US" sz="1400" dirty="0"/>
          </a:p>
          <a:p>
            <a:pPr marL="285750" marR="0" lvl="0" indent="-285750" fontAlgn="auto">
              <a:lnSpc>
                <a:spcPct val="100000"/>
              </a:lnSpc>
              <a:spcBef>
                <a:spcPts val="0"/>
              </a:spcBef>
              <a:spcAft>
                <a:spcPts val="0"/>
              </a:spcAft>
              <a:buClrTx/>
              <a:buSzTx/>
              <a:buFont typeface="Arial" panose="020B0604020202020204" pitchFamily="34" charset="0"/>
              <a:buChar char="•"/>
              <a:tabLst/>
              <a:defRPr/>
            </a:pPr>
            <a:r>
              <a:rPr lang="en-US" sz="1400" dirty="0"/>
              <a:t>Those agreements allowed Agility to have access to around KD 770 million (Euros 2.2 </a:t>
            </a:r>
            <a:r>
              <a:rPr lang="en-US" sz="1400" dirty="0" err="1"/>
              <a:t>bln</a:t>
            </a:r>
            <a:r>
              <a:rPr lang="en-US" sz="1400" dirty="0"/>
              <a:t>) of relatively cheaper financing </a:t>
            </a:r>
          </a:p>
          <a:p>
            <a:pPr marL="285750" marR="0" lvl="0" indent="-285750" fontAlgn="auto">
              <a:lnSpc>
                <a:spcPct val="100000"/>
              </a:lnSpc>
              <a:spcBef>
                <a:spcPts val="0"/>
              </a:spcBef>
              <a:spcAft>
                <a:spcPts val="0"/>
              </a:spcAft>
              <a:buClrTx/>
              <a:buSzTx/>
              <a:buFont typeface="Arial" panose="020B0604020202020204" pitchFamily="34" charset="0"/>
              <a:buChar char="•"/>
              <a:tabLst/>
              <a:defRPr/>
            </a:pPr>
            <a:r>
              <a:rPr lang="en-US" sz="1400" dirty="0"/>
              <a:t>Proceeds from the equity collars were used to close a previous more expensive debt</a:t>
            </a:r>
          </a:p>
        </p:txBody>
      </p:sp>
      <p:graphicFrame>
        <p:nvGraphicFramePr>
          <p:cNvPr id="31" name="object 2">
            <a:extLst>
              <a:ext uri="{FF2B5EF4-FFF2-40B4-BE49-F238E27FC236}">
                <a16:creationId xmlns:a16="http://schemas.microsoft.com/office/drawing/2014/main" id="{22D8A7E0-34BB-1040-BDC5-F12F137C3105}"/>
              </a:ext>
            </a:extLst>
          </p:cNvPr>
          <p:cNvGraphicFramePr>
            <a:graphicFrameLocks noGrp="1"/>
          </p:cNvGraphicFramePr>
          <p:nvPr>
            <p:extLst>
              <p:ext uri="{D42A27DB-BD31-4B8C-83A1-F6EECF244321}">
                <p14:modId xmlns:p14="http://schemas.microsoft.com/office/powerpoint/2010/main" val="1908525118"/>
              </p:ext>
            </p:extLst>
          </p:nvPr>
        </p:nvGraphicFramePr>
        <p:xfrm>
          <a:off x="7167563" y="1205239"/>
          <a:ext cx="4055482" cy="254635"/>
        </p:xfrm>
        <a:graphic>
          <a:graphicData uri="http://schemas.openxmlformats.org/drawingml/2006/table">
            <a:tbl>
              <a:tblPr firstRow="1" bandRow="1">
                <a:tableStyleId>{2D5ABB26-0587-4C30-8999-92F81FD0307C}</a:tableStyleId>
              </a:tblPr>
              <a:tblGrid>
                <a:gridCol w="4055482">
                  <a:extLst>
                    <a:ext uri="{9D8B030D-6E8A-4147-A177-3AD203B41FA5}">
                      <a16:colId xmlns:a16="http://schemas.microsoft.com/office/drawing/2014/main" val="20000"/>
                    </a:ext>
                  </a:extLst>
                </a:gridCol>
              </a:tblGrid>
              <a:tr h="246888">
                <a:tc>
                  <a:txBody>
                    <a:bodyPr/>
                    <a:lstStyle/>
                    <a:p>
                      <a:pPr marL="255270" algn="ctr">
                        <a:lnSpc>
                          <a:spcPct val="100000"/>
                        </a:lnSpc>
                        <a:spcBef>
                          <a:spcPts val="325"/>
                        </a:spcBef>
                      </a:pPr>
                      <a:r>
                        <a:rPr lang="en-US" sz="1400" b="1" dirty="0">
                          <a:solidFill>
                            <a:schemeClr val="bg1"/>
                          </a:solidFill>
                          <a:latin typeface="Noto Sans"/>
                          <a:cs typeface="Noto Sans"/>
                        </a:rPr>
                        <a:t>Group Net Debt Bridge </a:t>
                      </a:r>
                    </a:p>
                  </a:txBody>
                  <a:tcPr marL="0" marR="0" marT="41275" marB="0">
                    <a:solidFill>
                      <a:schemeClr val="bg1">
                        <a:lumMod val="50000"/>
                      </a:schemeClr>
                    </a:solidFill>
                  </a:tcPr>
                </a:tc>
                <a:extLst>
                  <a:ext uri="{0D108BD9-81ED-4DB2-BD59-A6C34878D82A}">
                    <a16:rowId xmlns:a16="http://schemas.microsoft.com/office/drawing/2014/main" val="10000"/>
                  </a:ext>
                </a:extLst>
              </a:tr>
            </a:tbl>
          </a:graphicData>
        </a:graphic>
      </p:graphicFrame>
      <p:graphicFrame>
        <p:nvGraphicFramePr>
          <p:cNvPr id="334" name="object 2">
            <a:extLst>
              <a:ext uri="{FF2B5EF4-FFF2-40B4-BE49-F238E27FC236}">
                <a16:creationId xmlns:a16="http://schemas.microsoft.com/office/drawing/2014/main" id="{DB5BF60B-5063-0D01-4F02-18CE30DBEB2B}"/>
              </a:ext>
            </a:extLst>
          </p:cNvPr>
          <p:cNvGraphicFramePr>
            <a:graphicFrameLocks noGrp="1"/>
          </p:cNvGraphicFramePr>
          <p:nvPr>
            <p:extLst>
              <p:ext uri="{D42A27DB-BD31-4B8C-83A1-F6EECF244321}">
                <p14:modId xmlns:p14="http://schemas.microsoft.com/office/powerpoint/2010/main" val="3875975820"/>
              </p:ext>
            </p:extLst>
          </p:nvPr>
        </p:nvGraphicFramePr>
        <p:xfrm>
          <a:off x="989854" y="1209618"/>
          <a:ext cx="4136183" cy="475615"/>
        </p:xfrm>
        <a:graphic>
          <a:graphicData uri="http://schemas.openxmlformats.org/drawingml/2006/table">
            <a:tbl>
              <a:tblPr firstRow="1" bandRow="1">
                <a:tableStyleId>{2D5ABB26-0587-4C30-8999-92F81FD0307C}</a:tableStyleId>
              </a:tblPr>
              <a:tblGrid>
                <a:gridCol w="4136183">
                  <a:extLst>
                    <a:ext uri="{9D8B030D-6E8A-4147-A177-3AD203B41FA5}">
                      <a16:colId xmlns:a16="http://schemas.microsoft.com/office/drawing/2014/main" val="20000"/>
                    </a:ext>
                  </a:extLst>
                </a:gridCol>
              </a:tblGrid>
              <a:tr h="206239">
                <a:tc>
                  <a:txBody>
                    <a:bodyPr/>
                    <a:lstStyle/>
                    <a:p>
                      <a:pPr marL="255270" algn="ctr">
                        <a:lnSpc>
                          <a:spcPct val="100000"/>
                        </a:lnSpc>
                        <a:spcBef>
                          <a:spcPts val="325"/>
                        </a:spcBef>
                      </a:pPr>
                      <a:r>
                        <a:rPr lang="en-US" sz="1400" b="1" dirty="0">
                          <a:solidFill>
                            <a:schemeClr val="bg1"/>
                          </a:solidFill>
                          <a:latin typeface="Noto Sans"/>
                          <a:cs typeface="Noto Sans"/>
                        </a:rPr>
                        <a:t>Corporate Gross Debt Profile</a:t>
                      </a:r>
                    </a:p>
                    <a:p>
                      <a:pPr marL="255270" algn="ctr">
                        <a:lnSpc>
                          <a:spcPct val="100000"/>
                        </a:lnSpc>
                        <a:spcBef>
                          <a:spcPts val="325"/>
                        </a:spcBef>
                      </a:pPr>
                      <a:r>
                        <a:rPr lang="en-US" sz="1200" b="1" dirty="0">
                          <a:solidFill>
                            <a:schemeClr val="bg1"/>
                          </a:solidFill>
                          <a:latin typeface="Noto Sans"/>
                          <a:cs typeface="Noto Sans"/>
                        </a:rPr>
                        <a:t>(80% of Group Debt)</a:t>
                      </a:r>
                      <a:endParaRPr sz="1200" b="1" dirty="0">
                        <a:solidFill>
                          <a:schemeClr val="bg1"/>
                        </a:solidFill>
                        <a:latin typeface="Noto Sans"/>
                        <a:cs typeface="Noto Sans"/>
                      </a:endParaRPr>
                    </a:p>
                  </a:txBody>
                  <a:tcPr marL="0" marR="0" marT="41275" marB="0">
                    <a:solidFill>
                      <a:schemeClr val="bg1">
                        <a:lumMod val="50000"/>
                      </a:schemeClr>
                    </a:solidFill>
                  </a:tcPr>
                </a:tc>
                <a:extLst>
                  <a:ext uri="{0D108BD9-81ED-4DB2-BD59-A6C34878D82A}">
                    <a16:rowId xmlns:a16="http://schemas.microsoft.com/office/drawing/2014/main" val="10000"/>
                  </a:ext>
                </a:extLst>
              </a:tr>
            </a:tbl>
          </a:graphicData>
        </a:graphic>
      </p:graphicFrame>
      <p:sp>
        <p:nvSpPr>
          <p:cNvPr id="395" name="TextBox 394">
            <a:extLst>
              <a:ext uri="{FF2B5EF4-FFF2-40B4-BE49-F238E27FC236}">
                <a16:creationId xmlns:a16="http://schemas.microsoft.com/office/drawing/2014/main" id="{BE83691C-78DC-B8D7-7811-D3E180472E2A}"/>
              </a:ext>
            </a:extLst>
          </p:cNvPr>
          <p:cNvSpPr txBox="1"/>
          <p:nvPr/>
        </p:nvSpPr>
        <p:spPr>
          <a:xfrm>
            <a:off x="4672219" y="4041159"/>
            <a:ext cx="708025" cy="261938"/>
          </a:xfrm>
          <a:prstGeom prst="rect">
            <a:avLst/>
          </a:prstGeom>
          <a:noFill/>
          <a:ln>
            <a:noFill/>
          </a:ln>
        </p:spPr>
        <p:txBody>
          <a:bodyPr wrap="square">
            <a:spAutoFit/>
          </a:bodyPr>
          <a:lstStyle/>
          <a:p>
            <a:r>
              <a:rPr lang="en-US" sz="1100" b="1" dirty="0">
                <a:solidFill>
                  <a:srgbClr val="474647"/>
                </a:solidFill>
              </a:rPr>
              <a:t>2029</a:t>
            </a:r>
            <a:endParaRPr lang="en-US" sz="1100" b="1" dirty="0"/>
          </a:p>
        </p:txBody>
      </p:sp>
      <p:graphicFrame>
        <p:nvGraphicFramePr>
          <p:cNvPr id="403" name="object 2">
            <a:extLst>
              <a:ext uri="{FF2B5EF4-FFF2-40B4-BE49-F238E27FC236}">
                <a16:creationId xmlns:a16="http://schemas.microsoft.com/office/drawing/2014/main" id="{FBAC91A1-1FBF-E674-C196-3B81FD50F88E}"/>
              </a:ext>
            </a:extLst>
          </p:cNvPr>
          <p:cNvGraphicFramePr>
            <a:graphicFrameLocks noGrp="1"/>
          </p:cNvGraphicFramePr>
          <p:nvPr>
            <p:extLst>
              <p:ext uri="{D42A27DB-BD31-4B8C-83A1-F6EECF244321}">
                <p14:modId xmlns:p14="http://schemas.microsoft.com/office/powerpoint/2010/main" val="219259859"/>
              </p:ext>
            </p:extLst>
          </p:nvPr>
        </p:nvGraphicFramePr>
        <p:xfrm>
          <a:off x="745971" y="2775065"/>
          <a:ext cx="800100" cy="209550"/>
        </p:xfrm>
        <a:graphic>
          <a:graphicData uri="http://schemas.openxmlformats.org/drawingml/2006/table">
            <a:tbl>
              <a:tblPr firstRow="1" bandRow="1">
                <a:tableStyleId>{2D5ABB26-0587-4C30-8999-92F81FD0307C}</a:tableStyleId>
              </a:tblPr>
              <a:tblGrid>
                <a:gridCol w="800100">
                  <a:extLst>
                    <a:ext uri="{9D8B030D-6E8A-4147-A177-3AD203B41FA5}">
                      <a16:colId xmlns:a16="http://schemas.microsoft.com/office/drawing/2014/main" val="20000"/>
                    </a:ext>
                  </a:extLst>
                </a:gridCol>
              </a:tblGrid>
              <a:tr h="209550">
                <a:tc>
                  <a:txBody>
                    <a:bodyPr/>
                    <a:lstStyle/>
                    <a:p>
                      <a:pPr marL="255270" algn="l">
                        <a:lnSpc>
                          <a:spcPct val="100000"/>
                        </a:lnSpc>
                        <a:spcBef>
                          <a:spcPts val="325"/>
                        </a:spcBef>
                      </a:pPr>
                      <a:r>
                        <a:rPr lang="en-US" sz="1100" b="1" dirty="0">
                          <a:solidFill>
                            <a:schemeClr val="tx1"/>
                          </a:solidFill>
                          <a:latin typeface="Noto Sans"/>
                          <a:cs typeface="Noto Sans"/>
                        </a:rPr>
                        <a:t>USD</a:t>
                      </a:r>
                      <a:endParaRPr sz="1100" dirty="0">
                        <a:solidFill>
                          <a:schemeClr val="tx1"/>
                        </a:solidFill>
                        <a:latin typeface="Noto Sans"/>
                        <a:cs typeface="Noto Sans"/>
                      </a:endParaRPr>
                    </a:p>
                  </a:txBody>
                  <a:tcPr marL="0" marR="0" marT="41275" marB="0">
                    <a:lnL w="28575" cap="flat" cmpd="sng" algn="ctr">
                      <a:solidFill>
                        <a:srgbClr val="FFFFFF"/>
                      </a:solidFill>
                      <a:prstDash val="solid"/>
                      <a:round/>
                      <a:headEnd type="none" w="med" len="med"/>
                      <a:tailEnd type="none" w="med" len="med"/>
                    </a:lnL>
                    <a:lnR w="28575">
                      <a:solidFill>
                        <a:srgbClr val="FFFFFF"/>
                      </a:solidFill>
                      <a:prstDash val="solid"/>
                    </a:lnR>
                    <a:noFill/>
                  </a:tcPr>
                </a:tc>
                <a:extLst>
                  <a:ext uri="{0D108BD9-81ED-4DB2-BD59-A6C34878D82A}">
                    <a16:rowId xmlns:a16="http://schemas.microsoft.com/office/drawing/2014/main" val="10000"/>
                  </a:ext>
                </a:extLst>
              </a:tr>
            </a:tbl>
          </a:graphicData>
        </a:graphic>
      </p:graphicFrame>
      <p:sp>
        <p:nvSpPr>
          <p:cNvPr id="406" name="TextBox 405">
            <a:extLst>
              <a:ext uri="{FF2B5EF4-FFF2-40B4-BE49-F238E27FC236}">
                <a16:creationId xmlns:a16="http://schemas.microsoft.com/office/drawing/2014/main" id="{D1C33F25-2773-9914-7A05-3FA89B4B3F07}"/>
              </a:ext>
            </a:extLst>
          </p:cNvPr>
          <p:cNvSpPr txBox="1"/>
          <p:nvPr/>
        </p:nvSpPr>
        <p:spPr>
          <a:xfrm rot="16200000">
            <a:off x="35719" y="3204369"/>
            <a:ext cx="923925" cy="519113"/>
          </a:xfrm>
          <a:prstGeom prst="rect">
            <a:avLst/>
          </a:prstGeom>
          <a:noFill/>
          <a:ln>
            <a:noFill/>
          </a:ln>
        </p:spPr>
        <p:txBody>
          <a:bodyPr wrap="square" lIns="0" tIns="0" rIns="0" bIns="0" rtlCol="0" anchor="t" anchorCtr="0">
            <a:noAutofit/>
          </a:bodyPr>
          <a:lstStyle/>
          <a:p>
            <a:pPr algn="l">
              <a:lnSpc>
                <a:spcPts val="3500"/>
              </a:lnSpc>
            </a:pPr>
            <a:r>
              <a:rPr lang="en-US" sz="1200" dirty="0">
                <a:cs typeface="Etelka Text Pro"/>
              </a:rPr>
              <a:t> Maturity</a:t>
            </a:r>
            <a:endParaRPr lang="en-US" sz="1200" dirty="0">
              <a:latin typeface="+mn-lt"/>
              <a:cs typeface="Etelka Text Pro"/>
            </a:endParaRPr>
          </a:p>
        </p:txBody>
      </p:sp>
      <p:sp>
        <p:nvSpPr>
          <p:cNvPr id="407" name="TextBox 406">
            <a:extLst>
              <a:ext uri="{FF2B5EF4-FFF2-40B4-BE49-F238E27FC236}">
                <a16:creationId xmlns:a16="http://schemas.microsoft.com/office/drawing/2014/main" id="{B9B25791-4C4D-5CF7-73E2-205F1D8EE97C}"/>
              </a:ext>
            </a:extLst>
          </p:cNvPr>
          <p:cNvSpPr txBox="1"/>
          <p:nvPr/>
        </p:nvSpPr>
        <p:spPr>
          <a:xfrm rot="16200000">
            <a:off x="96191" y="2067560"/>
            <a:ext cx="811213" cy="519113"/>
          </a:xfrm>
          <a:prstGeom prst="rect">
            <a:avLst/>
          </a:prstGeom>
          <a:noFill/>
          <a:ln>
            <a:noFill/>
          </a:ln>
        </p:spPr>
        <p:txBody>
          <a:bodyPr wrap="square" lIns="0" tIns="0" rIns="0" bIns="0" rtlCol="0" anchor="t" anchorCtr="0">
            <a:noAutofit/>
          </a:bodyPr>
          <a:lstStyle/>
          <a:p>
            <a:pPr algn="l">
              <a:lnSpc>
                <a:spcPts val="3500"/>
              </a:lnSpc>
            </a:pPr>
            <a:r>
              <a:rPr lang="en-US" sz="1200" dirty="0">
                <a:cs typeface="Etelka Text Pro"/>
              </a:rPr>
              <a:t>Currency</a:t>
            </a:r>
            <a:endParaRPr lang="en-US" sz="1200" dirty="0">
              <a:latin typeface="+mn-lt"/>
              <a:cs typeface="Etelka Text Pro"/>
            </a:endParaRPr>
          </a:p>
        </p:txBody>
      </p:sp>
      <p:cxnSp>
        <p:nvCxnSpPr>
          <p:cNvPr id="40" name="Straight Connector 39">
            <a:extLst>
              <a:ext uri="{FF2B5EF4-FFF2-40B4-BE49-F238E27FC236}">
                <a16:creationId xmlns:a16="http://schemas.microsoft.com/office/drawing/2014/main" id="{12B290F1-1BA1-41DC-F713-E9ECAFC05374}"/>
              </a:ext>
            </a:extLst>
          </p:cNvPr>
          <p:cNvCxnSpPr/>
          <p:nvPr>
            <p:custDataLst>
              <p:tags r:id="rId7"/>
            </p:custDataLst>
          </p:nvPr>
        </p:nvCxnSpPr>
        <p:spPr bwMode="auto">
          <a:xfrm>
            <a:off x="7618413" y="2513013"/>
            <a:ext cx="25717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4" name="Straight Connector 123">
            <a:extLst>
              <a:ext uri="{FF2B5EF4-FFF2-40B4-BE49-F238E27FC236}">
                <a16:creationId xmlns:a16="http://schemas.microsoft.com/office/drawing/2014/main" id="{AFB3A355-EFBF-59B9-E82E-331A5FAA252B}"/>
              </a:ext>
            </a:extLst>
          </p:cNvPr>
          <p:cNvCxnSpPr/>
          <p:nvPr>
            <p:custDataLst>
              <p:tags r:id="rId8"/>
            </p:custDataLst>
          </p:nvPr>
        </p:nvCxnSpPr>
        <p:spPr bwMode="auto">
          <a:xfrm>
            <a:off x="8197850" y="3770313"/>
            <a:ext cx="25717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7" name="Straight Connector 126">
            <a:extLst>
              <a:ext uri="{FF2B5EF4-FFF2-40B4-BE49-F238E27FC236}">
                <a16:creationId xmlns:a16="http://schemas.microsoft.com/office/drawing/2014/main" id="{38C5B2B9-279E-35E4-936A-1CFE35932B2D}"/>
              </a:ext>
            </a:extLst>
          </p:cNvPr>
          <p:cNvCxnSpPr/>
          <p:nvPr>
            <p:custDataLst>
              <p:tags r:id="rId9"/>
            </p:custDataLst>
          </p:nvPr>
        </p:nvCxnSpPr>
        <p:spPr bwMode="auto">
          <a:xfrm>
            <a:off x="8777288" y="3043238"/>
            <a:ext cx="25717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7" name="Straight Connector 256">
            <a:extLst>
              <a:ext uri="{FF2B5EF4-FFF2-40B4-BE49-F238E27FC236}">
                <a16:creationId xmlns:a16="http://schemas.microsoft.com/office/drawing/2014/main" id="{4F9D3508-49E5-23F7-67E4-7D358006F284}"/>
              </a:ext>
            </a:extLst>
          </p:cNvPr>
          <p:cNvCxnSpPr/>
          <p:nvPr>
            <p:custDataLst>
              <p:tags r:id="rId10"/>
            </p:custDataLst>
          </p:nvPr>
        </p:nvCxnSpPr>
        <p:spPr bwMode="auto">
          <a:xfrm>
            <a:off x="10515600" y="2008188"/>
            <a:ext cx="25717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9" name="Straight Connector 108">
            <a:extLst>
              <a:ext uri="{FF2B5EF4-FFF2-40B4-BE49-F238E27FC236}">
                <a16:creationId xmlns:a16="http://schemas.microsoft.com/office/drawing/2014/main" id="{83174CE2-4410-628B-8398-BEA58FADE01C}"/>
              </a:ext>
            </a:extLst>
          </p:cNvPr>
          <p:cNvCxnSpPr/>
          <p:nvPr>
            <p:custDataLst>
              <p:tags r:id="rId11"/>
            </p:custDataLst>
          </p:nvPr>
        </p:nvCxnSpPr>
        <p:spPr bwMode="auto">
          <a:xfrm>
            <a:off x="9356725" y="2943225"/>
            <a:ext cx="25717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1" name="Straight Connector 270">
            <a:extLst>
              <a:ext uri="{FF2B5EF4-FFF2-40B4-BE49-F238E27FC236}">
                <a16:creationId xmlns:a16="http://schemas.microsoft.com/office/drawing/2014/main" id="{0FAF3409-DD03-A7B4-BB41-A12E20DAD8D7}"/>
              </a:ext>
            </a:extLst>
          </p:cNvPr>
          <p:cNvCxnSpPr/>
          <p:nvPr>
            <p:custDataLst>
              <p:tags r:id="rId12"/>
            </p:custDataLst>
          </p:nvPr>
        </p:nvCxnSpPr>
        <p:spPr bwMode="auto">
          <a:xfrm>
            <a:off x="9936163" y="1936750"/>
            <a:ext cx="25717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306" name="Chart 305">
            <a:extLst>
              <a:ext uri="{FF2B5EF4-FFF2-40B4-BE49-F238E27FC236}">
                <a16:creationId xmlns:a16="http://schemas.microsoft.com/office/drawing/2014/main" id="{4E67A0BB-E44A-22A6-AD02-649940C7BCD0}"/>
              </a:ext>
            </a:extLst>
          </p:cNvPr>
          <p:cNvGraphicFramePr/>
          <p:nvPr>
            <p:custDataLst>
              <p:tags r:id="rId13"/>
            </p:custDataLst>
            <p:extLst>
              <p:ext uri="{D42A27DB-BD31-4B8C-83A1-F6EECF244321}">
                <p14:modId xmlns:p14="http://schemas.microsoft.com/office/powerpoint/2010/main" val="1945011703"/>
              </p:ext>
            </p:extLst>
          </p:nvPr>
        </p:nvGraphicFramePr>
        <p:xfrm>
          <a:off x="7085013" y="1731963"/>
          <a:ext cx="4221162" cy="2457450"/>
        </p:xfrm>
        <a:graphic>
          <a:graphicData uri="http://schemas.openxmlformats.org/drawingml/2006/chart">
            <c:chart xmlns:c="http://schemas.openxmlformats.org/drawingml/2006/chart" xmlns:r="http://schemas.openxmlformats.org/officeDocument/2006/relationships" r:id="rId39"/>
          </a:graphicData>
        </a:graphic>
      </p:graphicFrame>
      <p:sp useBgFill="1">
        <p:nvSpPr>
          <p:cNvPr id="300" name="Freeform: Shape 299">
            <a:extLst>
              <a:ext uri="{FF2B5EF4-FFF2-40B4-BE49-F238E27FC236}">
                <a16:creationId xmlns:a16="http://schemas.microsoft.com/office/drawing/2014/main" id="{B6EDEAD5-7CA8-BEDA-A583-318550B22AF0}"/>
              </a:ext>
            </a:extLst>
          </p:cNvPr>
          <p:cNvSpPr/>
          <p:nvPr>
            <p:custDataLst>
              <p:tags r:id="rId14"/>
            </p:custDataLst>
          </p:nvPr>
        </p:nvSpPr>
        <p:spPr bwMode="auto">
          <a:xfrm>
            <a:off x="7261225" y="3797300"/>
            <a:ext cx="392114" cy="163514"/>
          </a:xfrm>
          <a:custGeom>
            <a:avLst/>
            <a:gdLst/>
            <a:ahLst/>
            <a:cxnLst/>
            <a:rect l="0" t="0" r="0" b="0"/>
            <a:pathLst>
              <a:path w="392114" h="163514">
                <a:moveTo>
                  <a:pt x="0" y="106363"/>
                </a:moveTo>
                <a:lnTo>
                  <a:pt x="392113" y="0"/>
                </a:lnTo>
                <a:lnTo>
                  <a:pt x="392113" y="57150"/>
                </a:lnTo>
                <a:lnTo>
                  <a:pt x="0" y="163513"/>
                </a:lnTo>
                <a:close/>
              </a:path>
            </a:pathLst>
          </a:custGeom>
          <a:ln w="42500" cap="flat" cmpd="sng" algn="ctr">
            <a:noFill/>
            <a:prstDash val="solid"/>
            <a:round/>
            <a:headEnd type="none" w="med" len="med"/>
            <a:tailEnd type="none" w="med" len="med"/>
          </a:ln>
          <a:effectLst/>
          <a:extLst>
            <a:ext uri="{91240B29-F687-4F45-9708-019B960494DF}">
              <a14:hiddenLine xmlns:a14="http://schemas.microsoft.com/office/drawing/2010/main" w="42500" cap="flat" cmpd="sng" algn="ctr">
                <a:solidFill>
                  <a:schemeClr val="accent1">
                    <a:shade val="15000"/>
                  </a:schemeClr>
                </a:solidFill>
                <a:prstDash val="solid"/>
                <a:round/>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3" name="Freeform: Shape 302">
            <a:extLst>
              <a:ext uri="{FF2B5EF4-FFF2-40B4-BE49-F238E27FC236}">
                <a16:creationId xmlns:a16="http://schemas.microsoft.com/office/drawing/2014/main" id="{50C5B423-87F0-CCB8-831B-23B35887A0A2}"/>
              </a:ext>
            </a:extLst>
          </p:cNvPr>
          <p:cNvSpPr/>
          <p:nvPr>
            <p:custDataLst>
              <p:tags r:id="rId15"/>
            </p:custDataLst>
          </p:nvPr>
        </p:nvSpPr>
        <p:spPr bwMode="auto">
          <a:xfrm>
            <a:off x="10737850" y="3797300"/>
            <a:ext cx="392114" cy="163514"/>
          </a:xfrm>
          <a:custGeom>
            <a:avLst/>
            <a:gdLst/>
            <a:ahLst/>
            <a:cxnLst/>
            <a:rect l="0" t="0" r="0" b="0"/>
            <a:pathLst>
              <a:path w="392114" h="163514">
                <a:moveTo>
                  <a:pt x="0" y="106363"/>
                </a:moveTo>
                <a:lnTo>
                  <a:pt x="392113" y="0"/>
                </a:lnTo>
                <a:lnTo>
                  <a:pt x="392113" y="57150"/>
                </a:lnTo>
                <a:lnTo>
                  <a:pt x="0" y="163513"/>
                </a:lnTo>
                <a:close/>
              </a:path>
            </a:pathLst>
          </a:custGeom>
          <a:ln w="42500" cap="flat" cmpd="sng" algn="ctr">
            <a:noFill/>
            <a:prstDash val="solid"/>
            <a:round/>
            <a:headEnd type="none" w="med" len="med"/>
            <a:tailEnd type="none" w="med" len="med"/>
          </a:ln>
          <a:effectLst/>
          <a:extLst>
            <a:ext uri="{91240B29-F687-4F45-9708-019B960494DF}">
              <a14:hiddenLine xmlns:a14="http://schemas.microsoft.com/office/drawing/2010/main" w="42500" cap="flat" cmpd="sng" algn="ctr">
                <a:solidFill>
                  <a:schemeClr val="accent1">
                    <a:shade val="15000"/>
                  </a:schemeClr>
                </a:solidFill>
                <a:prstDash val="solid"/>
                <a:round/>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F9FAFF4F-5D2C-4174-8FC0-67D9C41FF7E0}"/>
              </a:ext>
            </a:extLst>
          </p:cNvPr>
          <p:cNvSpPr/>
          <p:nvPr>
            <p:custDataLst>
              <p:tags r:id="rId16"/>
            </p:custDataLst>
          </p:nvPr>
        </p:nvSpPr>
        <p:spPr bwMode="auto">
          <a:xfrm>
            <a:off x="7261225" y="3797300"/>
            <a:ext cx="392114" cy="106364"/>
          </a:xfrm>
          <a:custGeom>
            <a:avLst/>
            <a:gdLst/>
            <a:ahLst/>
            <a:cxnLst/>
            <a:rect l="0" t="0" r="0" b="0"/>
            <a:pathLst>
              <a:path w="392114" h="106364">
                <a:moveTo>
                  <a:pt x="0" y="106363"/>
                </a:moveTo>
                <a:lnTo>
                  <a:pt x="392113"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3C48512-7E2B-EAD0-C137-F20341F31F99}"/>
              </a:ext>
            </a:extLst>
          </p:cNvPr>
          <p:cNvSpPr/>
          <p:nvPr>
            <p:custDataLst>
              <p:tags r:id="rId17"/>
            </p:custDataLst>
          </p:nvPr>
        </p:nvSpPr>
        <p:spPr bwMode="auto">
          <a:xfrm>
            <a:off x="7261225" y="3854450"/>
            <a:ext cx="392114" cy="106364"/>
          </a:xfrm>
          <a:custGeom>
            <a:avLst/>
            <a:gdLst/>
            <a:ahLst/>
            <a:cxnLst/>
            <a:rect l="0" t="0" r="0" b="0"/>
            <a:pathLst>
              <a:path w="392114" h="106364">
                <a:moveTo>
                  <a:pt x="0" y="106363"/>
                </a:moveTo>
                <a:lnTo>
                  <a:pt x="392113"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7EA15810-6DDA-6DFD-EF75-47C2598D66D0}"/>
              </a:ext>
            </a:extLst>
          </p:cNvPr>
          <p:cNvSpPr/>
          <p:nvPr>
            <p:custDataLst>
              <p:tags r:id="rId18"/>
            </p:custDataLst>
          </p:nvPr>
        </p:nvSpPr>
        <p:spPr bwMode="auto">
          <a:xfrm>
            <a:off x="10737850" y="3797300"/>
            <a:ext cx="392114" cy="106364"/>
          </a:xfrm>
          <a:custGeom>
            <a:avLst/>
            <a:gdLst/>
            <a:ahLst/>
            <a:cxnLst/>
            <a:rect l="0" t="0" r="0" b="0"/>
            <a:pathLst>
              <a:path w="392114" h="106364">
                <a:moveTo>
                  <a:pt x="0" y="106363"/>
                </a:moveTo>
                <a:lnTo>
                  <a:pt x="392113"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9CF74FC9-C440-4B8F-3824-DC7FEDDF0800}"/>
              </a:ext>
            </a:extLst>
          </p:cNvPr>
          <p:cNvSpPr/>
          <p:nvPr>
            <p:custDataLst>
              <p:tags r:id="rId19"/>
            </p:custDataLst>
          </p:nvPr>
        </p:nvSpPr>
        <p:spPr bwMode="auto">
          <a:xfrm>
            <a:off x="10737850" y="3854450"/>
            <a:ext cx="392114" cy="106364"/>
          </a:xfrm>
          <a:custGeom>
            <a:avLst/>
            <a:gdLst/>
            <a:ahLst/>
            <a:cxnLst/>
            <a:rect l="0" t="0" r="0" b="0"/>
            <a:pathLst>
              <a:path w="392114" h="106364">
                <a:moveTo>
                  <a:pt x="0" y="106363"/>
                </a:moveTo>
                <a:lnTo>
                  <a:pt x="392113"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63C7C329-6093-B6FC-1444-6E0703594817}"/>
              </a:ext>
            </a:extLst>
          </p:cNvPr>
          <p:cNvCxnSpPr/>
          <p:nvPr>
            <p:custDataLst>
              <p:tags r:id="rId20"/>
            </p:custDataLst>
          </p:nvPr>
        </p:nvCxnSpPr>
        <p:spPr bwMode="auto">
          <a:xfrm flipV="1">
            <a:off x="7456488" y="1668463"/>
            <a:ext cx="0" cy="657225"/>
          </a:xfrm>
          <a:prstGeom prst="line">
            <a:avLst/>
          </a:prstGeom>
          <a:ln w="1270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524633D8-A8DB-7E0A-3A0A-EAA9008179C0}"/>
              </a:ext>
            </a:extLst>
          </p:cNvPr>
          <p:cNvCxnSpPr/>
          <p:nvPr>
            <p:custDataLst>
              <p:tags r:id="rId21"/>
            </p:custDataLst>
          </p:nvPr>
        </p:nvCxnSpPr>
        <p:spPr bwMode="auto">
          <a:xfrm>
            <a:off x="7456488" y="1668463"/>
            <a:ext cx="3476625" cy="0"/>
          </a:xfrm>
          <a:prstGeom prst="line">
            <a:avLst/>
          </a:prstGeom>
          <a:ln w="1270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60224384-4901-100B-C8C0-E528BF1A329C}"/>
              </a:ext>
            </a:extLst>
          </p:cNvPr>
          <p:cNvCxnSpPr/>
          <p:nvPr>
            <p:custDataLst>
              <p:tags r:id="rId22"/>
            </p:custDataLst>
          </p:nvPr>
        </p:nvCxnSpPr>
        <p:spPr bwMode="auto">
          <a:xfrm>
            <a:off x="10933113" y="1668463"/>
            <a:ext cx="0" cy="152400"/>
          </a:xfrm>
          <a:prstGeom prst="line">
            <a:avLst/>
          </a:prstGeom>
          <a:ln w="12700"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267" name="Rectangle 266">
            <a:extLst>
              <a:ext uri="{FF2B5EF4-FFF2-40B4-BE49-F238E27FC236}">
                <a16:creationId xmlns:a16="http://schemas.microsoft.com/office/drawing/2014/main" id="{D81D2201-ED65-D532-1A0D-6E5271D09901}"/>
              </a:ext>
            </a:extLst>
          </p:cNvPr>
          <p:cNvSpPr/>
          <p:nvPr>
            <p:custDataLst>
              <p:tags r:id="rId23"/>
            </p:custDataLst>
          </p:nvPr>
        </p:nvSpPr>
        <p:spPr bwMode="auto">
          <a:xfrm>
            <a:off x="7224713" y="4022725"/>
            <a:ext cx="463550" cy="136525"/>
          </a:xfrm>
          <a:prstGeom prst="rect">
            <a:avLst/>
          </a:prstGeom>
          <a:noFill/>
          <a:ln w="425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425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lvl="0" algn="ctr">
              <a:spcBef>
                <a:spcPct val="0"/>
              </a:spcBef>
              <a:spcAft>
                <a:spcPct val="0"/>
              </a:spcAft>
              <a:defRPr/>
            </a:pPr>
            <a:fld id="{279554C9-D667-45F9-B4FE-61CA748F5469}" type="datetime'''''''''''''''''9''''M'''' ''''2''''''0''''''2''2'''">
              <a:rPr lang="en-US" altLang="en-US" sz="900" smtClean="0">
                <a:solidFill>
                  <a:srgbClr val="474647"/>
                </a:solidFill>
              </a:rPr>
              <a:pPr/>
              <a:t>9M 2022</a:t>
            </a:fld>
            <a:endParaRPr lang="en-US" sz="900" strike="noStrike" normalizeH="0" noProof="0" dirty="0">
              <a:ln>
                <a:noFill/>
              </a:ln>
              <a:solidFill>
                <a:srgbClr val="474647"/>
              </a:solidFill>
              <a:effectLst/>
              <a:uLnTx/>
              <a:uFillTx/>
            </a:endParaRPr>
          </a:p>
        </p:txBody>
      </p:sp>
      <p:sp>
        <p:nvSpPr>
          <p:cNvPr id="37" name="Rectangle 36">
            <a:extLst>
              <a:ext uri="{FF2B5EF4-FFF2-40B4-BE49-F238E27FC236}">
                <a16:creationId xmlns:a16="http://schemas.microsoft.com/office/drawing/2014/main" id="{0C15FFDD-3CE6-D05D-0E6D-9922D9D0CC5A}"/>
              </a:ext>
            </a:extLst>
          </p:cNvPr>
          <p:cNvSpPr/>
          <p:nvPr>
            <p:custDataLst>
              <p:tags r:id="rId24"/>
            </p:custDataLst>
          </p:nvPr>
        </p:nvSpPr>
        <p:spPr bwMode="auto">
          <a:xfrm>
            <a:off x="7920038" y="4022725"/>
            <a:ext cx="231775" cy="136525"/>
          </a:xfrm>
          <a:prstGeom prst="rect">
            <a:avLst/>
          </a:prstGeom>
          <a:noFill/>
          <a:ln w="425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425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lvl="0" algn="ctr">
              <a:spcBef>
                <a:spcPct val="0"/>
              </a:spcBef>
              <a:spcAft>
                <a:spcPct val="0"/>
              </a:spcAft>
              <a:defRPr/>
            </a:pPr>
            <a:fld id="{2F427D12-AC2D-4C28-AC02-774C32EAE21F}" type="datetime'''''''''''''''''''O''''''CF'">
              <a:rPr lang="en-US" altLang="en-US" sz="900" smtClean="0">
                <a:solidFill>
                  <a:srgbClr val="474647"/>
                </a:solidFill>
              </a:rPr>
              <a:pPr/>
              <a:t>OCF</a:t>
            </a:fld>
            <a:endParaRPr lang="en-US" sz="900" strike="noStrike" normalizeH="0" noProof="0" dirty="0">
              <a:ln>
                <a:noFill/>
              </a:ln>
              <a:solidFill>
                <a:srgbClr val="474647"/>
              </a:solidFill>
              <a:effectLst/>
              <a:uLnTx/>
              <a:uFillTx/>
            </a:endParaRPr>
          </a:p>
        </p:txBody>
      </p:sp>
      <p:sp>
        <p:nvSpPr>
          <p:cNvPr id="270" name="Rectangle 269">
            <a:extLst>
              <a:ext uri="{FF2B5EF4-FFF2-40B4-BE49-F238E27FC236}">
                <a16:creationId xmlns:a16="http://schemas.microsoft.com/office/drawing/2014/main" id="{628691BF-3A7D-A75A-8F03-2A27CF6C26C9}"/>
              </a:ext>
            </a:extLst>
          </p:cNvPr>
          <p:cNvSpPr/>
          <p:nvPr>
            <p:custDataLst>
              <p:tags r:id="rId25"/>
            </p:custDataLst>
          </p:nvPr>
        </p:nvSpPr>
        <p:spPr bwMode="auto">
          <a:xfrm>
            <a:off x="8397875" y="4022725"/>
            <a:ext cx="436563" cy="273050"/>
          </a:xfrm>
          <a:prstGeom prst="rect">
            <a:avLst/>
          </a:prstGeom>
          <a:noFill/>
          <a:ln w="425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425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spcCol="0" rtlCol="0" anchor="t" anchorCtr="0">
            <a:noAutofit/>
          </a:bodyPr>
          <a:lstStyle/>
          <a:p>
            <a:pPr lvl="0" algn="ctr">
              <a:spcBef>
                <a:spcPct val="0"/>
              </a:spcBef>
              <a:spcAft>
                <a:spcPct val="0"/>
              </a:spcAft>
              <a:defRPr/>
            </a:pPr>
            <a:fld id="{3E825094-D9FE-43C7-BE4F-524906C8461B}" type="datetime'C''''''ap''e''x ''''+'' I''''''''''''nv''''es''''t''''''''.'''">
              <a:rPr lang="en-US" altLang="en-US" sz="900" smtClean="0">
                <a:solidFill>
                  <a:srgbClr val="474647"/>
                </a:solidFill>
              </a:rPr>
              <a:pPr/>
              <a:t>Capex + Invest.</a:t>
            </a:fld>
            <a:endParaRPr lang="en-US" sz="900" strike="noStrike" normalizeH="0" noProof="0">
              <a:ln>
                <a:noFill/>
              </a:ln>
              <a:solidFill>
                <a:srgbClr val="474647"/>
              </a:solidFill>
              <a:effectLst/>
              <a:uLnTx/>
              <a:uFillTx/>
            </a:endParaRPr>
          </a:p>
        </p:txBody>
      </p:sp>
      <p:sp>
        <p:nvSpPr>
          <p:cNvPr id="272" name="Rectangle 271">
            <a:extLst>
              <a:ext uri="{FF2B5EF4-FFF2-40B4-BE49-F238E27FC236}">
                <a16:creationId xmlns:a16="http://schemas.microsoft.com/office/drawing/2014/main" id="{8DF004F0-4644-234E-16C4-D18F2DEC27EA}"/>
              </a:ext>
            </a:extLst>
          </p:cNvPr>
          <p:cNvSpPr/>
          <p:nvPr>
            <p:custDataLst>
              <p:tags r:id="rId26"/>
            </p:custDataLst>
          </p:nvPr>
        </p:nvSpPr>
        <p:spPr bwMode="auto">
          <a:xfrm>
            <a:off x="8907463" y="4022725"/>
            <a:ext cx="576263" cy="136525"/>
          </a:xfrm>
          <a:prstGeom prst="rect">
            <a:avLst/>
          </a:prstGeom>
          <a:noFill/>
          <a:ln w="425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425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lvl="0" algn="ctr">
              <a:spcBef>
                <a:spcPct val="0"/>
              </a:spcBef>
              <a:spcAft>
                <a:spcPct val="0"/>
              </a:spcAft>
              <a:defRPr/>
            </a:pPr>
            <a:fld id="{33149E70-5F49-402E-9F94-69213444D047}" type="datetime'''D''''''''''''i''''v''''i''''de''nd''''''''''s'''''''' '''">
              <a:rPr lang="en-US" altLang="en-US" sz="900" smtClean="0">
                <a:solidFill>
                  <a:srgbClr val="474647"/>
                </a:solidFill>
              </a:rPr>
              <a:pPr/>
              <a:t>Dividends </a:t>
            </a:fld>
            <a:endParaRPr lang="en-US" sz="900" strike="noStrike" normalizeH="0" noProof="0">
              <a:ln>
                <a:noFill/>
              </a:ln>
              <a:solidFill>
                <a:srgbClr val="474647"/>
              </a:solidFill>
              <a:effectLst/>
              <a:uLnTx/>
              <a:uFillTx/>
            </a:endParaRPr>
          </a:p>
        </p:txBody>
      </p:sp>
      <p:sp>
        <p:nvSpPr>
          <p:cNvPr id="275" name="Rectangle 274">
            <a:extLst>
              <a:ext uri="{FF2B5EF4-FFF2-40B4-BE49-F238E27FC236}">
                <a16:creationId xmlns:a16="http://schemas.microsoft.com/office/drawing/2014/main" id="{FF54203A-D497-F5D2-223C-1E0A7BE6CD32}"/>
              </a:ext>
            </a:extLst>
          </p:cNvPr>
          <p:cNvSpPr/>
          <p:nvPr>
            <p:custDataLst>
              <p:tags r:id="rId27"/>
            </p:custDataLst>
          </p:nvPr>
        </p:nvSpPr>
        <p:spPr bwMode="auto">
          <a:xfrm>
            <a:off x="10709275" y="4022725"/>
            <a:ext cx="449263" cy="136525"/>
          </a:xfrm>
          <a:prstGeom prst="rect">
            <a:avLst/>
          </a:prstGeom>
          <a:noFill/>
          <a:ln w="425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425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lvl="0" algn="ctr">
              <a:spcBef>
                <a:spcPct val="0"/>
              </a:spcBef>
              <a:spcAft>
                <a:spcPct val="0"/>
              </a:spcAft>
              <a:defRPr/>
            </a:pPr>
            <a:fld id="{A95CAB60-D419-4E0D-95AA-EC2EE333B667}" type="datetime'''''Q''''''''''''''''''''2'' ''''2''''''''''0''2''''3'">
              <a:rPr lang="en-US" altLang="en-US" sz="900" smtClean="0">
                <a:solidFill>
                  <a:srgbClr val="474647"/>
                </a:solidFill>
              </a:rPr>
              <a:pPr/>
              <a:t>Q2 2023</a:t>
            </a:fld>
            <a:endParaRPr lang="en-US" sz="900" strike="noStrike" normalizeH="0" noProof="0">
              <a:ln>
                <a:noFill/>
              </a:ln>
              <a:solidFill>
                <a:srgbClr val="474647"/>
              </a:solidFill>
              <a:effectLst/>
              <a:uLnTx/>
              <a:uFillTx/>
            </a:endParaRPr>
          </a:p>
        </p:txBody>
      </p:sp>
      <p:sp>
        <p:nvSpPr>
          <p:cNvPr id="41" name="Rectangle 40">
            <a:extLst>
              <a:ext uri="{FF2B5EF4-FFF2-40B4-BE49-F238E27FC236}">
                <a16:creationId xmlns:a16="http://schemas.microsoft.com/office/drawing/2014/main" id="{9B9EA7A3-AA5B-4FC4-6AFC-D2FBC782D331}"/>
              </a:ext>
            </a:extLst>
          </p:cNvPr>
          <p:cNvSpPr/>
          <p:nvPr>
            <p:custDataLst>
              <p:tags r:id="rId28"/>
            </p:custDataLst>
          </p:nvPr>
        </p:nvSpPr>
        <p:spPr bwMode="gray">
          <a:xfrm>
            <a:off x="7345363" y="2363788"/>
            <a:ext cx="222250" cy="123825"/>
          </a:xfrm>
          <a:prstGeom prst="rect">
            <a:avLst/>
          </a:prstGeom>
          <a:noFill/>
          <a:ln w="425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425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15875" tIns="0" rIns="15875" bIns="0" rtlCol="0" anchor="b"/>
          <a:lstStyle/>
          <a:p>
            <a:pPr algn="ctr">
              <a:lnSpc>
                <a:spcPct val="90000"/>
              </a:lnSpc>
              <a:spcBef>
                <a:spcPct val="0"/>
              </a:spcBef>
              <a:spcAft>
                <a:spcPct val="0"/>
              </a:spcAft>
            </a:pPr>
            <a:fld id="{38F7BE87-D2A8-4AF3-99AB-E381601EC618}" type="datetime'7''''''''''''''''''9''''''''''''''''''''''''''5'">
              <a:rPr lang="en-US" altLang="en-US" sz="900" smtClean="0">
                <a:solidFill>
                  <a:schemeClr val="tx1"/>
                </a:solidFill>
              </a:rPr>
              <a:pPr/>
              <a:t>795</a:t>
            </a:fld>
            <a:endParaRPr lang="en-US" sz="900">
              <a:solidFill>
                <a:schemeClr val="tx1"/>
              </a:solidFill>
            </a:endParaRPr>
          </a:p>
        </p:txBody>
      </p:sp>
      <p:sp>
        <p:nvSpPr>
          <p:cNvPr id="277" name="Rectangle 276">
            <a:extLst>
              <a:ext uri="{FF2B5EF4-FFF2-40B4-BE49-F238E27FC236}">
                <a16:creationId xmlns:a16="http://schemas.microsoft.com/office/drawing/2014/main" id="{23B5EC13-7660-D1AA-E2AE-CE5833031546}"/>
              </a:ext>
            </a:extLst>
          </p:cNvPr>
          <p:cNvSpPr/>
          <p:nvPr>
            <p:custDataLst>
              <p:tags r:id="rId29"/>
            </p:custDataLst>
          </p:nvPr>
        </p:nvSpPr>
        <p:spPr bwMode="gray">
          <a:xfrm>
            <a:off x="10821988" y="1858963"/>
            <a:ext cx="222250" cy="123825"/>
          </a:xfrm>
          <a:prstGeom prst="rect">
            <a:avLst/>
          </a:prstGeom>
          <a:noFill/>
          <a:ln w="425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425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15875" tIns="0" rIns="15875" bIns="0" numCol="1" spcCol="0" rtlCol="0" anchor="b" anchorCtr="0">
            <a:noAutofit/>
          </a:bodyPr>
          <a:lstStyle/>
          <a:p>
            <a:pPr algn="ctr">
              <a:lnSpc>
                <a:spcPct val="90000"/>
              </a:lnSpc>
              <a:spcBef>
                <a:spcPct val="0"/>
              </a:spcBef>
              <a:spcAft>
                <a:spcPct val="0"/>
              </a:spcAft>
            </a:pPr>
            <a:fld id="{43ECAF97-7081-47C7-9DAE-75AE18C21D7B}" type="datetime'''''''''''''''8''''''''7''''''''''''''4'''''''''''''''''">
              <a:rPr lang="en-US" altLang="en-US" sz="900" smtClean="0">
                <a:solidFill>
                  <a:schemeClr val="tx1"/>
                </a:solidFill>
              </a:rPr>
              <a:pPr/>
              <a:t>874</a:t>
            </a:fld>
            <a:endParaRPr lang="en-US" sz="900" dirty="0">
              <a:solidFill>
                <a:schemeClr val="tx1"/>
              </a:solidFill>
            </a:endParaRPr>
          </a:p>
        </p:txBody>
      </p:sp>
      <p:sp>
        <p:nvSpPr>
          <p:cNvPr id="111" name="Rectangle 110">
            <a:extLst>
              <a:ext uri="{FF2B5EF4-FFF2-40B4-BE49-F238E27FC236}">
                <a16:creationId xmlns:a16="http://schemas.microsoft.com/office/drawing/2014/main" id="{2DDDADC3-3DAA-9DD1-6CFF-40986842D389}"/>
              </a:ext>
            </a:extLst>
          </p:cNvPr>
          <p:cNvSpPr/>
          <p:nvPr>
            <p:custDataLst>
              <p:tags r:id="rId30"/>
            </p:custDataLst>
          </p:nvPr>
        </p:nvSpPr>
        <p:spPr bwMode="auto">
          <a:xfrm>
            <a:off x="9502775" y="4022725"/>
            <a:ext cx="542925" cy="409575"/>
          </a:xfrm>
          <a:prstGeom prst="rect">
            <a:avLst/>
          </a:prstGeom>
          <a:noFill/>
          <a:ln w="425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425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spcCol="0" rtlCol="0" anchor="t" anchorCtr="0">
            <a:noAutofit/>
          </a:bodyPr>
          <a:lstStyle/>
          <a:p>
            <a:pPr lvl="0" algn="ctr">
              <a:spcBef>
                <a:spcPct val="0"/>
              </a:spcBef>
              <a:spcAft>
                <a:spcPct val="0"/>
              </a:spcAft>
              <a:defRPr/>
            </a:pPr>
            <a:fld id="{9467B172-1A75-4E68-8C66-5251FA558144}" type="datetime'Int''''e''r''est'' and ''le''''ase'' p''''a''''ym''e''nts'">
              <a:rPr lang="en-US" altLang="en-US" sz="900" smtClean="0">
                <a:solidFill>
                  <a:srgbClr val="474647"/>
                </a:solidFill>
              </a:rPr>
              <a:pPr/>
              <a:t>Interest and lease payments</a:t>
            </a:fld>
            <a:endParaRPr lang="en-US" sz="900" strike="noStrike" normalizeH="0" noProof="0">
              <a:ln>
                <a:noFill/>
              </a:ln>
              <a:solidFill>
                <a:srgbClr val="474647"/>
              </a:solidFill>
              <a:effectLst/>
              <a:uLnTx/>
              <a:uFillTx/>
            </a:endParaRPr>
          </a:p>
        </p:txBody>
      </p:sp>
      <p:sp>
        <p:nvSpPr>
          <p:cNvPr id="265" name="Rectangle 264">
            <a:extLst>
              <a:ext uri="{FF2B5EF4-FFF2-40B4-BE49-F238E27FC236}">
                <a16:creationId xmlns:a16="http://schemas.microsoft.com/office/drawing/2014/main" id="{3F594BF8-3190-506F-7E90-F6F392020280}"/>
              </a:ext>
            </a:extLst>
          </p:cNvPr>
          <p:cNvSpPr/>
          <p:nvPr>
            <p:custDataLst>
              <p:tags r:id="rId31"/>
            </p:custDataLst>
          </p:nvPr>
        </p:nvSpPr>
        <p:spPr bwMode="auto">
          <a:xfrm>
            <a:off x="10163175" y="4022725"/>
            <a:ext cx="381000" cy="136525"/>
          </a:xfrm>
          <a:prstGeom prst="rect">
            <a:avLst/>
          </a:prstGeom>
          <a:noFill/>
          <a:ln w="425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425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lvl="0" algn="ctr">
              <a:spcBef>
                <a:spcPct val="0"/>
              </a:spcBef>
              <a:spcAft>
                <a:spcPct val="0"/>
              </a:spcAft>
              <a:defRPr/>
            </a:pPr>
            <a:fld id="{E79017B2-C596-43FA-A6BF-27336D5A616A}" type="datetime'''''''''O''t''''''''''''he''''r''''''''''''''''''s'''''''''''">
              <a:rPr lang="en-US" altLang="en-US" sz="900" smtClean="0">
                <a:solidFill>
                  <a:srgbClr val="474647"/>
                </a:solidFill>
              </a:rPr>
              <a:pPr/>
              <a:t>Others</a:t>
            </a:fld>
            <a:endParaRPr lang="en-US" sz="900" strike="noStrike" normalizeH="0" noProof="0">
              <a:ln>
                <a:noFill/>
              </a:ln>
              <a:solidFill>
                <a:srgbClr val="474647"/>
              </a:solidFill>
              <a:effectLst/>
              <a:uLnTx/>
              <a:uFillTx/>
            </a:endParaRPr>
          </a:p>
        </p:txBody>
      </p:sp>
      <p:sp>
        <p:nvSpPr>
          <p:cNvPr id="281" name="Rectangle 280">
            <a:extLst>
              <a:ext uri="{FF2B5EF4-FFF2-40B4-BE49-F238E27FC236}">
                <a16:creationId xmlns:a16="http://schemas.microsoft.com/office/drawing/2014/main" id="{680D6F4E-BFAD-481C-3833-987F973964BA}"/>
              </a:ext>
            </a:extLst>
          </p:cNvPr>
          <p:cNvSpPr/>
          <p:nvPr>
            <p:custDataLst>
              <p:tags r:id="rId32"/>
            </p:custDataLst>
          </p:nvPr>
        </p:nvSpPr>
        <p:spPr bwMode="gray">
          <a:xfrm>
            <a:off x="10274300" y="1909763"/>
            <a:ext cx="158750" cy="123825"/>
          </a:xfrm>
          <a:prstGeom prst="rect">
            <a:avLst/>
          </a:prstGeom>
          <a:solidFill>
            <a:schemeClr val="accent1"/>
          </a:solidFill>
          <a:ln w="42500" cap="flat" cmpd="sng" algn="ctr">
            <a:noFill/>
            <a:prstDash val="solid"/>
            <a:round/>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vert="horz" wrap="none" lIns="15875" tIns="0" rIns="15875" bIns="0" rtlCol="0" anchor="ctr"/>
          <a:lstStyle/>
          <a:p>
            <a:pPr algn="ctr">
              <a:lnSpc>
                <a:spcPct val="90000"/>
              </a:lnSpc>
              <a:spcBef>
                <a:spcPct val="0"/>
              </a:spcBef>
              <a:spcAft>
                <a:spcPct val="0"/>
              </a:spcAft>
            </a:pPr>
            <a:fld id="{F66324FA-0E81-4EE0-8D79-1ABD6042D1B9}" type="datetime'''''''''''''''''1''''''''''''''''1'''''''''">
              <a:rPr lang="en-US" altLang="en-US" sz="900" smtClean="0">
                <a:solidFill>
                  <a:srgbClr val="FFFFFF"/>
                </a:solidFill>
                <a:effectLst/>
              </a:rPr>
              <a:pPr algn="ctr">
                <a:lnSpc>
                  <a:spcPct val="90000"/>
                </a:lnSpc>
                <a:spcBef>
                  <a:spcPct val="0"/>
                </a:spcBef>
                <a:spcAft>
                  <a:spcPct val="0"/>
                </a:spcAft>
              </a:pPr>
              <a:t>11</a:t>
            </a:fld>
            <a:endParaRPr lang="en-US" sz="900">
              <a:solidFill>
                <a:srgbClr val="FFFFFF"/>
              </a:solidFill>
            </a:endParaRPr>
          </a:p>
        </p:txBody>
      </p:sp>
      <p:sp>
        <p:nvSpPr>
          <p:cNvPr id="12" name="Oval 11">
            <a:extLst>
              <a:ext uri="{FF2B5EF4-FFF2-40B4-BE49-F238E27FC236}">
                <a16:creationId xmlns:a16="http://schemas.microsoft.com/office/drawing/2014/main" id="{C979F8C7-B407-1BAE-6831-E2C8AF2C577D}"/>
              </a:ext>
            </a:extLst>
          </p:cNvPr>
          <p:cNvSpPr/>
          <p:nvPr>
            <p:custDataLst>
              <p:tags r:id="rId33"/>
            </p:custDataLst>
          </p:nvPr>
        </p:nvSpPr>
        <p:spPr bwMode="auto">
          <a:xfrm>
            <a:off x="9058275" y="1571625"/>
            <a:ext cx="273050" cy="193675"/>
          </a:xfrm>
          <a:prstGeom prst="ellipse">
            <a:avLst/>
          </a:prstGeom>
          <a:solidFill>
            <a:schemeClr val="bg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fld id="{F48BAD67-90D0-40E9-ABF8-3F6199A36E39}" type="datetime'''''''''+''''''''''''''''7''''''''''9'''''''''''''''">
              <a:rPr lang="en-US" altLang="en-US" sz="900" b="1" smtClean="0">
                <a:solidFill>
                  <a:schemeClr val="tx1"/>
                </a:solidFill>
                <a:effectLst/>
              </a:rPr>
              <a:pPr/>
              <a:t>+79</a:t>
            </a:fld>
            <a:endParaRPr lang="en-US" sz="900" b="1" dirty="0">
              <a:solidFill>
                <a:schemeClr val="tx1"/>
              </a:solidFill>
            </a:endParaRPr>
          </a:p>
        </p:txBody>
      </p:sp>
      <p:graphicFrame>
        <p:nvGraphicFramePr>
          <p:cNvPr id="91" name="object 2">
            <a:extLst>
              <a:ext uri="{FF2B5EF4-FFF2-40B4-BE49-F238E27FC236}">
                <a16:creationId xmlns:a16="http://schemas.microsoft.com/office/drawing/2014/main" id="{8FD02A79-911E-CE30-5718-3F6D5AA8F486}"/>
              </a:ext>
            </a:extLst>
          </p:cNvPr>
          <p:cNvGraphicFramePr>
            <a:graphicFrameLocks noGrp="1"/>
          </p:cNvGraphicFramePr>
          <p:nvPr>
            <p:extLst>
              <p:ext uri="{D42A27DB-BD31-4B8C-83A1-F6EECF244321}">
                <p14:modId xmlns:p14="http://schemas.microsoft.com/office/powerpoint/2010/main" val="3123306514"/>
              </p:ext>
            </p:extLst>
          </p:nvPr>
        </p:nvGraphicFramePr>
        <p:xfrm>
          <a:off x="4686628" y="2782730"/>
          <a:ext cx="800100" cy="209550"/>
        </p:xfrm>
        <a:graphic>
          <a:graphicData uri="http://schemas.openxmlformats.org/drawingml/2006/table">
            <a:tbl>
              <a:tblPr firstRow="1" bandRow="1">
                <a:tableStyleId>{2D5ABB26-0587-4C30-8999-92F81FD0307C}</a:tableStyleId>
              </a:tblPr>
              <a:tblGrid>
                <a:gridCol w="800100">
                  <a:extLst>
                    <a:ext uri="{9D8B030D-6E8A-4147-A177-3AD203B41FA5}">
                      <a16:colId xmlns:a16="http://schemas.microsoft.com/office/drawing/2014/main" val="20000"/>
                    </a:ext>
                  </a:extLst>
                </a:gridCol>
              </a:tblGrid>
              <a:tr h="209550">
                <a:tc>
                  <a:txBody>
                    <a:bodyPr/>
                    <a:lstStyle/>
                    <a:p>
                      <a:pPr marL="255270" algn="l">
                        <a:lnSpc>
                          <a:spcPct val="100000"/>
                        </a:lnSpc>
                        <a:spcBef>
                          <a:spcPts val="325"/>
                        </a:spcBef>
                      </a:pPr>
                      <a:r>
                        <a:rPr lang="en-US" sz="1100" b="1" dirty="0">
                          <a:solidFill>
                            <a:schemeClr val="tx1"/>
                          </a:solidFill>
                          <a:latin typeface="Noto Sans"/>
                          <a:cs typeface="Noto Sans"/>
                        </a:rPr>
                        <a:t>KD</a:t>
                      </a:r>
                      <a:endParaRPr sz="1100" dirty="0">
                        <a:solidFill>
                          <a:schemeClr val="tx1"/>
                        </a:solidFill>
                        <a:latin typeface="Noto Sans"/>
                        <a:cs typeface="Noto Sans"/>
                      </a:endParaRPr>
                    </a:p>
                  </a:txBody>
                  <a:tcPr marL="0" marR="0" marT="41275" marB="0">
                    <a:lnL w="28575" cap="flat" cmpd="sng" algn="ctr">
                      <a:solidFill>
                        <a:srgbClr val="FFFFFF"/>
                      </a:solidFill>
                      <a:prstDash val="solid"/>
                      <a:round/>
                      <a:headEnd type="none" w="med" len="med"/>
                      <a:tailEnd type="none" w="med" len="med"/>
                    </a:lnL>
                    <a:lnR w="28575">
                      <a:solidFill>
                        <a:srgbClr val="FFFFFF"/>
                      </a:solidFill>
                      <a:prstDash val="solid"/>
                    </a:lnR>
                    <a:noFill/>
                  </a:tcPr>
                </a:tc>
                <a:extLst>
                  <a:ext uri="{0D108BD9-81ED-4DB2-BD59-A6C34878D82A}">
                    <a16:rowId xmlns:a16="http://schemas.microsoft.com/office/drawing/2014/main" val="10000"/>
                  </a:ext>
                </a:extLst>
              </a:tr>
            </a:tbl>
          </a:graphicData>
        </a:graphic>
      </p:graphicFrame>
      <p:graphicFrame>
        <p:nvGraphicFramePr>
          <p:cNvPr id="104" name="object 2">
            <a:extLst>
              <a:ext uri="{FF2B5EF4-FFF2-40B4-BE49-F238E27FC236}">
                <a16:creationId xmlns:a16="http://schemas.microsoft.com/office/drawing/2014/main" id="{126D1748-1C5F-DDAB-16CE-C87500BFCBD8}"/>
              </a:ext>
            </a:extLst>
          </p:cNvPr>
          <p:cNvGraphicFramePr>
            <a:graphicFrameLocks noGrp="1"/>
          </p:cNvGraphicFramePr>
          <p:nvPr>
            <p:extLst>
              <p:ext uri="{D42A27DB-BD31-4B8C-83A1-F6EECF244321}">
                <p14:modId xmlns:p14="http://schemas.microsoft.com/office/powerpoint/2010/main" val="3163731803"/>
              </p:ext>
            </p:extLst>
          </p:nvPr>
        </p:nvGraphicFramePr>
        <p:xfrm>
          <a:off x="2666284" y="2786774"/>
          <a:ext cx="800100" cy="209550"/>
        </p:xfrm>
        <a:graphic>
          <a:graphicData uri="http://schemas.openxmlformats.org/drawingml/2006/table">
            <a:tbl>
              <a:tblPr firstRow="1" bandRow="1">
                <a:tableStyleId>{2D5ABB26-0587-4C30-8999-92F81FD0307C}</a:tableStyleId>
              </a:tblPr>
              <a:tblGrid>
                <a:gridCol w="800100">
                  <a:extLst>
                    <a:ext uri="{9D8B030D-6E8A-4147-A177-3AD203B41FA5}">
                      <a16:colId xmlns:a16="http://schemas.microsoft.com/office/drawing/2014/main" val="20000"/>
                    </a:ext>
                  </a:extLst>
                </a:gridCol>
              </a:tblGrid>
              <a:tr h="209550">
                <a:tc>
                  <a:txBody>
                    <a:bodyPr/>
                    <a:lstStyle/>
                    <a:p>
                      <a:pPr marL="255270" algn="l">
                        <a:lnSpc>
                          <a:spcPct val="100000"/>
                        </a:lnSpc>
                        <a:spcBef>
                          <a:spcPts val="325"/>
                        </a:spcBef>
                      </a:pPr>
                      <a:r>
                        <a:rPr lang="en-US" sz="1100" b="1" dirty="0">
                          <a:solidFill>
                            <a:schemeClr val="tx1"/>
                          </a:solidFill>
                          <a:latin typeface="Noto Sans"/>
                          <a:cs typeface="Noto Sans"/>
                        </a:rPr>
                        <a:t>EURO</a:t>
                      </a:r>
                      <a:endParaRPr sz="1100" dirty="0">
                        <a:solidFill>
                          <a:schemeClr val="tx1"/>
                        </a:solidFill>
                        <a:latin typeface="Noto Sans"/>
                        <a:cs typeface="Noto Sans"/>
                      </a:endParaRPr>
                    </a:p>
                  </a:txBody>
                  <a:tcPr marL="0" marR="0" marT="41275" marB="0">
                    <a:lnL w="28575" cap="flat" cmpd="sng" algn="ctr">
                      <a:solidFill>
                        <a:srgbClr val="FFFFFF"/>
                      </a:solidFill>
                      <a:prstDash val="solid"/>
                      <a:round/>
                      <a:headEnd type="none" w="med" len="med"/>
                      <a:tailEnd type="none" w="med" len="med"/>
                    </a:lnL>
                    <a:lnR w="28575">
                      <a:solidFill>
                        <a:srgbClr val="FFFFFF"/>
                      </a:solidFill>
                      <a:prstDash val="solid"/>
                    </a:lnR>
                    <a:noFill/>
                  </a:tcPr>
                </a:tc>
                <a:extLst>
                  <a:ext uri="{0D108BD9-81ED-4DB2-BD59-A6C34878D82A}">
                    <a16:rowId xmlns:a16="http://schemas.microsoft.com/office/drawing/2014/main" val="10000"/>
                  </a:ext>
                </a:extLst>
              </a:tr>
            </a:tbl>
          </a:graphicData>
        </a:graphic>
      </p:graphicFrame>
      <p:sp>
        <p:nvSpPr>
          <p:cNvPr id="120" name="TextBox 119">
            <a:extLst>
              <a:ext uri="{FF2B5EF4-FFF2-40B4-BE49-F238E27FC236}">
                <a16:creationId xmlns:a16="http://schemas.microsoft.com/office/drawing/2014/main" id="{89047E01-3611-E3E5-6F1A-1EB58DFCEFC4}"/>
              </a:ext>
            </a:extLst>
          </p:cNvPr>
          <p:cNvSpPr txBox="1"/>
          <p:nvPr/>
        </p:nvSpPr>
        <p:spPr>
          <a:xfrm>
            <a:off x="3486357" y="4024754"/>
            <a:ext cx="708025" cy="261938"/>
          </a:xfrm>
          <a:prstGeom prst="rect">
            <a:avLst/>
          </a:prstGeom>
          <a:noFill/>
          <a:ln>
            <a:noFill/>
          </a:ln>
        </p:spPr>
        <p:txBody>
          <a:bodyPr wrap="square">
            <a:spAutoFit/>
          </a:bodyPr>
          <a:lstStyle/>
          <a:p>
            <a:r>
              <a:rPr lang="en-US" sz="1100" b="1" dirty="0"/>
              <a:t>2027</a:t>
            </a:r>
          </a:p>
        </p:txBody>
      </p:sp>
      <p:sp>
        <p:nvSpPr>
          <p:cNvPr id="121" name="TextBox 120">
            <a:extLst>
              <a:ext uri="{FF2B5EF4-FFF2-40B4-BE49-F238E27FC236}">
                <a16:creationId xmlns:a16="http://schemas.microsoft.com/office/drawing/2014/main" id="{9845B27C-61C9-27D5-74E2-7B4650C6786D}"/>
              </a:ext>
            </a:extLst>
          </p:cNvPr>
          <p:cNvSpPr txBox="1"/>
          <p:nvPr/>
        </p:nvSpPr>
        <p:spPr>
          <a:xfrm>
            <a:off x="1548225" y="4024754"/>
            <a:ext cx="708025" cy="261938"/>
          </a:xfrm>
          <a:prstGeom prst="rect">
            <a:avLst/>
          </a:prstGeom>
          <a:noFill/>
          <a:ln>
            <a:noFill/>
          </a:ln>
        </p:spPr>
        <p:txBody>
          <a:bodyPr wrap="square">
            <a:spAutoFit/>
          </a:bodyPr>
          <a:lstStyle/>
          <a:p>
            <a:r>
              <a:rPr lang="en-US" sz="1100" b="1" dirty="0">
                <a:solidFill>
                  <a:srgbClr val="474647"/>
                </a:solidFill>
              </a:rPr>
              <a:t>2026</a:t>
            </a:r>
            <a:endParaRPr lang="en-US" sz="1100" b="1" dirty="0"/>
          </a:p>
        </p:txBody>
      </p:sp>
    </p:spTree>
    <p:extLst>
      <p:ext uri="{BB962C8B-B14F-4D97-AF65-F5344CB8AC3E}">
        <p14:creationId xmlns:p14="http://schemas.microsoft.com/office/powerpoint/2010/main" val="3604780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1"/>
            </p:custDataLst>
            <p:extLst>
              <p:ext uri="{D42A27DB-BD31-4B8C-83A1-F6EECF244321}">
                <p14:modId xmlns:p14="http://schemas.microsoft.com/office/powerpoint/2010/main" val="13595482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2" imgW="592" imgH="661" progId="TCLayout.ActiveDocument.1">
                  <p:embed/>
                </p:oleObj>
              </mc:Choice>
              <mc:Fallback>
                <p:oleObj name="think-cell Slide" r:id="rId22" imgW="592" imgH="661" progId="TCLayout.ActiveDocument.1">
                  <p:embed/>
                  <p:pic>
                    <p:nvPicPr>
                      <p:cNvPr id="13" name="Object 12" hidden="1"/>
                      <p:cNvPicPr/>
                      <p:nvPr/>
                    </p:nvPicPr>
                    <p:blipFill>
                      <a:blip r:embed="rId23"/>
                      <a:stretch>
                        <a:fillRect/>
                      </a:stretch>
                    </p:blipFill>
                    <p:spPr>
                      <a:xfrm>
                        <a:off x="1588" y="1588"/>
                        <a:ext cx="1588" cy="1588"/>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C7AEB6B5-7416-4DBE-B396-1F0DDE59BD82}"/>
              </a:ext>
            </a:extLst>
          </p:cNvPr>
          <p:cNvSpPr/>
          <p:nvPr/>
        </p:nvSpPr>
        <p:spPr>
          <a:xfrm>
            <a:off x="7404410" y="2152185"/>
            <a:ext cx="4520890" cy="4248615"/>
          </a:xfrm>
          <a:prstGeom prst="rect">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9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Noto Sans"/>
              <a:ea typeface="+mn-ea"/>
              <a:cs typeface="+mn-cs"/>
              <a:sym typeface="+mn-lt"/>
            </a:endParaRPr>
          </a:p>
        </p:txBody>
      </p:sp>
      <p:graphicFrame>
        <p:nvGraphicFramePr>
          <p:cNvPr id="46" name="Table 45"/>
          <p:cNvGraphicFramePr>
            <a:graphicFrameLocks noGrp="1"/>
          </p:cNvGraphicFramePr>
          <p:nvPr>
            <p:extLst>
              <p:ext uri="{D42A27DB-BD31-4B8C-83A1-F6EECF244321}">
                <p14:modId xmlns:p14="http://schemas.microsoft.com/office/powerpoint/2010/main" val="2422835831"/>
              </p:ext>
            </p:extLst>
          </p:nvPr>
        </p:nvGraphicFramePr>
        <p:xfrm>
          <a:off x="355810" y="1255533"/>
          <a:ext cx="6712545" cy="5124870"/>
        </p:xfrm>
        <a:graphic>
          <a:graphicData uri="http://schemas.openxmlformats.org/drawingml/2006/table">
            <a:tbl>
              <a:tblPr firstRow="1" bandRow="1">
                <a:tableStyleId>{5C22544A-7EE6-4342-B048-85BDC9FD1C3A}</a:tableStyleId>
              </a:tblPr>
              <a:tblGrid>
                <a:gridCol w="3000968">
                  <a:extLst>
                    <a:ext uri="{9D8B030D-6E8A-4147-A177-3AD203B41FA5}">
                      <a16:colId xmlns:a16="http://schemas.microsoft.com/office/drawing/2014/main" val="20000"/>
                    </a:ext>
                  </a:extLst>
                </a:gridCol>
                <a:gridCol w="1003300">
                  <a:extLst>
                    <a:ext uri="{9D8B030D-6E8A-4147-A177-3AD203B41FA5}">
                      <a16:colId xmlns:a16="http://schemas.microsoft.com/office/drawing/2014/main" val="20005"/>
                    </a:ext>
                  </a:extLst>
                </a:gridCol>
                <a:gridCol w="902759">
                  <a:extLst>
                    <a:ext uri="{9D8B030D-6E8A-4147-A177-3AD203B41FA5}">
                      <a16:colId xmlns:a16="http://schemas.microsoft.com/office/drawing/2014/main" val="20002"/>
                    </a:ext>
                  </a:extLst>
                </a:gridCol>
                <a:gridCol w="936996">
                  <a:extLst>
                    <a:ext uri="{9D8B030D-6E8A-4147-A177-3AD203B41FA5}">
                      <a16:colId xmlns:a16="http://schemas.microsoft.com/office/drawing/2014/main" val="20003"/>
                    </a:ext>
                  </a:extLst>
                </a:gridCol>
                <a:gridCol w="868522">
                  <a:extLst>
                    <a:ext uri="{9D8B030D-6E8A-4147-A177-3AD203B41FA5}">
                      <a16:colId xmlns:a16="http://schemas.microsoft.com/office/drawing/2014/main" val="20004"/>
                    </a:ext>
                  </a:extLst>
                </a:gridCol>
              </a:tblGrid>
              <a:tr h="450207">
                <a:tc>
                  <a:txBody>
                    <a:bodyPr/>
                    <a:lstStyle/>
                    <a:p>
                      <a:r>
                        <a:rPr lang="en-US" sz="1200" dirty="0">
                          <a:solidFill>
                            <a:schemeClr val="tx1"/>
                          </a:solidFill>
                          <a:latin typeface="+mn-lt"/>
                          <a:cs typeface="Arial" panose="020B0604020202020204" pitchFamily="34" charset="0"/>
                        </a:rPr>
                        <a:t>Cash Flow Statement</a:t>
                      </a:r>
                    </a:p>
                  </a:txBody>
                  <a:tcPr marR="0" marT="0" marB="0" anchor="ctr">
                    <a:lnL w="12700" cmpd="sng">
                      <a:noFill/>
                    </a:lnL>
                    <a:lnR w="12700" cmpd="sng">
                      <a:noFill/>
                    </a:lnR>
                    <a:lnT w="12700" cmpd="sng">
                      <a:noFill/>
                    </a:lnT>
                    <a:lnB w="12700" cap="flat" cmpd="sng" algn="ctr">
                      <a:solidFill>
                        <a:srgbClr val="AF272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1" i="0" u="none" strike="noStrike" dirty="0">
                          <a:solidFill>
                            <a:schemeClr val="bg1"/>
                          </a:solidFill>
                          <a:effectLst/>
                          <a:latin typeface="+mn-lt"/>
                          <a:cs typeface="Arial" panose="020B0604020202020204" pitchFamily="34" charset="0"/>
                        </a:rPr>
                        <a:t>9M 2023</a:t>
                      </a:r>
                    </a:p>
                  </a:txBody>
                  <a:tcPr marL="0" marR="0" marT="0" marB="0" anchor="ctr">
                    <a:lnL w="12700" cmpd="sng">
                      <a:noFill/>
                    </a:lnL>
                    <a:lnR w="12700" cmpd="sng">
                      <a:noFill/>
                    </a:lnR>
                    <a:lnT w="12700" cmpd="sng">
                      <a:noFill/>
                    </a:lnT>
                    <a:lnB w="12700" cap="flat" cmpd="sng" algn="ctr">
                      <a:solidFill>
                        <a:srgbClr val="AF272F"/>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rtl="0" fontAlgn="t"/>
                      <a:r>
                        <a:rPr lang="en-US" sz="1200" b="1" i="0" u="none" strike="noStrike" dirty="0">
                          <a:solidFill>
                            <a:schemeClr val="tx1"/>
                          </a:solidFill>
                          <a:effectLst/>
                          <a:latin typeface="+mn-lt"/>
                          <a:cs typeface="Arial" panose="020B0604020202020204" pitchFamily="34" charset="0"/>
                        </a:rPr>
                        <a:t>9M 2022</a:t>
                      </a:r>
                    </a:p>
                  </a:txBody>
                  <a:tcPr marL="0" marR="0" marT="0" marB="0" anchor="ctr">
                    <a:lnL w="12700" cmpd="sng">
                      <a:noFill/>
                    </a:lnL>
                    <a:lnR w="12700" cmpd="sng">
                      <a:noFill/>
                    </a:lnR>
                    <a:lnT w="12700" cmpd="sng">
                      <a:noFill/>
                    </a:lnT>
                    <a:lnB w="12700" cap="flat" cmpd="sng" algn="ctr">
                      <a:solidFill>
                        <a:srgbClr val="AF272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fontAlgn="t" hangingPunct="1"/>
                      <a:r>
                        <a:rPr lang="en-US" sz="1200" b="1" i="0" u="none" strike="noStrike" dirty="0">
                          <a:solidFill>
                            <a:schemeClr val="tx1"/>
                          </a:solidFill>
                          <a:effectLst/>
                          <a:latin typeface="+mn-lt"/>
                          <a:ea typeface="+mn-ea"/>
                          <a:cs typeface="Arial" panose="020B0604020202020204" pitchFamily="34" charset="0"/>
                        </a:rPr>
                        <a:t>Variance</a:t>
                      </a:r>
                    </a:p>
                  </a:txBody>
                  <a:tcPr marL="0" marR="0" marT="0" marB="0" anchor="ctr">
                    <a:lnL w="12700" cmpd="sng">
                      <a:noFill/>
                    </a:lnL>
                    <a:lnR w="12700" cmpd="sng">
                      <a:noFill/>
                    </a:lnR>
                    <a:lnT w="12700" cmpd="sng">
                      <a:noFill/>
                    </a:lnT>
                    <a:lnB w="12700" cap="flat" cmpd="sng" algn="ctr">
                      <a:solidFill>
                        <a:srgbClr val="AF272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fontAlgn="t" hangingPunct="1"/>
                      <a:r>
                        <a:rPr lang="en-US" sz="1200" b="1" i="0" u="none" strike="noStrike" dirty="0">
                          <a:solidFill>
                            <a:schemeClr val="tx1"/>
                          </a:solidFill>
                          <a:effectLst/>
                          <a:latin typeface="+mn-lt"/>
                          <a:ea typeface="+mn-ea"/>
                          <a:cs typeface="Arial" panose="020B0604020202020204" pitchFamily="34" charset="0"/>
                        </a:rPr>
                        <a:t>%</a:t>
                      </a:r>
                    </a:p>
                  </a:txBody>
                  <a:tcPr marL="0" marR="0" marT="0" marB="0" anchor="ctr">
                    <a:lnL w="12700" cmpd="sng">
                      <a:noFill/>
                    </a:lnL>
                    <a:lnR w="12700" cmpd="sng">
                      <a:noFill/>
                    </a:lnR>
                    <a:lnT w="12700" cmpd="sng">
                      <a:noFill/>
                    </a:lnT>
                    <a:lnB w="12700" cap="flat" cmpd="sng" algn="ctr">
                      <a:solidFill>
                        <a:srgbClr val="AF272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18693">
                <a:tc>
                  <a:txBody>
                    <a:bodyPr/>
                    <a:lstStyle/>
                    <a:p>
                      <a:pPr algn="l" rtl="0" fontAlgn="ctr"/>
                      <a:r>
                        <a:rPr lang="en-US" sz="1200" b="0" i="0" u="none" strike="noStrike" dirty="0">
                          <a:solidFill>
                            <a:srgbClr val="474647"/>
                          </a:solidFill>
                          <a:effectLst/>
                          <a:latin typeface="Noto Sans" panose="020B0502040504020204" pitchFamily="34" charset="0"/>
                        </a:rPr>
                        <a:t>Cash from Operating activities before changes in working capital </a:t>
                      </a:r>
                    </a:p>
                  </a:txBody>
                  <a:tcPr marL="85725" marR="0" marT="0" marB="0" anchor="ctr">
                    <a:lnL w="12700" cmpd="sng">
                      <a:noFill/>
                    </a:lnL>
                    <a:lnR w="12700" cmpd="sng">
                      <a:noFill/>
                    </a:lnR>
                    <a:lnT w="12700" cap="flat" cmpd="sng" algn="ctr">
                      <a:solidFill>
                        <a:srgbClr val="AF272F"/>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0" i="0" u="none" strike="noStrike">
                          <a:solidFill>
                            <a:srgbClr val="474647"/>
                          </a:solidFill>
                          <a:effectLst/>
                          <a:latin typeface="Noto Sans" panose="020B0502040504020204" pitchFamily="34" charset="0"/>
                        </a:rPr>
                        <a:t>178.0</a:t>
                      </a:r>
                    </a:p>
                  </a:txBody>
                  <a:tcPr marL="0" marR="0" marT="0" marB="0" anchor="ctr">
                    <a:lnL w="12700" cmpd="sng">
                      <a:noFill/>
                    </a:lnL>
                    <a:lnR w="12700" cmpd="sng">
                      <a:noFill/>
                    </a:lnR>
                    <a:lnT w="12700" cap="flat" cmpd="sng" algn="ctr">
                      <a:solidFill>
                        <a:srgbClr val="AF272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rtl="0" fontAlgn="ctr"/>
                      <a:r>
                        <a:rPr lang="en-US" sz="1200" b="0" i="0" u="none" strike="noStrike">
                          <a:solidFill>
                            <a:srgbClr val="474647"/>
                          </a:solidFill>
                          <a:effectLst/>
                          <a:latin typeface="Noto Sans" panose="020B0502040504020204" pitchFamily="34" charset="0"/>
                        </a:rPr>
                        <a:t>115.3</a:t>
                      </a:r>
                    </a:p>
                  </a:txBody>
                  <a:tcPr marL="0" marR="0" marT="0" marB="0" anchor="ctr">
                    <a:lnL w="12700" cmpd="sng">
                      <a:noFill/>
                    </a:lnL>
                    <a:lnR w="12700" cmpd="sng">
                      <a:noFill/>
                    </a:lnR>
                    <a:lnT w="12700" cap="flat" cmpd="sng" algn="ctr">
                      <a:solidFill>
                        <a:srgbClr val="AF272F"/>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200" b="0" i="1" u="none" strike="noStrike">
                          <a:solidFill>
                            <a:srgbClr val="474647"/>
                          </a:solidFill>
                          <a:effectLst/>
                          <a:latin typeface="Noto Sans" panose="020B0502040504020204" pitchFamily="34" charset="0"/>
                        </a:rPr>
                        <a:t>62.6</a:t>
                      </a:r>
                    </a:p>
                  </a:txBody>
                  <a:tcPr marL="0" marR="0" marT="0" marB="0" anchor="ctr">
                    <a:lnL w="12700" cmpd="sng">
                      <a:noFill/>
                    </a:lnL>
                    <a:lnR w="12700" cmpd="sng">
                      <a:noFill/>
                    </a:lnR>
                    <a:lnT w="12700" cap="flat" cmpd="sng" algn="ctr">
                      <a:solidFill>
                        <a:srgbClr val="AF272F"/>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200" b="0" i="1" u="none" strike="noStrike">
                          <a:solidFill>
                            <a:srgbClr val="474647"/>
                          </a:solidFill>
                          <a:effectLst/>
                          <a:latin typeface="Noto Sans" panose="020B0502040504020204" pitchFamily="34" charset="0"/>
                        </a:rPr>
                        <a:t>54.3%</a:t>
                      </a:r>
                    </a:p>
                  </a:txBody>
                  <a:tcPr marL="0" marR="0" marT="0" marB="0" anchor="ctr">
                    <a:lnL w="12700" cmpd="sng">
                      <a:noFill/>
                    </a:lnL>
                    <a:lnR w="12700" cmpd="sng">
                      <a:noFill/>
                    </a:lnR>
                    <a:lnT w="12700" cap="flat" cmpd="sng" algn="ctr">
                      <a:solidFill>
                        <a:srgbClr val="AF272F"/>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99520">
                <a:tc>
                  <a:txBody>
                    <a:bodyPr/>
                    <a:lstStyle/>
                    <a:p>
                      <a:pPr algn="l" rtl="0" fontAlgn="ctr"/>
                      <a:r>
                        <a:rPr lang="en-US" sz="1200" b="0" i="0" u="none" strike="noStrike" dirty="0">
                          <a:solidFill>
                            <a:srgbClr val="474647"/>
                          </a:solidFill>
                          <a:effectLst/>
                          <a:latin typeface="Noto Sans" panose="020B0502040504020204" pitchFamily="34" charset="0"/>
                        </a:rPr>
                        <a:t>Changes in working capital</a:t>
                      </a:r>
                    </a:p>
                  </a:txBody>
                  <a:tcPr marL="85725" marR="0" marT="0" marB="0" anchor="ctr">
                    <a:lnL w="12700" cmpd="sng">
                      <a:noFill/>
                    </a:lnL>
                    <a:lnR w="12700" cmpd="sng">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FF0000"/>
                          </a:solidFill>
                          <a:effectLst/>
                          <a:latin typeface="Noto Sans" panose="020B0502040504020204" pitchFamily="34" charset="0"/>
                        </a:rPr>
                        <a:t>-16.5</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rtl="0" fontAlgn="ctr"/>
                      <a:r>
                        <a:rPr lang="en-US" sz="1200" b="0" i="0" u="none" strike="noStrike">
                          <a:solidFill>
                            <a:srgbClr val="474647"/>
                          </a:solidFill>
                          <a:effectLst/>
                          <a:latin typeface="Noto Sans" panose="020B0502040504020204" pitchFamily="34" charset="0"/>
                        </a:rPr>
                        <a:t>-60.5</a:t>
                      </a:r>
                    </a:p>
                  </a:txBody>
                  <a:tcPr marL="0" marR="0" marT="0" marB="0" anchor="ctr">
                    <a:lnL w="12700" cmpd="sng">
                      <a:noFill/>
                    </a:lnL>
                    <a:lnR w="12700" cmpd="sng">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200" b="0" i="1" u="none" strike="noStrike">
                          <a:solidFill>
                            <a:srgbClr val="474647"/>
                          </a:solidFill>
                          <a:effectLst/>
                          <a:latin typeface="Noto Sans" panose="020B0502040504020204" pitchFamily="34" charset="0"/>
                        </a:rPr>
                        <a:t>44.1</a:t>
                      </a:r>
                    </a:p>
                  </a:txBody>
                  <a:tcPr marL="0" marR="0" marT="0" marB="0" anchor="ctr">
                    <a:lnL w="12700" cmpd="sng">
                      <a:noFill/>
                    </a:lnL>
                    <a:lnR w="12700" cmpd="sng">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200" b="0" i="1" u="none" strike="noStrike">
                          <a:solidFill>
                            <a:srgbClr val="474647"/>
                          </a:solidFill>
                          <a:effectLst/>
                          <a:latin typeface="Noto Sans" panose="020B0502040504020204" pitchFamily="34" charset="0"/>
                        </a:rPr>
                        <a:t>-72.8%</a:t>
                      </a:r>
                    </a:p>
                  </a:txBody>
                  <a:tcPr marL="0" marR="0" marT="0" marB="0" anchor="ctr">
                    <a:lnL w="12700" cmpd="sng">
                      <a:noFill/>
                    </a:lnL>
                    <a:lnR w="12700" cmpd="sng">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80220">
                <a:tc>
                  <a:txBody>
                    <a:bodyPr/>
                    <a:lstStyle/>
                    <a:p>
                      <a:pPr algn="l" rtl="0" fontAlgn="ctr"/>
                      <a:r>
                        <a:rPr lang="en-US" sz="1200" b="0" i="0" u="none" strike="noStrike" dirty="0">
                          <a:solidFill>
                            <a:srgbClr val="474647"/>
                          </a:solidFill>
                          <a:effectLst/>
                          <a:latin typeface="Noto Sans" panose="020B0502040504020204" pitchFamily="34" charset="0"/>
                        </a:rPr>
                        <a:t>Other Items</a:t>
                      </a:r>
                    </a:p>
                  </a:txBody>
                  <a:tcPr marL="85725" marR="0" marT="0" marB="0" anchor="ctr">
                    <a:lnL w="12700" cmpd="sng">
                      <a:noFill/>
                    </a:lnL>
                    <a:lnR w="12700" cmpd="sng">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0" i="0" u="none" strike="noStrike">
                          <a:solidFill>
                            <a:srgbClr val="FF0000"/>
                          </a:solidFill>
                          <a:effectLst/>
                          <a:latin typeface="Noto Sans" panose="020B0502040504020204" pitchFamily="34" charset="0"/>
                        </a:rPr>
                        <a:t>-17.8</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rtl="0" fontAlgn="ctr"/>
                      <a:r>
                        <a:rPr lang="en-US" sz="1200" b="0" i="0" u="none" strike="noStrike" dirty="0">
                          <a:solidFill>
                            <a:srgbClr val="FF0000"/>
                          </a:solidFill>
                          <a:effectLst/>
                          <a:latin typeface="Noto Sans" panose="020B0502040504020204" pitchFamily="34" charset="0"/>
                        </a:rPr>
                        <a:t>-9.0</a:t>
                      </a:r>
                    </a:p>
                  </a:txBody>
                  <a:tcPr marL="0" marR="0" marT="0" marB="0" anchor="ctr">
                    <a:lnL w="12700" cmpd="sng">
                      <a:noFill/>
                    </a:lnL>
                    <a:lnR w="12700" cmpd="sng">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200" b="0" i="1" u="none" strike="noStrike">
                          <a:solidFill>
                            <a:srgbClr val="474647"/>
                          </a:solidFill>
                          <a:effectLst/>
                          <a:latin typeface="Noto Sans" panose="020B0502040504020204" pitchFamily="34" charset="0"/>
                        </a:rPr>
                        <a:t>-8.8</a:t>
                      </a:r>
                    </a:p>
                  </a:txBody>
                  <a:tcPr marL="0" marR="0" marT="0" marB="0" anchor="ctr">
                    <a:lnL w="12700" cmpd="sng">
                      <a:noFill/>
                    </a:lnL>
                    <a:lnR w="12700" cmpd="sng">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200" b="0" i="1" u="none" strike="noStrike">
                          <a:solidFill>
                            <a:srgbClr val="474647"/>
                          </a:solidFill>
                          <a:effectLst/>
                          <a:latin typeface="Noto Sans" panose="020B0502040504020204" pitchFamily="34" charset="0"/>
                        </a:rPr>
                        <a:t>98.8%</a:t>
                      </a:r>
                    </a:p>
                  </a:txBody>
                  <a:tcPr marL="0" marR="0" marT="0" marB="0" anchor="ctr">
                    <a:lnL w="12700" cmpd="sng">
                      <a:noFill/>
                    </a:lnL>
                    <a:lnR w="12700" cmpd="sng">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09716">
                <a:tc>
                  <a:txBody>
                    <a:bodyPr/>
                    <a:lstStyle/>
                    <a:p>
                      <a:pPr algn="l" rtl="0" fontAlgn="ctr"/>
                      <a:r>
                        <a:rPr lang="en-US" sz="1200" b="1" i="0" u="none" strike="noStrike" dirty="0">
                          <a:solidFill>
                            <a:schemeClr val="tx1"/>
                          </a:solidFill>
                          <a:effectLst/>
                          <a:latin typeface="Noto Sans" panose="020B0502040504020204" pitchFamily="34" charset="0"/>
                        </a:rPr>
                        <a:t>Net Cash flow from operating activities</a:t>
                      </a:r>
                    </a:p>
                  </a:txBody>
                  <a:tcPr marL="85725" marR="0" marT="0" marB="0" anchor="ctr">
                    <a:lnL w="12700" cmpd="sng">
                      <a:noFill/>
                    </a:lnL>
                    <a:lnR w="12700" cmpd="sng">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1" i="0" u="none" strike="noStrike" dirty="0">
                          <a:solidFill>
                            <a:srgbClr val="474647"/>
                          </a:solidFill>
                          <a:effectLst/>
                          <a:latin typeface="Noto Sans" panose="020B0502040504020204" pitchFamily="34" charset="0"/>
                        </a:rPr>
                        <a:t>143.7</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rtl="0" fontAlgn="ctr"/>
                      <a:r>
                        <a:rPr lang="en-US" sz="1200" b="1" i="0" u="none" strike="noStrike" dirty="0">
                          <a:solidFill>
                            <a:srgbClr val="474647"/>
                          </a:solidFill>
                          <a:effectLst/>
                          <a:latin typeface="Noto Sans" panose="020B0502040504020204" pitchFamily="34" charset="0"/>
                        </a:rPr>
                        <a:t>45.9</a:t>
                      </a:r>
                    </a:p>
                  </a:txBody>
                  <a:tcPr marL="0" marR="0" marT="0" marB="0" anchor="ctr">
                    <a:lnL w="12700" cmpd="sng">
                      <a:noFill/>
                    </a:lnL>
                    <a:lnR w="12700" cmpd="sng">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200" b="1" i="1" u="none" strike="noStrike" dirty="0">
                          <a:solidFill>
                            <a:srgbClr val="474647"/>
                          </a:solidFill>
                          <a:effectLst/>
                          <a:latin typeface="Noto Sans" panose="020B0502040504020204" pitchFamily="34" charset="0"/>
                        </a:rPr>
                        <a:t>97.8</a:t>
                      </a:r>
                    </a:p>
                  </a:txBody>
                  <a:tcPr marL="0" marR="0" marT="0" marB="0" anchor="ctr">
                    <a:lnL w="12700" cmpd="sng">
                      <a:noFill/>
                    </a:lnL>
                    <a:lnR w="12700" cmpd="sng">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200" b="1" i="1" u="none" strike="noStrike" dirty="0">
                          <a:solidFill>
                            <a:srgbClr val="474647"/>
                          </a:solidFill>
                          <a:effectLst/>
                          <a:latin typeface="Noto Sans" panose="020B0502040504020204" pitchFamily="34" charset="0"/>
                        </a:rPr>
                        <a:t>213.4%</a:t>
                      </a:r>
                    </a:p>
                  </a:txBody>
                  <a:tcPr marL="0" marR="0" marT="0" marB="0" anchor="ctr">
                    <a:lnL w="12700" cmpd="sng">
                      <a:noFill/>
                    </a:lnL>
                    <a:lnR w="12700" cmpd="sng">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72845">
                <a:tc>
                  <a:txBody>
                    <a:bodyPr/>
                    <a:lstStyle/>
                    <a:p>
                      <a:pPr algn="l" rtl="0" fontAlgn="b"/>
                      <a:r>
                        <a:rPr lang="en-US" sz="1200" b="0" i="0" u="none" strike="noStrike" dirty="0">
                          <a:solidFill>
                            <a:srgbClr val="474647"/>
                          </a:solidFill>
                          <a:effectLst/>
                          <a:latin typeface="Noto Sans" panose="020B0502040504020204" pitchFamily="34" charset="0"/>
                        </a:rPr>
                        <a:t>Net Organic Capex</a:t>
                      </a:r>
                    </a:p>
                  </a:txBody>
                  <a:tcPr marL="85725" marR="0" marT="0" marB="0" anchor="ctr">
                    <a:lnL w="12700" cmpd="sng">
                      <a:noFill/>
                    </a:lnL>
                    <a:lnR w="12700" cmpd="sng">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0" i="0" u="none" strike="noStrike">
                          <a:solidFill>
                            <a:srgbClr val="FF0000"/>
                          </a:solidFill>
                          <a:effectLst/>
                          <a:latin typeface="Noto Sans" panose="020B0502040504020204" pitchFamily="34" charset="0"/>
                        </a:rPr>
                        <a:t>-39.1</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rtl="0" fontAlgn="ctr"/>
                      <a:r>
                        <a:rPr lang="en-US" sz="1200" b="0" i="0" u="none" strike="noStrike" dirty="0">
                          <a:solidFill>
                            <a:srgbClr val="FF0000"/>
                          </a:solidFill>
                          <a:effectLst/>
                          <a:latin typeface="Noto Sans" panose="020B0502040504020204" pitchFamily="34" charset="0"/>
                        </a:rPr>
                        <a:t>-27.1</a:t>
                      </a:r>
                    </a:p>
                  </a:txBody>
                  <a:tcPr marL="0" marR="0" marT="0" marB="0" anchor="ctr">
                    <a:lnL w="12700" cmpd="sng">
                      <a:noFill/>
                    </a:lnL>
                    <a:lnR w="12700" cmpd="sng">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200" b="0" i="1" u="none" strike="noStrike">
                          <a:solidFill>
                            <a:srgbClr val="474647"/>
                          </a:solidFill>
                          <a:effectLst/>
                          <a:latin typeface="Noto Sans" panose="020B0502040504020204" pitchFamily="34" charset="0"/>
                        </a:rPr>
                        <a:t>-12.0</a:t>
                      </a:r>
                    </a:p>
                  </a:txBody>
                  <a:tcPr marL="0" marR="0" marT="0" marB="0" anchor="ctr">
                    <a:lnL w="12700" cmpd="sng">
                      <a:noFill/>
                    </a:lnL>
                    <a:lnR w="12700" cmpd="sng">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200" b="0" i="1" u="none" strike="noStrike">
                          <a:solidFill>
                            <a:srgbClr val="474647"/>
                          </a:solidFill>
                          <a:effectLst/>
                          <a:latin typeface="Noto Sans" panose="020B0502040504020204" pitchFamily="34" charset="0"/>
                        </a:rPr>
                        <a:t>44.4%</a:t>
                      </a:r>
                    </a:p>
                  </a:txBody>
                  <a:tcPr marL="0" marR="0" marT="0" marB="0" anchor="ctr">
                    <a:lnL w="12700" cmpd="sng">
                      <a:noFill/>
                    </a:lnL>
                    <a:lnR w="12700" cmpd="sng">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17090">
                <a:tc>
                  <a:txBody>
                    <a:bodyPr/>
                    <a:lstStyle/>
                    <a:p>
                      <a:pPr algn="l" rtl="0" fontAlgn="b"/>
                      <a:r>
                        <a:rPr lang="en-US" sz="1200" b="0" i="0" u="none" strike="noStrike" dirty="0">
                          <a:solidFill>
                            <a:srgbClr val="474647"/>
                          </a:solidFill>
                          <a:effectLst/>
                          <a:latin typeface="Noto Sans" panose="020B0502040504020204" pitchFamily="34" charset="0"/>
                        </a:rPr>
                        <a:t>Net Investments</a:t>
                      </a:r>
                      <a:r>
                        <a:rPr lang="en-US" sz="1200" b="0" i="0" u="none" strike="noStrike" baseline="30000" dirty="0">
                          <a:solidFill>
                            <a:srgbClr val="474647"/>
                          </a:solidFill>
                          <a:effectLst/>
                          <a:latin typeface="Noto Sans" panose="020B0502040504020204" pitchFamily="34" charset="0"/>
                        </a:rPr>
                        <a:t>1</a:t>
                      </a:r>
                    </a:p>
                  </a:txBody>
                  <a:tcPr marL="85725" marR="0" marT="0" marB="0" anchor="ctr">
                    <a:lnL w="12700" cmpd="sng">
                      <a:noFill/>
                    </a:lnL>
                    <a:lnR w="12700" cmpd="sng">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FF0000"/>
                          </a:solidFill>
                          <a:effectLst/>
                          <a:latin typeface="Noto Sans" panose="020B0502040504020204" pitchFamily="34" charset="0"/>
                        </a:rPr>
                        <a:t>-25.3</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rtl="0" fontAlgn="ctr"/>
                      <a:r>
                        <a:rPr lang="en-US" sz="1200" b="0" i="0" u="none" strike="noStrike" dirty="0">
                          <a:solidFill>
                            <a:srgbClr val="FF0000"/>
                          </a:solidFill>
                          <a:effectLst/>
                          <a:latin typeface="Noto Sans" panose="020B0502040504020204" pitchFamily="34" charset="0"/>
                        </a:rPr>
                        <a:t>-249.7</a:t>
                      </a:r>
                    </a:p>
                  </a:txBody>
                  <a:tcPr marL="0" marR="0" marT="0" marB="0" anchor="ctr">
                    <a:lnL w="12700" cmpd="sng">
                      <a:noFill/>
                    </a:lnL>
                    <a:lnR w="12700" cmpd="sng">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200" b="0" i="1" u="none" strike="noStrike" dirty="0">
                          <a:solidFill>
                            <a:srgbClr val="474647"/>
                          </a:solidFill>
                          <a:effectLst/>
                          <a:latin typeface="Noto Sans" panose="020B0502040504020204" pitchFamily="34" charset="0"/>
                        </a:rPr>
                        <a:t>224.4</a:t>
                      </a:r>
                    </a:p>
                  </a:txBody>
                  <a:tcPr marL="0" marR="0" marT="0" marB="0" anchor="ctr">
                    <a:lnL w="12700" cmpd="sng">
                      <a:noFill/>
                    </a:lnL>
                    <a:lnR w="12700" cmpd="sng">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200" b="0" i="1" u="none" strike="noStrike">
                          <a:solidFill>
                            <a:srgbClr val="474647"/>
                          </a:solidFill>
                          <a:effectLst/>
                          <a:latin typeface="Noto Sans" panose="020B0502040504020204" pitchFamily="34" charset="0"/>
                        </a:rPr>
                        <a:t>-89.9%</a:t>
                      </a:r>
                    </a:p>
                  </a:txBody>
                  <a:tcPr marL="0" marR="0" marT="0" marB="0" anchor="ctr">
                    <a:lnL w="12700" cmpd="sng">
                      <a:noFill/>
                    </a:lnL>
                    <a:lnR w="12700" cmpd="sng">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17090">
                <a:tc>
                  <a:txBody>
                    <a:bodyPr/>
                    <a:lstStyle/>
                    <a:p>
                      <a:pPr algn="l" rtl="0" fontAlgn="ctr"/>
                      <a:r>
                        <a:rPr lang="en-US" sz="1200" b="0" i="0" u="none" strike="noStrike" dirty="0">
                          <a:solidFill>
                            <a:srgbClr val="474647"/>
                          </a:solidFill>
                          <a:effectLst/>
                          <a:latin typeface="Noto Sans" panose="020B0502040504020204" pitchFamily="34" charset="0"/>
                          <a:ea typeface="+mn-ea"/>
                          <a:cs typeface="+mn-cs"/>
                        </a:rPr>
                        <a:t>Net Movement in deposits</a:t>
                      </a:r>
                    </a:p>
                  </a:txBody>
                  <a:tcPr marL="85725" marR="0" marT="0" marB="0" anchor="ctr">
                    <a:lnL w="12700" cmpd="sng">
                      <a:noFill/>
                    </a:lnL>
                    <a:lnR w="12700" cmpd="sng">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chemeClr val="tx1"/>
                          </a:solidFill>
                          <a:effectLst/>
                          <a:latin typeface="Noto Sans" panose="020B0502040504020204" pitchFamily="34" charset="0"/>
                        </a:rPr>
                        <a:t>1.5</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rtl="0" fontAlgn="ctr"/>
                      <a:r>
                        <a:rPr lang="en-US" sz="1200" b="0" i="0" u="none" strike="noStrike" dirty="0">
                          <a:solidFill>
                            <a:schemeClr val="tx1"/>
                          </a:solidFill>
                          <a:effectLst/>
                          <a:latin typeface="Noto Sans" panose="020B0502040504020204" pitchFamily="34" charset="0"/>
                        </a:rPr>
                        <a:t>18.1</a:t>
                      </a:r>
                    </a:p>
                  </a:txBody>
                  <a:tcPr marL="0" marR="0" marT="0" marB="0" anchor="ctr">
                    <a:lnL w="12700" cmpd="sng">
                      <a:noFill/>
                    </a:lnL>
                    <a:lnR w="12700" cmpd="sng">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200" b="0" i="1" u="none" strike="noStrike" dirty="0">
                          <a:solidFill>
                            <a:srgbClr val="474647"/>
                          </a:solidFill>
                          <a:effectLst/>
                          <a:latin typeface="Noto Sans" panose="020B0502040504020204" pitchFamily="34" charset="0"/>
                        </a:rPr>
                        <a:t>-16.5</a:t>
                      </a:r>
                    </a:p>
                  </a:txBody>
                  <a:tcPr marL="0" marR="0" marT="0" marB="0" anchor="ctr">
                    <a:lnL w="12700" cmpd="sng">
                      <a:noFill/>
                    </a:lnL>
                    <a:lnR w="12700" cmpd="sng">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200" b="0" i="1" u="none" strike="noStrike">
                          <a:solidFill>
                            <a:srgbClr val="474647"/>
                          </a:solidFill>
                          <a:effectLst/>
                          <a:latin typeface="Noto Sans" panose="020B0502040504020204" pitchFamily="34" charset="0"/>
                        </a:rPr>
                        <a:t>-91.5%</a:t>
                      </a:r>
                    </a:p>
                  </a:txBody>
                  <a:tcPr marL="0" marR="0" marT="0" marB="0" anchor="ctr">
                    <a:lnL w="12700" cmpd="sng">
                      <a:noFill/>
                    </a:lnL>
                    <a:lnR w="12700" cmpd="sng">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4222190"/>
                  </a:ext>
                </a:extLst>
              </a:tr>
              <a:tr h="317090">
                <a:tc>
                  <a:txBody>
                    <a:bodyPr/>
                    <a:lstStyle/>
                    <a:p>
                      <a:pPr algn="l" rtl="0" fontAlgn="ctr"/>
                      <a:r>
                        <a:rPr lang="en-US" sz="1200" b="1" i="0" u="none" strike="noStrike" dirty="0">
                          <a:solidFill>
                            <a:srgbClr val="474647"/>
                          </a:solidFill>
                          <a:effectLst/>
                          <a:latin typeface="Noto Sans" panose="020B0502040504020204" pitchFamily="34" charset="0"/>
                        </a:rPr>
                        <a:t>Net Cash flow from investing activities</a:t>
                      </a:r>
                    </a:p>
                  </a:txBody>
                  <a:tcPr marL="85725" marR="0" marT="0" marB="0" anchor="ctr">
                    <a:lnL w="12700" cmpd="sng">
                      <a:noFill/>
                    </a:lnL>
                    <a:lnR w="12700" cmpd="sng">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1" i="0" u="none" strike="noStrike" dirty="0">
                          <a:solidFill>
                            <a:srgbClr val="FF0000"/>
                          </a:solidFill>
                          <a:effectLst/>
                          <a:latin typeface="Noto Sans" panose="020B0502040504020204" pitchFamily="34" charset="0"/>
                        </a:rPr>
                        <a:t>-62.9</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rtl="0" fontAlgn="ctr"/>
                      <a:r>
                        <a:rPr lang="en-US" sz="1200" b="1" i="0" u="none" strike="noStrike" dirty="0">
                          <a:solidFill>
                            <a:srgbClr val="FF0000"/>
                          </a:solidFill>
                          <a:effectLst/>
                          <a:latin typeface="Noto Sans" panose="020B0502040504020204" pitchFamily="34" charset="0"/>
                        </a:rPr>
                        <a:t>-258.7</a:t>
                      </a:r>
                    </a:p>
                  </a:txBody>
                  <a:tcPr marL="0" marR="0" marT="0" marB="0" anchor="ctr">
                    <a:lnL w="12700" cmpd="sng">
                      <a:noFill/>
                    </a:lnL>
                    <a:lnR w="12700" cmpd="sng">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200" b="1" i="1" u="none" strike="noStrike" dirty="0">
                          <a:solidFill>
                            <a:srgbClr val="474647"/>
                          </a:solidFill>
                          <a:effectLst/>
                          <a:latin typeface="Noto Sans" panose="020B0502040504020204" pitchFamily="34" charset="0"/>
                        </a:rPr>
                        <a:t>195.8</a:t>
                      </a:r>
                    </a:p>
                  </a:txBody>
                  <a:tcPr marL="0" marR="0" marT="0" marB="0" anchor="ctr">
                    <a:lnL w="12700" cmpd="sng">
                      <a:noFill/>
                    </a:lnL>
                    <a:lnR w="12700" cmpd="sng">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200" b="1" i="1" u="none" strike="noStrike" dirty="0">
                          <a:solidFill>
                            <a:srgbClr val="474647"/>
                          </a:solidFill>
                          <a:effectLst/>
                          <a:latin typeface="Noto Sans" panose="020B0502040504020204" pitchFamily="34" charset="0"/>
                        </a:rPr>
                        <a:t>-75.7%</a:t>
                      </a:r>
                    </a:p>
                  </a:txBody>
                  <a:tcPr marL="0" marR="0" marT="0" marB="0" anchor="ctr">
                    <a:lnL w="12700" cmpd="sng">
                      <a:noFill/>
                    </a:lnL>
                    <a:lnR w="12700" cmpd="sng">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7278547"/>
                  </a:ext>
                </a:extLst>
              </a:tr>
              <a:tr h="0">
                <a:tc>
                  <a:txBody>
                    <a:bodyPr/>
                    <a:lstStyle/>
                    <a:p>
                      <a:pPr marL="0" algn="l" rtl="0" eaLnBrk="1" fontAlgn="b" hangingPunct="1"/>
                      <a:endParaRPr lang="en-US" sz="1200" b="0" i="0" u="none" strike="noStrike" dirty="0">
                        <a:solidFill>
                          <a:srgbClr val="474647"/>
                        </a:solidFill>
                        <a:effectLst/>
                        <a:latin typeface="Noto Sans" panose="020B0502040504020204" pitchFamily="34" charset="0"/>
                        <a:ea typeface="+mn-ea"/>
                        <a:cs typeface="+mn-cs"/>
                      </a:endParaRPr>
                    </a:p>
                  </a:txBody>
                  <a:tcPr marL="85725" marR="0" marT="0" marB="0" anchor="ctr">
                    <a:lnL w="12700" cmpd="sng">
                      <a:noFill/>
                    </a:lnL>
                    <a:lnR w="12700" cmpd="sng">
                      <a:noFill/>
                    </a:lnR>
                    <a:lnT w="12700" cap="flat" cmpd="sng" algn="ctr">
                      <a:solidFill>
                        <a:schemeClr val="bg1">
                          <a:lumMod val="95000"/>
                        </a:schemeClr>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800" b="0" i="0" u="none" strike="noStrike">
                          <a:solidFill>
                            <a:srgbClr val="000000"/>
                          </a:solidFill>
                          <a:effectLst/>
                          <a:latin typeface="Arial" panose="020B0604020202020204" pitchFamily="34" charset="0"/>
                        </a:rPr>
                        <a:t> </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800" b="0" i="0" u="none" strike="noStrike">
                          <a:solidFill>
                            <a:srgbClr val="000000"/>
                          </a:solidFill>
                          <a:effectLst/>
                          <a:latin typeface="Arial" panose="020B0604020202020204" pitchFamily="34" charset="0"/>
                        </a:rPr>
                        <a:t> </a:t>
                      </a:r>
                    </a:p>
                  </a:txBody>
                  <a:tcPr marL="0" marR="0" marT="0" marB="0" anchor="ctr">
                    <a:lnL w="12700" cmpd="sng">
                      <a:noFill/>
                    </a:lnL>
                    <a:lnR w="12700" cmpd="sng">
                      <a:noFill/>
                    </a:lnR>
                    <a:lnT w="12700" cap="flat" cmpd="sng" algn="ctr">
                      <a:solidFill>
                        <a:schemeClr val="bg1">
                          <a:lumMod val="95000"/>
                        </a:schemeClr>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800" b="0" i="0" u="none" strike="noStrike" dirty="0">
                          <a:solidFill>
                            <a:srgbClr val="000000"/>
                          </a:solidFill>
                          <a:effectLst/>
                          <a:latin typeface="Arial" panose="020B0604020202020204" pitchFamily="34" charset="0"/>
                        </a:rPr>
                        <a:t> </a:t>
                      </a:r>
                    </a:p>
                  </a:txBody>
                  <a:tcPr marL="0" marR="0" marT="0" marB="0" anchor="ctr">
                    <a:lnL w="12700" cmpd="sng">
                      <a:noFill/>
                    </a:lnL>
                    <a:lnR w="12700" cmpd="sng">
                      <a:noFill/>
                    </a:lnR>
                    <a:lnT w="12700" cap="flat" cmpd="sng" algn="ctr">
                      <a:solidFill>
                        <a:schemeClr val="bg1">
                          <a:lumMod val="95000"/>
                        </a:schemeClr>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endParaRPr lang="en-US" sz="1200" b="0" i="1" u="none" strike="noStrike">
                        <a:solidFill>
                          <a:srgbClr val="474647"/>
                        </a:solidFill>
                        <a:effectLst/>
                        <a:latin typeface="Noto Sans" panose="020B0502040504020204" pitchFamily="34" charset="0"/>
                      </a:endParaRPr>
                    </a:p>
                  </a:txBody>
                  <a:tcPr marL="0" marR="0" marT="0" marB="0" anchor="ctr">
                    <a:lnL w="12700" cmpd="sng">
                      <a:noFill/>
                    </a:lnL>
                    <a:lnR w="12700" cmpd="sng">
                      <a:noFill/>
                    </a:lnR>
                    <a:lnT w="12700" cap="flat" cmpd="sng" algn="ctr">
                      <a:solidFill>
                        <a:schemeClr val="bg1">
                          <a:lumMod val="95000"/>
                        </a:schemeClr>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949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mn-lt"/>
                          <a:cs typeface="Arial" panose="020B0604020202020204" pitchFamily="34" charset="0"/>
                        </a:rPr>
                        <a:t>Free Cash Flow</a:t>
                      </a:r>
                      <a:endParaRPr lang="en-US" sz="1200" b="1" kern="1200" dirty="0">
                        <a:solidFill>
                          <a:schemeClr val="tx1"/>
                        </a:solidFill>
                        <a:latin typeface="+mn-lt"/>
                        <a:ea typeface="+mn-ea"/>
                        <a:cs typeface="Arial" panose="020B0604020202020204" pitchFamily="34" charset="0"/>
                      </a:endParaRPr>
                    </a:p>
                  </a:txBody>
                  <a:tcPr marR="0" marT="0" marB="0" anchor="ctr">
                    <a:lnL w="12700" cap="flat" cmpd="sng" algn="ctr">
                      <a:solidFill>
                        <a:srgbClr val="C00000"/>
                      </a:solidFill>
                      <a:prstDash val="solid"/>
                      <a:round/>
                      <a:headEnd type="none" w="med" len="med"/>
                      <a:tailEnd type="none" w="med" len="med"/>
                    </a:lnL>
                    <a:lnR w="12700" cmpd="sng">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1" i="0" u="none" strike="noStrike" dirty="0">
                          <a:solidFill>
                            <a:schemeClr val="tx1"/>
                          </a:solidFill>
                          <a:effectLst/>
                          <a:latin typeface="Noto Sans" panose="020B0502040504020204" pitchFamily="34" charset="0"/>
                        </a:rPr>
                        <a:t>80.8</a:t>
                      </a:r>
                    </a:p>
                  </a:txBody>
                  <a:tcPr marL="0" marR="0" marT="0" marB="0" anchor="ctr">
                    <a:lnL w="12700" cmpd="sng">
                      <a:noFill/>
                    </a:lnL>
                    <a:lnR w="12700" cmpd="sng">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rtl="0" fontAlgn="ctr"/>
                      <a:r>
                        <a:rPr lang="en-US" sz="1200" b="1" i="0" u="none" strike="noStrike" dirty="0">
                          <a:solidFill>
                            <a:srgbClr val="FF0000"/>
                          </a:solidFill>
                          <a:effectLst/>
                          <a:latin typeface="Noto Sans" panose="020B0502040504020204" pitchFamily="34" charset="0"/>
                        </a:rPr>
                        <a:t>-212.9</a:t>
                      </a:r>
                    </a:p>
                  </a:txBody>
                  <a:tcPr marL="0" marR="0" marT="0" marB="0" anchor="ctr">
                    <a:lnL w="12700" cmpd="sng">
                      <a:noFill/>
                    </a:lnL>
                    <a:lnR w="12700" cmpd="sng">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200" b="1" i="1" u="none" strike="noStrike" dirty="0">
                          <a:solidFill>
                            <a:schemeClr val="tx1"/>
                          </a:solidFill>
                          <a:effectLst/>
                          <a:latin typeface="Noto Sans" panose="020B0502040504020204" pitchFamily="34" charset="0"/>
                        </a:rPr>
                        <a:t>-216.8</a:t>
                      </a:r>
                    </a:p>
                  </a:txBody>
                  <a:tcPr marL="0" marR="0" marT="0" marB="0" anchor="ctr">
                    <a:lnL w="12700" cmpd="sng">
                      <a:noFill/>
                    </a:lnL>
                    <a:lnR w="12700" cmpd="sng">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200" b="1" i="1" u="none" strike="noStrike" dirty="0">
                          <a:solidFill>
                            <a:schemeClr val="tx1"/>
                          </a:solidFill>
                          <a:effectLst/>
                          <a:latin typeface="Noto Sans" panose="020B0502040504020204" pitchFamily="34" charset="0"/>
                        </a:rPr>
                        <a:t>101.8%</a:t>
                      </a:r>
                    </a:p>
                  </a:txBody>
                  <a:tcPr marL="0" marR="0" marT="0" marB="0" anchor="ctr">
                    <a:lnL w="12700" cmpd="sng">
                      <a:noFill/>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71948">
                <a:tc>
                  <a:txBody>
                    <a:bodyPr/>
                    <a:lstStyle/>
                    <a:p>
                      <a:endParaRPr lang="en-US" sz="1200" b="1" dirty="0">
                        <a:solidFill>
                          <a:schemeClr val="tx1"/>
                        </a:solidFill>
                        <a:latin typeface="+mn-lt"/>
                        <a:cs typeface="Arial" panose="020B0604020202020204" pitchFamily="34" charset="0"/>
                      </a:endParaRPr>
                    </a:p>
                  </a:txBody>
                  <a:tcPr marL="0" marR="0" marT="0" marB="0" anchor="ctr">
                    <a:lnL w="12700" cmpd="sng">
                      <a:noFill/>
                    </a:lnL>
                    <a:lnR w="12700" cmpd="sng">
                      <a:noFill/>
                    </a:lnR>
                    <a:lnT w="12700" cap="flat" cmpd="sng" algn="ctr">
                      <a:solidFill>
                        <a:srgbClr val="C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200" b="1" dirty="0">
                        <a:solidFill>
                          <a:schemeClr val="tx1"/>
                        </a:solidFill>
                        <a:latin typeface="+mn-lt"/>
                        <a:cs typeface="Arial" panose="020B0604020202020204" pitchFamily="34" charset="0"/>
                      </a:endParaRPr>
                    </a:p>
                  </a:txBody>
                  <a:tcPr marL="0" marR="0" marT="0" marB="0" anchor="ctr">
                    <a:lnL w="12700" cmpd="sng">
                      <a:noFill/>
                    </a:lnL>
                    <a:lnR w="12700" cmpd="sng">
                      <a:noFill/>
                    </a:lnR>
                    <a:lnT w="12700" cap="flat" cmpd="sng" algn="ctr">
                      <a:solidFill>
                        <a:srgbClr val="C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200" b="1" dirty="0">
                        <a:solidFill>
                          <a:schemeClr val="tx1"/>
                        </a:solidFill>
                        <a:latin typeface="+mn-lt"/>
                        <a:cs typeface="Arial" panose="020B0604020202020204" pitchFamily="34" charset="0"/>
                      </a:endParaRPr>
                    </a:p>
                  </a:txBody>
                  <a:tcPr marL="0" marR="0" marT="0" marB="0" anchor="ctr">
                    <a:lnL w="12700" cmpd="sng">
                      <a:noFill/>
                    </a:lnL>
                    <a:lnR w="12700" cmpd="sng">
                      <a:noFill/>
                    </a:lnR>
                    <a:lnT w="12700" cap="flat" cmpd="sng" algn="ctr">
                      <a:solidFill>
                        <a:srgbClr val="C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200" b="1" i="1" dirty="0">
                        <a:solidFill>
                          <a:schemeClr val="tx1"/>
                        </a:solidFill>
                        <a:latin typeface="+mn-lt"/>
                        <a:cs typeface="Arial" panose="020B0604020202020204" pitchFamily="34" charset="0"/>
                      </a:endParaRPr>
                    </a:p>
                  </a:txBody>
                  <a:tcPr marL="0" marR="0" marT="0" marB="0" anchor="ctr">
                    <a:lnL w="12700" cmpd="sng">
                      <a:noFill/>
                    </a:lnL>
                    <a:lnR w="12700" cmpd="sng">
                      <a:noFill/>
                    </a:lnR>
                    <a:lnT w="12700" cap="flat" cmpd="sng" algn="ctr">
                      <a:solidFill>
                        <a:srgbClr val="C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200" b="1" i="1" dirty="0">
                        <a:solidFill>
                          <a:schemeClr val="tx1"/>
                        </a:solidFill>
                        <a:latin typeface="+mn-lt"/>
                        <a:cs typeface="Arial" panose="020B0604020202020204" pitchFamily="34" charset="0"/>
                      </a:endParaRPr>
                    </a:p>
                  </a:txBody>
                  <a:tcPr marL="0" marR="0" marT="0" marB="0" anchor="ctr">
                    <a:lnL w="12700" cmpd="sng">
                      <a:noFill/>
                    </a:lnL>
                    <a:lnR w="12700" cmpd="sng">
                      <a:noFill/>
                    </a:lnR>
                    <a:lnT w="12700" cap="flat" cmpd="sng" algn="ctr">
                      <a:solidFill>
                        <a:srgbClr val="C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76308">
                <a:tc>
                  <a:txBody>
                    <a:bodyPr/>
                    <a:lstStyle/>
                    <a:p>
                      <a:endParaRPr lang="en-US" sz="1200" b="1" u="sng" dirty="0">
                        <a:solidFill>
                          <a:schemeClr val="tx1"/>
                        </a:solidFill>
                        <a:latin typeface="+mn-lt"/>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1" dirty="0">
                        <a:solidFill>
                          <a:schemeClr val="tx1"/>
                        </a:solidFill>
                        <a:latin typeface="+mn-lt"/>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1" dirty="0">
                        <a:solidFill>
                          <a:schemeClr val="tx1"/>
                        </a:solidFill>
                        <a:latin typeface="+mn-lt"/>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1" i="1" dirty="0">
                        <a:solidFill>
                          <a:schemeClr val="tx1"/>
                        </a:solidFill>
                        <a:latin typeface="+mn-lt"/>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1" i="1" dirty="0">
                        <a:solidFill>
                          <a:schemeClr val="tx1"/>
                        </a:solidFill>
                        <a:latin typeface="+mn-lt"/>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538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mn-lt"/>
                          <a:cs typeface="Arial" panose="020B0604020202020204" pitchFamily="34" charset="0"/>
                        </a:rPr>
                        <a:t>Conversion ratio</a:t>
                      </a:r>
                      <a:r>
                        <a:rPr lang="en-US" sz="1200" b="0" baseline="0" dirty="0">
                          <a:solidFill>
                            <a:schemeClr val="tx1"/>
                          </a:solidFill>
                          <a:latin typeface="+mn-lt"/>
                          <a:cs typeface="Arial" panose="020B0604020202020204" pitchFamily="34" charset="0"/>
                        </a:rPr>
                        <a:t> (OCF/EBITDA)</a:t>
                      </a:r>
                      <a:endParaRPr lang="en-US" sz="1200" b="0" baseline="30000" dirty="0">
                        <a:solidFill>
                          <a:schemeClr val="tx1"/>
                        </a:solidFill>
                        <a:latin typeface="+mn-lt"/>
                        <a:cs typeface="Arial" panose="020B0604020202020204" pitchFamily="34" charset="0"/>
                      </a:endParaRPr>
                    </a:p>
                  </a:txBody>
                  <a:tcPr marR="0"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en-US" sz="1200" b="0" i="0" u="none" strike="noStrike">
                          <a:solidFill>
                            <a:srgbClr val="232323"/>
                          </a:solidFill>
                          <a:effectLst/>
                          <a:latin typeface="Noto Sans" panose="020B0502040504020204" pitchFamily="34" charset="0"/>
                        </a:rPr>
                        <a:t>80.0%</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rtl="0" fontAlgn="t"/>
                      <a:r>
                        <a:rPr lang="en-US" sz="1200" b="0" i="0" u="none" strike="noStrike">
                          <a:solidFill>
                            <a:srgbClr val="232323"/>
                          </a:solidFill>
                          <a:effectLst/>
                          <a:latin typeface="Noto Sans" panose="020B0502040504020204" pitchFamily="34" charset="0"/>
                        </a:rPr>
                        <a:t>39.3%</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0" i="1" dirty="0">
                        <a:solidFill>
                          <a:schemeClr val="tx1"/>
                        </a:solidFill>
                        <a:latin typeface="+mn-lt"/>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0" i="1" dirty="0">
                        <a:solidFill>
                          <a:schemeClr val="tx1"/>
                        </a:solidFill>
                        <a:latin typeface="+mn-lt"/>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3191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mn-lt"/>
                          <a:cs typeface="Arial" panose="020B0604020202020204" pitchFamily="34" charset="0"/>
                        </a:rPr>
                        <a:t>Organic CAPEX</a:t>
                      </a:r>
                      <a:r>
                        <a:rPr lang="en-US" sz="1200" b="0" baseline="0" dirty="0">
                          <a:solidFill>
                            <a:schemeClr val="tx1"/>
                          </a:solidFill>
                          <a:latin typeface="+mn-lt"/>
                          <a:cs typeface="Arial" panose="020B0604020202020204" pitchFamily="34" charset="0"/>
                        </a:rPr>
                        <a:t> as % of Revenue</a:t>
                      </a:r>
                      <a:endParaRPr lang="en-US" sz="1200" b="0" baseline="30000" dirty="0">
                        <a:solidFill>
                          <a:schemeClr val="tx1"/>
                        </a:solidFill>
                        <a:latin typeface="+mn-lt"/>
                        <a:cs typeface="Arial" panose="020B0604020202020204" pitchFamily="34" charset="0"/>
                      </a:endParaRPr>
                    </a:p>
                  </a:txBody>
                  <a:tcPr marR="0" marT="0" marB="0" anchor="ctr">
                    <a:lnL w="12700" cmpd="sng">
                      <a:noFill/>
                    </a:lnL>
                    <a:lnR w="12700" cmpd="sng">
                      <a:noFill/>
                    </a:lnR>
                    <a:lnT w="12700" cap="flat" cmpd="sng" algn="ctr">
                      <a:solidFill>
                        <a:schemeClr val="bg1">
                          <a:lumMod val="9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en-US" sz="1200" b="0" i="0" u="none" strike="noStrike">
                          <a:solidFill>
                            <a:srgbClr val="232323"/>
                          </a:solidFill>
                          <a:effectLst/>
                          <a:latin typeface="Noto Sans" panose="020B0502040504020204" pitchFamily="34" charset="0"/>
                        </a:rPr>
                        <a:t>3.9%</a:t>
                      </a:r>
                    </a:p>
                  </a:txBody>
                  <a:tcPr marL="0" marR="0" marT="0" marB="0" anchor="ctr">
                    <a:lnL w="12700" cmpd="sng">
                      <a:noFill/>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rtl="0" fontAlgn="t"/>
                      <a:r>
                        <a:rPr lang="en-US" sz="1200" b="0" i="0" u="none" strike="noStrike" dirty="0">
                          <a:solidFill>
                            <a:srgbClr val="232323"/>
                          </a:solidFill>
                          <a:effectLst/>
                          <a:latin typeface="Noto Sans" panose="020B0502040504020204" pitchFamily="34" charset="0"/>
                        </a:rPr>
                        <a:t>5.1%</a:t>
                      </a:r>
                    </a:p>
                  </a:txBody>
                  <a:tcPr marL="0" marR="0" marT="0" marB="0" anchor="ctr">
                    <a:lnL w="12700" cmpd="sng">
                      <a:noFill/>
                    </a:lnL>
                    <a:lnR w="12700" cmpd="sng">
                      <a:noFill/>
                    </a:lnR>
                    <a:lnT w="12700" cap="flat" cmpd="sng" algn="ctr">
                      <a:solidFill>
                        <a:schemeClr val="bg1">
                          <a:lumMod val="9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t" latinLnBrk="0" hangingPunct="1"/>
                      <a:endParaRPr lang="en-US" sz="1200" b="0" i="0" u="none" strike="noStrike" kern="1200" dirty="0">
                        <a:solidFill>
                          <a:schemeClr val="tx1"/>
                        </a:solidFill>
                        <a:effectLst/>
                        <a:latin typeface="+mn-lt"/>
                        <a:ea typeface="+mn-ea"/>
                        <a:cs typeface="Arial" panose="020B0604020202020204" pitchFamily="34" charset="0"/>
                      </a:endParaRPr>
                    </a:p>
                  </a:txBody>
                  <a:tcPr marL="0" marR="0" marT="0" marB="0" anchor="ctr">
                    <a:lnL w="12700" cmpd="sng">
                      <a:noFill/>
                    </a:lnL>
                    <a:lnR w="12700" cmpd="sng">
                      <a:noFill/>
                    </a:lnR>
                    <a:lnT w="12700" cap="flat" cmpd="sng" algn="ctr">
                      <a:solidFill>
                        <a:schemeClr val="bg1">
                          <a:lumMod val="9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0" i="1" dirty="0">
                        <a:solidFill>
                          <a:schemeClr val="tx1"/>
                        </a:solidFill>
                        <a:latin typeface="+mn-lt"/>
                        <a:cs typeface="Arial" panose="020B0604020202020204" pitchFamily="34" charset="0"/>
                      </a:endParaRPr>
                    </a:p>
                  </a:txBody>
                  <a:tcPr marL="0" marR="0" marT="0" marB="0" anchor="ctr">
                    <a:lnL w="12700" cmpd="sng">
                      <a:noFill/>
                    </a:lnL>
                    <a:lnR w="12700" cmpd="sng">
                      <a:noFill/>
                    </a:lnR>
                    <a:lnT w="12700" cap="flat" cmpd="sng" algn="ctr">
                      <a:solidFill>
                        <a:schemeClr val="bg1">
                          <a:lumMod val="95000"/>
                        </a:schemeClr>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bl>
          </a:graphicData>
        </a:graphic>
      </p:graphicFrame>
      <p:sp>
        <p:nvSpPr>
          <p:cNvPr id="14" name="Rectangle 13"/>
          <p:cNvSpPr/>
          <p:nvPr>
            <p:custDataLst>
              <p:tags r:id="rId3"/>
            </p:custDataLst>
          </p:nvPr>
        </p:nvSpPr>
        <p:spPr bwMode="auto">
          <a:xfrm>
            <a:off x="8009036" y="6134281"/>
            <a:ext cx="292100" cy="135269"/>
          </a:xfrm>
          <a:prstGeom prst="rect">
            <a:avLst/>
          </a:prstGeom>
          <a:noFill/>
          <a:ln w="425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425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t"/>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1000" b="1" i="0" u="none" strike="noStrike" kern="1200" cap="none" spc="0" normalizeH="0" baseline="0" noProof="0" dirty="0">
              <a:ln>
                <a:noFill/>
              </a:ln>
              <a:solidFill>
                <a:srgbClr val="474647"/>
              </a:solidFill>
              <a:effectLst/>
              <a:uLnTx/>
              <a:uFillTx/>
              <a:ea typeface="+mn-ea"/>
              <a:cs typeface="Arial" panose="020B0604020202020204" pitchFamily="34" charset="0"/>
              <a:sym typeface="Arial" panose="020B0604020202020204" pitchFamily="34" charset="0"/>
            </a:endParaRPr>
          </a:p>
        </p:txBody>
      </p:sp>
      <p:sp>
        <p:nvSpPr>
          <p:cNvPr id="15" name="Rectangle 14"/>
          <p:cNvSpPr/>
          <p:nvPr>
            <p:custDataLst>
              <p:tags r:id="rId4"/>
            </p:custDataLst>
          </p:nvPr>
        </p:nvSpPr>
        <p:spPr bwMode="auto">
          <a:xfrm>
            <a:off x="9148861" y="6134281"/>
            <a:ext cx="292100" cy="135269"/>
          </a:xfrm>
          <a:prstGeom prst="rect">
            <a:avLst/>
          </a:prstGeom>
          <a:noFill/>
          <a:ln w="425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425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t"/>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1000" b="1" i="0" u="none" strike="noStrike" kern="1200" cap="none" spc="0" normalizeH="0" baseline="0" noProof="0" dirty="0">
              <a:ln>
                <a:noFill/>
              </a:ln>
              <a:solidFill>
                <a:srgbClr val="474647"/>
              </a:solidFill>
              <a:effectLst/>
              <a:uLnTx/>
              <a:uFillTx/>
              <a:ea typeface="+mn-ea"/>
              <a:cs typeface="Arial" panose="020B0604020202020204" pitchFamily="34" charset="0"/>
              <a:sym typeface="Arial" panose="020B0604020202020204" pitchFamily="34" charset="0"/>
            </a:endParaRPr>
          </a:p>
        </p:txBody>
      </p:sp>
      <p:sp>
        <p:nvSpPr>
          <p:cNvPr id="58" name="Text Placeholder 3"/>
          <p:cNvSpPr txBox="1">
            <a:spLocks/>
          </p:cNvSpPr>
          <p:nvPr/>
        </p:nvSpPr>
        <p:spPr>
          <a:xfrm>
            <a:off x="-1175820" y="2619935"/>
            <a:ext cx="9200284" cy="756084"/>
          </a:xfrm>
          <a:prstGeom prst="rect">
            <a:avLst/>
          </a:prstGeom>
        </p:spPr>
        <p:txBody>
          <a:bodyPr vert="horz" lIns="34267" tIns="17132" rIns="34267" bIns="17132"/>
          <a:lstStyle>
            <a:lvl1pPr marL="0" marR="0" indent="0" algn="l" defTabSz="457109" rtl="0" eaLnBrk="1" fontAlgn="base" latinLnBrk="0" hangingPunct="1">
              <a:lnSpc>
                <a:spcPct val="85000"/>
              </a:lnSpc>
              <a:spcBef>
                <a:spcPct val="20000"/>
              </a:spcBef>
              <a:spcAft>
                <a:spcPct val="0"/>
              </a:spcAft>
              <a:buClrTx/>
              <a:buSzTx/>
              <a:buFontTx/>
              <a:buNone/>
              <a:tabLst/>
              <a:defRPr sz="2500" b="1" i="0" spc="-74" baseline="0">
                <a:solidFill>
                  <a:schemeClr val="tx2"/>
                </a:solidFill>
                <a:latin typeface="+mj-lt"/>
                <a:ea typeface="MS PGothic" pitchFamily="34" charset="-128"/>
                <a:cs typeface="Karla"/>
              </a:defRPr>
            </a:lvl1pPr>
            <a:lvl2pPr marL="773219" indent="-297392" algn="l" rtl="0" eaLnBrk="1" fontAlgn="base" hangingPunct="1">
              <a:spcBef>
                <a:spcPct val="20000"/>
              </a:spcBef>
              <a:spcAft>
                <a:spcPct val="0"/>
              </a:spcAft>
              <a:buChar char="–"/>
              <a:defRPr sz="1200">
                <a:solidFill>
                  <a:srgbClr val="888888"/>
                </a:solidFill>
                <a:latin typeface="Arial"/>
                <a:ea typeface="MS PGothic" pitchFamily="34" charset="-128"/>
                <a:cs typeface="Arial"/>
              </a:defRPr>
            </a:lvl2pPr>
            <a:lvl3pPr marL="1189569" indent="-237913" algn="l" rtl="0" eaLnBrk="1" fontAlgn="base" hangingPunct="1">
              <a:spcBef>
                <a:spcPct val="20000"/>
              </a:spcBef>
              <a:spcAft>
                <a:spcPct val="0"/>
              </a:spcAft>
              <a:buChar char="•"/>
              <a:defRPr sz="1200">
                <a:solidFill>
                  <a:srgbClr val="888888"/>
                </a:solidFill>
                <a:latin typeface="Arial"/>
                <a:ea typeface="MS PGothic" pitchFamily="34" charset="-128"/>
                <a:cs typeface="Arial"/>
              </a:defRPr>
            </a:lvl3pPr>
            <a:lvl4pPr marL="1665396" indent="-237913" algn="l" rtl="0" eaLnBrk="1" fontAlgn="base" hangingPunct="1">
              <a:spcBef>
                <a:spcPct val="20000"/>
              </a:spcBef>
              <a:spcAft>
                <a:spcPct val="0"/>
              </a:spcAft>
              <a:buChar char="–"/>
              <a:defRPr sz="1200">
                <a:solidFill>
                  <a:srgbClr val="888888"/>
                </a:solidFill>
                <a:latin typeface="Arial"/>
                <a:ea typeface="MS PGothic" pitchFamily="34" charset="-128"/>
                <a:cs typeface="Arial"/>
              </a:defRPr>
            </a:lvl4pPr>
            <a:lvl5pPr marL="2141224" indent="-237913" algn="l" rtl="0" eaLnBrk="1" fontAlgn="base" hangingPunct="1">
              <a:spcBef>
                <a:spcPct val="20000"/>
              </a:spcBef>
              <a:spcAft>
                <a:spcPct val="0"/>
              </a:spcAft>
              <a:buChar char="»"/>
              <a:defRPr sz="1200">
                <a:solidFill>
                  <a:srgbClr val="888888"/>
                </a:solidFill>
                <a:latin typeface="Arial"/>
                <a:ea typeface="MS PGothic" pitchFamily="34" charset="-128"/>
                <a:cs typeface="Arial"/>
              </a:defRPr>
            </a:lvl5pPr>
            <a:lvl6pPr marL="2617260" indent="-237931" algn="l" rtl="0" eaLnBrk="1" latinLnBrk="0" hangingPunct="1">
              <a:spcBef>
                <a:spcPct val="20000"/>
              </a:spcBef>
              <a:buChar char="•"/>
              <a:defRPr sz="2133">
                <a:solidFill>
                  <a:schemeClr val="tx1"/>
                </a:solidFill>
                <a:latin typeface="+mn-lt"/>
                <a:ea typeface="+mn-ea"/>
                <a:cs typeface="+mn-cs"/>
              </a:defRPr>
            </a:lvl6pPr>
            <a:lvl7pPr marL="3093125" indent="-237931" algn="l" rtl="0" eaLnBrk="1" latinLnBrk="0" hangingPunct="1">
              <a:spcBef>
                <a:spcPct val="20000"/>
              </a:spcBef>
              <a:buChar char="•"/>
              <a:defRPr sz="2133">
                <a:solidFill>
                  <a:schemeClr val="tx1"/>
                </a:solidFill>
                <a:latin typeface="+mn-lt"/>
                <a:ea typeface="+mn-ea"/>
                <a:cs typeface="+mn-cs"/>
              </a:defRPr>
            </a:lvl7pPr>
            <a:lvl8pPr marL="3568992" indent="-237931" algn="l" rtl="0" eaLnBrk="1" latinLnBrk="0" hangingPunct="1">
              <a:spcBef>
                <a:spcPct val="20000"/>
              </a:spcBef>
              <a:buChar char="•"/>
              <a:defRPr sz="2133">
                <a:solidFill>
                  <a:schemeClr val="tx1"/>
                </a:solidFill>
                <a:latin typeface="+mn-lt"/>
                <a:ea typeface="+mn-ea"/>
                <a:cs typeface="+mn-cs"/>
              </a:defRPr>
            </a:lvl8pPr>
            <a:lvl9pPr marL="4044857" indent="-237931" algn="l" rtl="0" eaLnBrk="1" latinLnBrk="0" hangingPunct="1">
              <a:spcBef>
                <a:spcPct val="20000"/>
              </a:spcBef>
              <a:buChar char="•"/>
              <a:defRPr sz="2133">
                <a:solidFill>
                  <a:schemeClr val="tx1"/>
                </a:solidFill>
                <a:latin typeface="+mn-lt"/>
                <a:ea typeface="+mn-ea"/>
                <a:cs typeface="+mn-cs"/>
              </a:defRPr>
            </a:lvl9pPr>
          </a:lstStyle>
          <a:p>
            <a:pPr marL="0" marR="0" lvl="0" indent="0" algn="l" defTabSz="457109" rtl="0" eaLnBrk="1" fontAlgn="base" latinLnBrk="0" hangingPunct="1">
              <a:lnSpc>
                <a:spcPct val="85000"/>
              </a:lnSpc>
              <a:spcBef>
                <a:spcPct val="20000"/>
              </a:spcBef>
              <a:spcAft>
                <a:spcPct val="0"/>
              </a:spcAft>
              <a:buClrTx/>
              <a:buSzTx/>
              <a:buFontTx/>
              <a:buNone/>
              <a:tabLst/>
              <a:defRPr/>
            </a:pPr>
            <a:endParaRPr kumimoji="0" lang="en-US" sz="2000" b="1" i="0" u="none" strike="noStrike" kern="0" cap="none" spc="-74" normalizeH="0" baseline="0" noProof="0" dirty="0">
              <a:ln>
                <a:noFill/>
              </a:ln>
              <a:solidFill>
                <a:srgbClr val="D86018"/>
              </a:solidFill>
              <a:effectLst/>
              <a:uLnTx/>
              <a:uFillTx/>
              <a:latin typeface="Arial" panose="020B0604020202020204" pitchFamily="34" charset="0"/>
              <a:ea typeface="MS PGothic" pitchFamily="34" charset="-128"/>
              <a:cs typeface="Arial" panose="020B0604020202020204" pitchFamily="34" charset="0"/>
            </a:endParaRPr>
          </a:p>
        </p:txBody>
      </p:sp>
      <p:sp>
        <p:nvSpPr>
          <p:cNvPr id="24" name="Text Placeholder 2">
            <a:extLst>
              <a:ext uri="{FF2B5EF4-FFF2-40B4-BE49-F238E27FC236}">
                <a16:creationId xmlns:a16="http://schemas.microsoft.com/office/drawing/2014/main" id="{A6D70E4F-5BBC-4C1E-AEB7-05BC1118E7E4}"/>
              </a:ext>
            </a:extLst>
          </p:cNvPr>
          <p:cNvSpPr txBox="1">
            <a:spLocks/>
          </p:cNvSpPr>
          <p:nvPr/>
        </p:nvSpPr>
        <p:spPr>
          <a:xfrm>
            <a:off x="312358" y="699961"/>
            <a:ext cx="11484157" cy="240541"/>
          </a:xfrm>
          <a:prstGeom prst="rect">
            <a:avLst/>
          </a:prstGeom>
        </p:spPr>
        <p:txBody>
          <a:bodyPr lIns="17131" tIns="8565" rIns="17131" bIns="8565" anchor="ctr"/>
          <a:lstStyle>
            <a:lvl1pPr marL="356871" indent="-356871" algn="l" rtl="0" eaLnBrk="1" fontAlgn="base" hangingPunct="1">
              <a:spcBef>
                <a:spcPct val="20000"/>
              </a:spcBef>
              <a:spcAft>
                <a:spcPct val="0"/>
              </a:spcAft>
              <a:buChar char="•"/>
              <a:defRPr sz="1200">
                <a:solidFill>
                  <a:srgbClr val="888888"/>
                </a:solidFill>
                <a:latin typeface="Arial"/>
                <a:ea typeface="MS PGothic" pitchFamily="34" charset="-128"/>
                <a:cs typeface="Arial"/>
              </a:defRPr>
            </a:lvl1pPr>
            <a:lvl2pPr marL="773219" indent="-297392" algn="l" rtl="0" eaLnBrk="1" fontAlgn="base" hangingPunct="1">
              <a:spcBef>
                <a:spcPct val="20000"/>
              </a:spcBef>
              <a:spcAft>
                <a:spcPct val="0"/>
              </a:spcAft>
              <a:buChar char="–"/>
              <a:defRPr sz="1200">
                <a:solidFill>
                  <a:srgbClr val="888888"/>
                </a:solidFill>
                <a:latin typeface="Arial"/>
                <a:ea typeface="MS PGothic" pitchFamily="34" charset="-128"/>
                <a:cs typeface="Arial"/>
              </a:defRPr>
            </a:lvl2pPr>
            <a:lvl3pPr marL="1189569" indent="-237913" algn="l" rtl="0" eaLnBrk="1" fontAlgn="base" hangingPunct="1">
              <a:spcBef>
                <a:spcPct val="20000"/>
              </a:spcBef>
              <a:spcAft>
                <a:spcPct val="0"/>
              </a:spcAft>
              <a:buChar char="•"/>
              <a:defRPr sz="1200">
                <a:solidFill>
                  <a:srgbClr val="888888"/>
                </a:solidFill>
                <a:latin typeface="Arial"/>
                <a:ea typeface="MS PGothic" pitchFamily="34" charset="-128"/>
                <a:cs typeface="Arial"/>
              </a:defRPr>
            </a:lvl3pPr>
            <a:lvl4pPr marL="1665396" indent="-237913" algn="l" rtl="0" eaLnBrk="1" fontAlgn="base" hangingPunct="1">
              <a:spcBef>
                <a:spcPct val="20000"/>
              </a:spcBef>
              <a:spcAft>
                <a:spcPct val="0"/>
              </a:spcAft>
              <a:buChar char="–"/>
              <a:defRPr sz="1200">
                <a:solidFill>
                  <a:srgbClr val="888888"/>
                </a:solidFill>
                <a:latin typeface="Arial"/>
                <a:ea typeface="MS PGothic" pitchFamily="34" charset="-128"/>
                <a:cs typeface="Arial"/>
              </a:defRPr>
            </a:lvl4pPr>
            <a:lvl5pPr marL="2141224" indent="-237913" algn="l" rtl="0" eaLnBrk="1" fontAlgn="base" hangingPunct="1">
              <a:spcBef>
                <a:spcPct val="20000"/>
              </a:spcBef>
              <a:spcAft>
                <a:spcPct val="0"/>
              </a:spcAft>
              <a:buChar char="»"/>
              <a:defRPr sz="1200">
                <a:solidFill>
                  <a:srgbClr val="888888"/>
                </a:solidFill>
                <a:latin typeface="Arial"/>
                <a:ea typeface="MS PGothic" pitchFamily="34" charset="-128"/>
                <a:cs typeface="Arial"/>
              </a:defRPr>
            </a:lvl5pPr>
            <a:lvl6pPr marL="2617260" indent="-237931" algn="l" rtl="0" eaLnBrk="1" latinLnBrk="0" hangingPunct="1">
              <a:spcBef>
                <a:spcPct val="20000"/>
              </a:spcBef>
              <a:buChar char="•"/>
              <a:defRPr sz="2133">
                <a:solidFill>
                  <a:schemeClr val="tx1"/>
                </a:solidFill>
                <a:latin typeface="+mn-lt"/>
                <a:ea typeface="+mn-ea"/>
                <a:cs typeface="+mn-cs"/>
              </a:defRPr>
            </a:lvl6pPr>
            <a:lvl7pPr marL="3093125" indent="-237931" algn="l" rtl="0" eaLnBrk="1" latinLnBrk="0" hangingPunct="1">
              <a:spcBef>
                <a:spcPct val="20000"/>
              </a:spcBef>
              <a:buChar char="•"/>
              <a:defRPr sz="2133">
                <a:solidFill>
                  <a:schemeClr val="tx1"/>
                </a:solidFill>
                <a:latin typeface="+mn-lt"/>
                <a:ea typeface="+mn-ea"/>
                <a:cs typeface="+mn-cs"/>
              </a:defRPr>
            </a:lvl7pPr>
            <a:lvl8pPr marL="3568992" indent="-237931" algn="l" rtl="0" eaLnBrk="1" latinLnBrk="0" hangingPunct="1">
              <a:spcBef>
                <a:spcPct val="20000"/>
              </a:spcBef>
              <a:buChar char="•"/>
              <a:defRPr sz="2133">
                <a:solidFill>
                  <a:schemeClr val="tx1"/>
                </a:solidFill>
                <a:latin typeface="+mn-lt"/>
                <a:ea typeface="+mn-ea"/>
                <a:cs typeface="+mn-cs"/>
              </a:defRPr>
            </a:lvl8pPr>
            <a:lvl9pPr marL="4044857" indent="-237931" algn="l" rtl="0" eaLnBrk="1" latinLnBrk="0" hangingPunct="1">
              <a:spcBef>
                <a:spcPct val="20000"/>
              </a:spcBef>
              <a:buChar char="•"/>
              <a:defRPr sz="2133">
                <a:solidFill>
                  <a:schemeClr val="tx1"/>
                </a:solidFill>
                <a:latin typeface="+mn-lt"/>
                <a:ea typeface="+mn-ea"/>
                <a:cs typeface="+mn-cs"/>
              </a:defRPr>
            </a:lvl9pPr>
          </a:lstStyle>
          <a:p>
            <a:pPr marL="0" indent="0">
              <a:buFontTx/>
              <a:buNone/>
            </a:pPr>
            <a:r>
              <a:rPr lang="en-US" sz="1600" kern="0" dirty="0">
                <a:latin typeface="+mn-lt"/>
                <a:ea typeface="Noto Sans" panose="020B0502040504020204" pitchFamily="34" charset="0"/>
                <a:cs typeface="Arial" panose="020B0604020202020204" pitchFamily="34" charset="0"/>
              </a:rPr>
              <a:t>Agility has a healthy cash flow generation and will continue to reinvest in its businesses</a:t>
            </a:r>
          </a:p>
        </p:txBody>
      </p:sp>
      <p:sp>
        <p:nvSpPr>
          <p:cNvPr id="25" name="Text Placeholder 8">
            <a:extLst>
              <a:ext uri="{FF2B5EF4-FFF2-40B4-BE49-F238E27FC236}">
                <a16:creationId xmlns:a16="http://schemas.microsoft.com/office/drawing/2014/main" id="{2382BF28-B9BD-4B9A-8F25-0DEA0CAF18C3}"/>
              </a:ext>
            </a:extLst>
          </p:cNvPr>
          <p:cNvSpPr txBox="1">
            <a:spLocks/>
          </p:cNvSpPr>
          <p:nvPr/>
        </p:nvSpPr>
        <p:spPr>
          <a:xfrm>
            <a:off x="312358" y="270508"/>
            <a:ext cx="10208103" cy="426585"/>
          </a:xfrm>
          <a:prstGeom prst="rect">
            <a:avLst/>
          </a:prstGeom>
        </p:spPr>
        <p:txBody>
          <a:bodyPr vert="horz" lIns="34267" tIns="17132" rIns="34267" bIns="17132"/>
          <a:lstStyle>
            <a:lvl1pPr marL="0" marR="0" indent="0" algn="l" defTabSz="457109" rtl="0" eaLnBrk="1" fontAlgn="base" latinLnBrk="0" hangingPunct="1">
              <a:lnSpc>
                <a:spcPct val="85000"/>
              </a:lnSpc>
              <a:spcBef>
                <a:spcPct val="20000"/>
              </a:spcBef>
              <a:spcAft>
                <a:spcPct val="0"/>
              </a:spcAft>
              <a:buClrTx/>
              <a:buSzTx/>
              <a:buFontTx/>
              <a:buNone/>
              <a:tabLst/>
              <a:defRPr sz="2500" b="1" i="0" spc="-74" baseline="0">
                <a:solidFill>
                  <a:schemeClr val="tx2"/>
                </a:solidFill>
                <a:latin typeface="+mj-lt"/>
                <a:ea typeface="MS PGothic" pitchFamily="34" charset="-128"/>
                <a:cs typeface="Karla"/>
              </a:defRPr>
            </a:lvl1pPr>
            <a:lvl2pPr marL="773219" indent="-297392" algn="l" rtl="0" eaLnBrk="1" fontAlgn="base" hangingPunct="1">
              <a:spcBef>
                <a:spcPct val="20000"/>
              </a:spcBef>
              <a:spcAft>
                <a:spcPct val="0"/>
              </a:spcAft>
              <a:buChar char="–"/>
              <a:defRPr sz="1200">
                <a:solidFill>
                  <a:srgbClr val="888888"/>
                </a:solidFill>
                <a:latin typeface="Arial"/>
                <a:ea typeface="MS PGothic" pitchFamily="34" charset="-128"/>
                <a:cs typeface="Arial"/>
              </a:defRPr>
            </a:lvl2pPr>
            <a:lvl3pPr marL="1189569" indent="-237913" algn="l" rtl="0" eaLnBrk="1" fontAlgn="base" hangingPunct="1">
              <a:spcBef>
                <a:spcPct val="20000"/>
              </a:spcBef>
              <a:spcAft>
                <a:spcPct val="0"/>
              </a:spcAft>
              <a:buChar char="•"/>
              <a:defRPr sz="1200">
                <a:solidFill>
                  <a:srgbClr val="888888"/>
                </a:solidFill>
                <a:latin typeface="Arial"/>
                <a:ea typeface="MS PGothic" pitchFamily="34" charset="-128"/>
                <a:cs typeface="Arial"/>
              </a:defRPr>
            </a:lvl3pPr>
            <a:lvl4pPr marL="1665396" indent="-237913" algn="l" rtl="0" eaLnBrk="1" fontAlgn="base" hangingPunct="1">
              <a:spcBef>
                <a:spcPct val="20000"/>
              </a:spcBef>
              <a:spcAft>
                <a:spcPct val="0"/>
              </a:spcAft>
              <a:buChar char="–"/>
              <a:defRPr sz="1200">
                <a:solidFill>
                  <a:srgbClr val="888888"/>
                </a:solidFill>
                <a:latin typeface="Arial"/>
                <a:ea typeface="MS PGothic" pitchFamily="34" charset="-128"/>
                <a:cs typeface="Arial"/>
              </a:defRPr>
            </a:lvl4pPr>
            <a:lvl5pPr marL="2141224" indent="-237913" algn="l" rtl="0" eaLnBrk="1" fontAlgn="base" hangingPunct="1">
              <a:spcBef>
                <a:spcPct val="20000"/>
              </a:spcBef>
              <a:spcAft>
                <a:spcPct val="0"/>
              </a:spcAft>
              <a:buChar char="»"/>
              <a:defRPr sz="1200">
                <a:solidFill>
                  <a:srgbClr val="888888"/>
                </a:solidFill>
                <a:latin typeface="Arial"/>
                <a:ea typeface="MS PGothic" pitchFamily="34" charset="-128"/>
                <a:cs typeface="Arial"/>
              </a:defRPr>
            </a:lvl5pPr>
            <a:lvl6pPr marL="2617260" indent="-237931" algn="l" rtl="0" eaLnBrk="1" latinLnBrk="0" hangingPunct="1">
              <a:spcBef>
                <a:spcPct val="20000"/>
              </a:spcBef>
              <a:buChar char="•"/>
              <a:defRPr sz="2133">
                <a:solidFill>
                  <a:schemeClr val="tx1"/>
                </a:solidFill>
                <a:latin typeface="+mn-lt"/>
                <a:ea typeface="+mn-ea"/>
                <a:cs typeface="+mn-cs"/>
              </a:defRPr>
            </a:lvl6pPr>
            <a:lvl7pPr marL="3093125" indent="-237931" algn="l" rtl="0" eaLnBrk="1" latinLnBrk="0" hangingPunct="1">
              <a:spcBef>
                <a:spcPct val="20000"/>
              </a:spcBef>
              <a:buChar char="•"/>
              <a:defRPr sz="2133">
                <a:solidFill>
                  <a:schemeClr val="tx1"/>
                </a:solidFill>
                <a:latin typeface="+mn-lt"/>
                <a:ea typeface="+mn-ea"/>
                <a:cs typeface="+mn-cs"/>
              </a:defRPr>
            </a:lvl7pPr>
            <a:lvl8pPr marL="3568992" indent="-237931" algn="l" rtl="0" eaLnBrk="1" latinLnBrk="0" hangingPunct="1">
              <a:spcBef>
                <a:spcPct val="20000"/>
              </a:spcBef>
              <a:buChar char="•"/>
              <a:defRPr sz="2133">
                <a:solidFill>
                  <a:schemeClr val="tx1"/>
                </a:solidFill>
                <a:latin typeface="+mn-lt"/>
                <a:ea typeface="+mn-ea"/>
                <a:cs typeface="+mn-cs"/>
              </a:defRPr>
            </a:lvl8pPr>
            <a:lvl9pPr marL="4044857" indent="-237931" algn="l" rtl="0" eaLnBrk="1" latinLnBrk="0" hangingPunct="1">
              <a:spcBef>
                <a:spcPct val="20000"/>
              </a:spcBef>
              <a:buChar char="•"/>
              <a:defRPr sz="2133">
                <a:solidFill>
                  <a:schemeClr val="tx1"/>
                </a:solidFill>
                <a:latin typeface="+mn-lt"/>
                <a:ea typeface="+mn-ea"/>
                <a:cs typeface="+mn-cs"/>
              </a:defRPr>
            </a:lvl9pPr>
          </a:lstStyle>
          <a:p>
            <a:r>
              <a:rPr lang="en-US" kern="0" dirty="0"/>
              <a:t>Cash Flow Statement (KD </a:t>
            </a:r>
            <a:r>
              <a:rPr lang="en-US" kern="0" dirty="0" err="1"/>
              <a:t>Mln</a:t>
            </a:r>
            <a:r>
              <a:rPr lang="en-US" kern="0" dirty="0"/>
              <a:t>)</a:t>
            </a:r>
          </a:p>
        </p:txBody>
      </p:sp>
      <p:sp>
        <p:nvSpPr>
          <p:cNvPr id="26" name="TextBox 25">
            <a:extLst>
              <a:ext uri="{FF2B5EF4-FFF2-40B4-BE49-F238E27FC236}">
                <a16:creationId xmlns:a16="http://schemas.microsoft.com/office/drawing/2014/main" id="{F3B11931-2ECC-43F9-A1F3-E2E67E9A7DAD}"/>
              </a:ext>
            </a:extLst>
          </p:cNvPr>
          <p:cNvSpPr txBox="1"/>
          <p:nvPr/>
        </p:nvSpPr>
        <p:spPr>
          <a:xfrm>
            <a:off x="312358" y="5298861"/>
            <a:ext cx="1688634" cy="287994"/>
          </a:xfrm>
          <a:prstGeom prst="rect">
            <a:avLst/>
          </a:prstGeom>
          <a:solidFill>
            <a:schemeClr val="bg1"/>
          </a:solidFill>
          <a:ln>
            <a:noFill/>
          </a:ln>
        </p:spPr>
        <p:txBody>
          <a:bodyPr wrap="square" lIns="91440" tIns="0" rIns="0" bIns="0" rtlCol="0" anchor="ctr" anchorCtr="0">
            <a:noAutofit/>
          </a:bodyPr>
          <a:lstStyle/>
          <a:p>
            <a:pPr marL="0" marR="0" lvl="0" indent="0" algn="l" defTabSz="457109" rtl="0" eaLnBrk="1" fontAlgn="base" latinLnBrk="0" hangingPunct="1">
              <a:lnSpc>
                <a:spcPts val="1750"/>
              </a:lnSpc>
              <a:spcBef>
                <a:spcPct val="0"/>
              </a:spcBef>
              <a:spcAft>
                <a:spcPct val="0"/>
              </a:spcAft>
              <a:buClrTx/>
              <a:buSzTx/>
              <a:buFontTx/>
              <a:buNone/>
              <a:tabLst/>
              <a:defRPr/>
            </a:pPr>
            <a:r>
              <a:rPr lang="en-SG" sz="1200" b="1" u="sng" dirty="0">
                <a:cs typeface="Arial" panose="020B0604020202020204" pitchFamily="34" charset="0"/>
              </a:rPr>
              <a:t>Financial Metrics</a:t>
            </a:r>
            <a:endParaRPr lang="en-US" sz="1200" b="1" u="sng" dirty="0">
              <a:cs typeface="Arial" panose="020B0604020202020204" pitchFamily="34" charset="0"/>
            </a:endParaRPr>
          </a:p>
        </p:txBody>
      </p:sp>
      <p:sp>
        <p:nvSpPr>
          <p:cNvPr id="28" name="TextBox 27">
            <a:extLst>
              <a:ext uri="{FF2B5EF4-FFF2-40B4-BE49-F238E27FC236}">
                <a16:creationId xmlns:a16="http://schemas.microsoft.com/office/drawing/2014/main" id="{F4CD43AF-5D86-4F82-B350-B32AD600116F}"/>
              </a:ext>
            </a:extLst>
          </p:cNvPr>
          <p:cNvSpPr txBox="1"/>
          <p:nvPr/>
        </p:nvSpPr>
        <p:spPr>
          <a:xfrm>
            <a:off x="7404410" y="1253487"/>
            <a:ext cx="4520890" cy="756084"/>
          </a:xfrm>
          <a:prstGeom prst="rect">
            <a:avLst/>
          </a:prstGeom>
          <a:solidFill>
            <a:schemeClr val="bg1">
              <a:lumMod val="95000"/>
            </a:schemeClr>
          </a:solidFill>
          <a:ln>
            <a:noFill/>
          </a:ln>
        </p:spPr>
        <p:txBody>
          <a:bodyPr wrap="square" lIns="365760" tIns="0" rIns="0" bIns="0" rtlCol="0" anchor="ctr" anchorCtr="0">
            <a:noAutofit/>
          </a:bodyPr>
          <a:lstStyle/>
          <a:p>
            <a:pPr marL="0" marR="0" lvl="0" indent="0" defTabSz="914400" rtl="0" eaLnBrk="1" fontAlgn="auto" latinLnBrk="0" hangingPunct="1">
              <a:spcBef>
                <a:spcPts val="0"/>
              </a:spcBef>
              <a:spcAft>
                <a:spcPts val="0"/>
              </a:spcAft>
              <a:buClrTx/>
              <a:buSzTx/>
              <a:buFontTx/>
              <a:buNone/>
              <a:tabLst/>
              <a:defRPr/>
            </a:pPr>
            <a:r>
              <a:rPr kumimoji="0" lang="en-US" b="1" i="0" u="none" strike="noStrike" kern="1200" cap="none" spc="0" normalizeH="0" baseline="0" noProof="0" dirty="0">
                <a:ln>
                  <a:noFill/>
                </a:ln>
                <a:solidFill>
                  <a:schemeClr val="accent2"/>
                </a:solidFill>
                <a:effectLst/>
                <a:uLnTx/>
                <a:uFillTx/>
                <a:latin typeface="+mj-lt"/>
                <a:ea typeface="+mn-ea"/>
                <a:cs typeface="Arial" panose="020B0604020202020204" pitchFamily="34" charset="0"/>
              </a:rPr>
              <a:t>Capex and Investment</a:t>
            </a:r>
          </a:p>
        </p:txBody>
      </p:sp>
      <p:sp>
        <p:nvSpPr>
          <p:cNvPr id="29" name="Rectangle 28">
            <a:extLst>
              <a:ext uri="{FF2B5EF4-FFF2-40B4-BE49-F238E27FC236}">
                <a16:creationId xmlns:a16="http://schemas.microsoft.com/office/drawing/2014/main" id="{61FF411F-8A21-433B-BD60-D15868D3A0BA}"/>
              </a:ext>
            </a:extLst>
          </p:cNvPr>
          <p:cNvSpPr/>
          <p:nvPr/>
        </p:nvSpPr>
        <p:spPr>
          <a:xfrm>
            <a:off x="7404410" y="1253487"/>
            <a:ext cx="63229" cy="758952"/>
          </a:xfrm>
          <a:prstGeom prst="rect">
            <a:avLst/>
          </a:prstGeom>
          <a:solidFill>
            <a:srgbClr val="7C9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8" name="Chart 17">
            <a:extLst>
              <a:ext uri="{FF2B5EF4-FFF2-40B4-BE49-F238E27FC236}">
                <a16:creationId xmlns:a16="http://schemas.microsoft.com/office/drawing/2014/main" id="{B18E57ED-FE1F-4DFC-C165-408496F4BA2D}"/>
              </a:ext>
            </a:extLst>
          </p:cNvPr>
          <p:cNvGraphicFramePr/>
          <p:nvPr>
            <p:custDataLst>
              <p:tags r:id="rId5"/>
            </p:custDataLst>
            <p:extLst>
              <p:ext uri="{D42A27DB-BD31-4B8C-83A1-F6EECF244321}">
                <p14:modId xmlns:p14="http://schemas.microsoft.com/office/powerpoint/2010/main" val="4173643467"/>
              </p:ext>
            </p:extLst>
          </p:nvPr>
        </p:nvGraphicFramePr>
        <p:xfrm>
          <a:off x="7546975" y="2393950"/>
          <a:ext cx="4332288" cy="3702050"/>
        </p:xfrm>
        <a:graphic>
          <a:graphicData uri="http://schemas.openxmlformats.org/drawingml/2006/chart">
            <c:chart xmlns:c="http://schemas.openxmlformats.org/drawingml/2006/chart" xmlns:r="http://schemas.openxmlformats.org/officeDocument/2006/relationships" r:id="rId24"/>
          </a:graphicData>
        </a:graphic>
      </p:graphicFrame>
      <p:sp>
        <p:nvSpPr>
          <p:cNvPr id="33" name="Rectangle 32"/>
          <p:cNvSpPr/>
          <p:nvPr>
            <p:custDataLst>
              <p:tags r:id="rId6"/>
            </p:custDataLst>
          </p:nvPr>
        </p:nvSpPr>
        <p:spPr bwMode="auto">
          <a:xfrm>
            <a:off x="7899400" y="5913438"/>
            <a:ext cx="292100" cy="152400"/>
          </a:xfrm>
          <a:prstGeom prst="rect">
            <a:avLst/>
          </a:prstGeom>
          <a:noFill/>
          <a:ln w="425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425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t"/>
          <a:lstStyle/>
          <a:p>
            <a:pPr lvl="0" algn="ctr">
              <a:spcBef>
                <a:spcPct val="0"/>
              </a:spcBef>
              <a:spcAft>
                <a:spcPct val="0"/>
              </a:spcAft>
              <a:defRPr/>
            </a:pPr>
            <a:fld id="{958787A8-6FFA-4FD3-A210-DC81DF339B4D}" type="datetime'''''2''0''''''''''''''1''''''9'''''''''''''''''''''''''">
              <a:rPr lang="en-US" altLang="en-US" sz="1000" b="1" smtClean="0">
                <a:solidFill>
                  <a:srgbClr val="474647"/>
                </a:solidFill>
              </a:rPr>
              <a:pPr lvl="0" algn="ctr">
                <a:spcBef>
                  <a:spcPct val="0"/>
                </a:spcBef>
                <a:spcAft>
                  <a:spcPct val="0"/>
                </a:spcAft>
                <a:defRPr/>
              </a:pPr>
              <a:t>2019</a:t>
            </a:fld>
            <a:endParaRPr kumimoji="0" lang="en-US" sz="1000" b="1" i="0" strike="noStrike" kern="1200" cap="none" spc="0" normalizeH="0" baseline="0" noProof="0">
              <a:ln>
                <a:noFill/>
              </a:ln>
              <a:solidFill>
                <a:srgbClr val="474647"/>
              </a:solidFill>
              <a:effectLst/>
              <a:uLnTx/>
              <a:uFillTx/>
              <a:cs typeface="Arial" panose="020B0604020202020204" pitchFamily="34" charset="0"/>
              <a:sym typeface="Arial" panose="020B0604020202020204" pitchFamily="34" charset="0"/>
            </a:endParaRPr>
          </a:p>
        </p:txBody>
      </p:sp>
      <p:sp>
        <p:nvSpPr>
          <p:cNvPr id="35" name="Rectangle 34"/>
          <p:cNvSpPr/>
          <p:nvPr>
            <p:custDataLst>
              <p:tags r:id="rId7"/>
            </p:custDataLst>
          </p:nvPr>
        </p:nvSpPr>
        <p:spPr bwMode="auto">
          <a:xfrm>
            <a:off x="8732838" y="5913438"/>
            <a:ext cx="292100" cy="152400"/>
          </a:xfrm>
          <a:prstGeom prst="rect">
            <a:avLst/>
          </a:prstGeom>
          <a:noFill/>
          <a:ln w="425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425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t"/>
          <a:lstStyle/>
          <a:p>
            <a:pPr lvl="0" algn="ctr">
              <a:spcBef>
                <a:spcPct val="0"/>
              </a:spcBef>
              <a:spcAft>
                <a:spcPct val="0"/>
              </a:spcAft>
              <a:defRPr/>
            </a:pPr>
            <a:fld id="{AC92AD1F-1E7E-4258-95A4-1A8B33BE8581}" type="datetime'''''''''''''''''''''''''''''''''''2''0''''2''''''''''''''0'''">
              <a:rPr lang="en-US" altLang="en-US" sz="1000" b="1" smtClean="0">
                <a:solidFill>
                  <a:srgbClr val="474647"/>
                </a:solidFill>
              </a:rPr>
              <a:pPr lvl="0" algn="ctr">
                <a:spcBef>
                  <a:spcPct val="0"/>
                </a:spcBef>
                <a:spcAft>
                  <a:spcPct val="0"/>
                </a:spcAft>
                <a:defRPr/>
              </a:pPr>
              <a:t>2020</a:t>
            </a:fld>
            <a:endParaRPr kumimoji="0" lang="en-US" sz="1000" b="1" i="0" strike="noStrike" kern="1200" cap="none" spc="0" normalizeH="0" baseline="0" noProof="0" dirty="0">
              <a:ln>
                <a:noFill/>
              </a:ln>
              <a:solidFill>
                <a:srgbClr val="474647"/>
              </a:solidFill>
              <a:effectLst/>
              <a:uLnTx/>
              <a:uFillTx/>
              <a:cs typeface="Arial" panose="020B0604020202020204" pitchFamily="34" charset="0"/>
              <a:sym typeface="Arial" panose="020B0604020202020204" pitchFamily="34" charset="0"/>
            </a:endParaRPr>
          </a:p>
        </p:txBody>
      </p:sp>
      <p:sp>
        <p:nvSpPr>
          <p:cNvPr id="36" name="Rectangle 35"/>
          <p:cNvSpPr/>
          <p:nvPr>
            <p:custDataLst>
              <p:tags r:id="rId8"/>
            </p:custDataLst>
          </p:nvPr>
        </p:nvSpPr>
        <p:spPr bwMode="auto">
          <a:xfrm>
            <a:off x="9566275" y="5913438"/>
            <a:ext cx="292100" cy="152400"/>
          </a:xfrm>
          <a:prstGeom prst="rect">
            <a:avLst/>
          </a:prstGeom>
          <a:noFill/>
          <a:ln w="425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425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t"/>
          <a:lstStyle/>
          <a:p>
            <a:pPr lvl="0" algn="ctr">
              <a:spcBef>
                <a:spcPct val="0"/>
              </a:spcBef>
              <a:spcAft>
                <a:spcPct val="0"/>
              </a:spcAft>
              <a:defRPr/>
            </a:pPr>
            <a:fld id="{E2ABA00B-0997-4A1B-962D-BD7ACEFFBDE9}" type="datetime'''''''''''''''2''''''''''''''''''''''''0''''2''''''1'''''">
              <a:rPr lang="en-US" altLang="en-US" sz="1000" b="1" smtClean="0">
                <a:solidFill>
                  <a:srgbClr val="474647"/>
                </a:solidFill>
              </a:rPr>
              <a:pPr/>
              <a:t>2021</a:t>
            </a:fld>
            <a:endParaRPr kumimoji="0" lang="en-US" sz="1000" b="1" i="0" strike="noStrike" kern="1200" cap="none" spc="0" normalizeH="0" baseline="0" noProof="0">
              <a:ln>
                <a:noFill/>
              </a:ln>
              <a:solidFill>
                <a:srgbClr val="474647"/>
              </a:solidFill>
              <a:effectLst/>
              <a:uLnTx/>
              <a:uFillTx/>
              <a:cs typeface="Arial" panose="020B0604020202020204" pitchFamily="34" charset="0"/>
              <a:sym typeface="Arial" panose="020B0604020202020204" pitchFamily="34" charset="0"/>
            </a:endParaRPr>
          </a:p>
        </p:txBody>
      </p:sp>
      <p:sp>
        <p:nvSpPr>
          <p:cNvPr id="23" name="Rectangle 22"/>
          <p:cNvSpPr/>
          <p:nvPr>
            <p:custDataLst>
              <p:tags r:id="rId9"/>
            </p:custDataLst>
          </p:nvPr>
        </p:nvSpPr>
        <p:spPr bwMode="auto">
          <a:xfrm>
            <a:off x="10399713" y="5913438"/>
            <a:ext cx="292100" cy="152400"/>
          </a:xfrm>
          <a:prstGeom prst="rect">
            <a:avLst/>
          </a:prstGeom>
          <a:noFill/>
          <a:ln w="425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425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t"/>
          <a:lstStyle/>
          <a:p>
            <a:pPr lvl="0" algn="ctr">
              <a:spcBef>
                <a:spcPct val="0"/>
              </a:spcBef>
              <a:spcAft>
                <a:spcPct val="0"/>
              </a:spcAft>
              <a:defRPr/>
            </a:pPr>
            <a:fld id="{650B4A5A-2B15-4C82-AFAA-3FE15EA662AD}" type="datetime'''2''''''''''''''''''0''''''''''''''''2''''''''''''''2'">
              <a:rPr lang="en-US" altLang="en-US" sz="1000" b="1" smtClean="0">
                <a:solidFill>
                  <a:srgbClr val="474647"/>
                </a:solidFill>
              </a:rPr>
              <a:pPr/>
              <a:t>2022</a:t>
            </a:fld>
            <a:endParaRPr kumimoji="0" lang="en-US" sz="1000" b="1" i="0" strike="noStrike" kern="1200" cap="none" spc="0" normalizeH="0" baseline="0" noProof="0" dirty="0">
              <a:ln>
                <a:noFill/>
              </a:ln>
              <a:solidFill>
                <a:srgbClr val="474647"/>
              </a:solidFill>
              <a:effectLst/>
              <a:uLnTx/>
              <a:uFillTx/>
              <a:cs typeface="Arial" panose="020B0604020202020204" pitchFamily="34" charset="0"/>
              <a:sym typeface="Arial" panose="020B0604020202020204" pitchFamily="34" charset="0"/>
            </a:endParaRPr>
          </a:p>
        </p:txBody>
      </p:sp>
      <p:sp>
        <p:nvSpPr>
          <p:cNvPr id="10" name="Rectangle 9">
            <a:extLst>
              <a:ext uri="{FF2B5EF4-FFF2-40B4-BE49-F238E27FC236}">
                <a16:creationId xmlns:a16="http://schemas.microsoft.com/office/drawing/2014/main" id="{AE88B8F5-AF52-E860-7BC4-080009113202}"/>
              </a:ext>
            </a:extLst>
          </p:cNvPr>
          <p:cNvSpPr/>
          <p:nvPr>
            <p:custDataLst>
              <p:tags r:id="rId10"/>
            </p:custDataLst>
          </p:nvPr>
        </p:nvSpPr>
        <p:spPr bwMode="auto">
          <a:xfrm>
            <a:off x="11122024" y="5913438"/>
            <a:ext cx="514350" cy="152400"/>
          </a:xfrm>
          <a:prstGeom prst="rect">
            <a:avLst/>
          </a:prstGeom>
          <a:noFill/>
          <a:ln w="425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425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t"/>
          <a:lstStyle/>
          <a:p>
            <a:pPr lvl="0" algn="ctr">
              <a:spcBef>
                <a:spcPct val="0"/>
              </a:spcBef>
              <a:spcAft>
                <a:spcPct val="0"/>
              </a:spcAft>
              <a:defRPr/>
            </a:pPr>
            <a:fld id="{6C1A18D9-B19C-4EAC-8F6A-5D6D6B5974B8}" type="datetime'''''''''''9''''''''M'''''''''' ''''2''''''''''02''''''''''3'">
              <a:rPr lang="en-US" altLang="en-US" sz="1000" b="1" smtClean="0">
                <a:solidFill>
                  <a:srgbClr val="474647"/>
                </a:solidFill>
              </a:rPr>
              <a:pPr/>
              <a:t>9M 2023</a:t>
            </a:fld>
            <a:endParaRPr kumimoji="0" lang="en-US" sz="1000" b="1" i="0" strike="noStrike" kern="1200" cap="none" spc="0" normalizeH="0" baseline="0" noProof="0" dirty="0">
              <a:ln>
                <a:noFill/>
              </a:ln>
              <a:solidFill>
                <a:srgbClr val="474647"/>
              </a:solidFill>
              <a:effectLst/>
              <a:uLnTx/>
              <a:uFillTx/>
              <a:cs typeface="Arial" panose="020B0604020202020204" pitchFamily="34" charset="0"/>
              <a:sym typeface="Arial" panose="020B0604020202020204" pitchFamily="34" charset="0"/>
            </a:endParaRPr>
          </a:p>
        </p:txBody>
      </p:sp>
      <p:sp>
        <p:nvSpPr>
          <p:cNvPr id="34" name="Rectangle 33"/>
          <p:cNvSpPr/>
          <p:nvPr>
            <p:custDataLst>
              <p:tags r:id="rId11"/>
            </p:custDataLst>
          </p:nvPr>
        </p:nvSpPr>
        <p:spPr bwMode="gray">
          <a:xfrm>
            <a:off x="7923213" y="2457450"/>
            <a:ext cx="244475" cy="136525"/>
          </a:xfrm>
          <a:prstGeom prst="rect">
            <a:avLst/>
          </a:prstGeom>
          <a:noFill/>
          <a:ln w="425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425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17463" tIns="0" rIns="17463" bIns="0" rtlCol="0" anchor="b"/>
          <a:lstStyle/>
          <a:p>
            <a:pPr lvl="0" algn="ctr">
              <a:lnSpc>
                <a:spcPct val="90000"/>
              </a:lnSpc>
              <a:spcBef>
                <a:spcPct val="0"/>
              </a:spcBef>
              <a:spcAft>
                <a:spcPct val="0"/>
              </a:spcAft>
              <a:defRPr/>
            </a:pPr>
            <a:fld id="{BE51F035-E272-4A41-AE01-1338F8C35AEE}" type="datetime'''''''''''1''''''''''''''''''''0''''''''''''1'''''''">
              <a:rPr lang="en-US" altLang="en-US" sz="1000" smtClean="0">
                <a:solidFill>
                  <a:srgbClr val="474647"/>
                </a:solidFill>
              </a:rPr>
              <a:pPr lvl="0" algn="ctr">
                <a:lnSpc>
                  <a:spcPct val="90000"/>
                </a:lnSpc>
                <a:spcBef>
                  <a:spcPct val="0"/>
                </a:spcBef>
                <a:spcAft>
                  <a:spcPct val="0"/>
                </a:spcAft>
                <a:defRPr/>
              </a:pPr>
              <a:t>101</a:t>
            </a:fld>
            <a:endParaRPr kumimoji="0" lang="en-US" sz="1000" b="0" i="0" strike="noStrike" kern="1200" cap="none" spc="0" normalizeH="0" baseline="0" noProof="0">
              <a:ln>
                <a:noFill/>
              </a:ln>
              <a:solidFill>
                <a:srgbClr val="474647"/>
              </a:solidFill>
              <a:effectLst/>
              <a:uLnTx/>
              <a:uFillTx/>
              <a:cs typeface="Arial" panose="020B0604020202020204" pitchFamily="34" charset="0"/>
              <a:sym typeface="Arial" panose="020B0604020202020204" pitchFamily="34" charset="0"/>
            </a:endParaRPr>
          </a:p>
        </p:txBody>
      </p:sp>
      <p:sp>
        <p:nvSpPr>
          <p:cNvPr id="37" name="Rectangle 36"/>
          <p:cNvSpPr/>
          <p:nvPr>
            <p:custDataLst>
              <p:tags r:id="rId12"/>
            </p:custDataLst>
          </p:nvPr>
        </p:nvSpPr>
        <p:spPr bwMode="gray">
          <a:xfrm>
            <a:off x="8756650" y="2457450"/>
            <a:ext cx="244475" cy="136525"/>
          </a:xfrm>
          <a:prstGeom prst="rect">
            <a:avLst/>
          </a:prstGeom>
          <a:noFill/>
          <a:ln w="425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425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17463" tIns="0" rIns="17463" bIns="0" rtlCol="0" anchor="b"/>
          <a:lstStyle/>
          <a:p>
            <a:pPr lvl="0" algn="ctr">
              <a:lnSpc>
                <a:spcPct val="90000"/>
              </a:lnSpc>
              <a:spcBef>
                <a:spcPct val="0"/>
              </a:spcBef>
              <a:spcAft>
                <a:spcPct val="0"/>
              </a:spcAft>
              <a:defRPr/>
            </a:pPr>
            <a:fld id="{F1615E1C-A4C5-4FDA-A075-EFD33E0ACD31}" type="datetime'''''''''1''''''3''''''''''''''''''''''0'''''''''''''''''''''">
              <a:rPr lang="en-US" altLang="en-US" sz="1000" smtClean="0">
                <a:solidFill>
                  <a:srgbClr val="474647"/>
                </a:solidFill>
              </a:rPr>
              <a:pPr/>
              <a:t>130</a:t>
            </a:fld>
            <a:endParaRPr kumimoji="0" lang="en-US" sz="1000" b="0" i="0" strike="noStrike" kern="1200" cap="none" spc="0" normalizeH="0" baseline="0" noProof="0">
              <a:ln>
                <a:noFill/>
              </a:ln>
              <a:solidFill>
                <a:srgbClr val="474647"/>
              </a:solidFill>
              <a:effectLst/>
              <a:uLnTx/>
              <a:uFillTx/>
              <a:cs typeface="Arial" panose="020B0604020202020204" pitchFamily="34" charset="0"/>
              <a:sym typeface="Arial" panose="020B0604020202020204" pitchFamily="34" charset="0"/>
            </a:endParaRPr>
          </a:p>
        </p:txBody>
      </p:sp>
      <p:sp>
        <p:nvSpPr>
          <p:cNvPr id="39" name="Rectangle 38"/>
          <p:cNvSpPr/>
          <p:nvPr>
            <p:custDataLst>
              <p:tags r:id="rId13"/>
            </p:custDataLst>
          </p:nvPr>
        </p:nvSpPr>
        <p:spPr bwMode="gray">
          <a:xfrm>
            <a:off x="9590088" y="2457450"/>
            <a:ext cx="244475" cy="136525"/>
          </a:xfrm>
          <a:prstGeom prst="rect">
            <a:avLst/>
          </a:prstGeom>
          <a:noFill/>
          <a:ln w="425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425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17463" tIns="0" rIns="17463" bIns="0" rtlCol="0" anchor="b"/>
          <a:lstStyle/>
          <a:p>
            <a:pPr lvl="0" algn="ctr">
              <a:lnSpc>
                <a:spcPct val="90000"/>
              </a:lnSpc>
              <a:spcBef>
                <a:spcPct val="0"/>
              </a:spcBef>
              <a:spcAft>
                <a:spcPct val="0"/>
              </a:spcAft>
              <a:defRPr/>
            </a:pPr>
            <a:fld id="{7C0C336D-8198-44EE-9C79-E879A3B97433}" type="datetime'''1''''''''''''''''''''''''''''''''''''''''''''3''9'''">
              <a:rPr lang="en-US" altLang="en-US" sz="1000" smtClean="0">
                <a:solidFill>
                  <a:srgbClr val="474647"/>
                </a:solidFill>
              </a:rPr>
              <a:pPr/>
              <a:t>139</a:t>
            </a:fld>
            <a:endParaRPr kumimoji="0" lang="en-US" sz="1000" b="0" i="0" strike="noStrike" kern="1200" cap="none" spc="0" normalizeH="0" baseline="0" noProof="0">
              <a:ln>
                <a:noFill/>
              </a:ln>
              <a:solidFill>
                <a:srgbClr val="474647"/>
              </a:solidFill>
              <a:effectLst/>
              <a:uLnTx/>
              <a:uFillTx/>
              <a:cs typeface="Arial" panose="020B0604020202020204" pitchFamily="34" charset="0"/>
              <a:sym typeface="Arial" panose="020B0604020202020204" pitchFamily="34" charset="0"/>
            </a:endParaRPr>
          </a:p>
        </p:txBody>
      </p:sp>
      <p:sp>
        <p:nvSpPr>
          <p:cNvPr id="30" name="Rectangle 29"/>
          <p:cNvSpPr/>
          <p:nvPr>
            <p:custDataLst>
              <p:tags r:id="rId14"/>
            </p:custDataLst>
          </p:nvPr>
        </p:nvSpPr>
        <p:spPr bwMode="gray">
          <a:xfrm>
            <a:off x="10423525" y="2457450"/>
            <a:ext cx="244475" cy="136525"/>
          </a:xfrm>
          <a:prstGeom prst="rect">
            <a:avLst/>
          </a:prstGeom>
          <a:noFill/>
          <a:ln w="425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425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17463" tIns="0" rIns="17463" bIns="0" rtlCol="0" anchor="b"/>
          <a:lstStyle/>
          <a:p>
            <a:pPr lvl="0" algn="ctr">
              <a:lnSpc>
                <a:spcPct val="90000"/>
              </a:lnSpc>
              <a:spcBef>
                <a:spcPct val="0"/>
              </a:spcBef>
              <a:spcAft>
                <a:spcPct val="0"/>
              </a:spcAft>
              <a:defRPr/>
            </a:pPr>
            <a:fld id="{D9C50C24-E310-4AF7-8512-F01AE4232A07}" type="datetime'''''''''''''''''''''''''''''''3''''''''''2''7'''''''''''">
              <a:rPr lang="en-US" altLang="en-US" sz="1000" smtClean="0">
                <a:solidFill>
                  <a:srgbClr val="474647"/>
                </a:solidFill>
              </a:rPr>
              <a:pPr/>
              <a:t>327</a:t>
            </a:fld>
            <a:endParaRPr lang="en-US" sz="1000" strike="noStrike" normalizeH="0" noProof="0">
              <a:ln>
                <a:noFill/>
              </a:ln>
              <a:solidFill>
                <a:srgbClr val="474647"/>
              </a:solidFill>
              <a:effectLst/>
              <a:uLnTx/>
              <a:uFillTx/>
              <a:sym typeface="Arial" panose="020B0604020202020204" pitchFamily="34" charset="0"/>
            </a:endParaRPr>
          </a:p>
        </p:txBody>
      </p:sp>
      <p:sp>
        <p:nvSpPr>
          <p:cNvPr id="19" name="Rectangle 18">
            <a:extLst>
              <a:ext uri="{FF2B5EF4-FFF2-40B4-BE49-F238E27FC236}">
                <a16:creationId xmlns:a16="http://schemas.microsoft.com/office/drawing/2014/main" id="{05B62293-ECD6-0E95-E681-1BDB60893D8D}"/>
              </a:ext>
            </a:extLst>
          </p:cNvPr>
          <p:cNvSpPr/>
          <p:nvPr>
            <p:custDataLst>
              <p:tags r:id="rId15"/>
            </p:custDataLst>
          </p:nvPr>
        </p:nvSpPr>
        <p:spPr bwMode="gray">
          <a:xfrm>
            <a:off x="11291888" y="2457450"/>
            <a:ext cx="174625" cy="136525"/>
          </a:xfrm>
          <a:prstGeom prst="rect">
            <a:avLst/>
          </a:prstGeom>
          <a:noFill/>
          <a:ln w="425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425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17463" tIns="0" rIns="17463" bIns="0" rtlCol="0" anchor="b"/>
          <a:lstStyle/>
          <a:p>
            <a:pPr lvl="0" algn="ctr">
              <a:lnSpc>
                <a:spcPct val="90000"/>
              </a:lnSpc>
              <a:spcBef>
                <a:spcPct val="0"/>
              </a:spcBef>
              <a:spcAft>
                <a:spcPct val="0"/>
              </a:spcAft>
              <a:defRPr/>
            </a:pPr>
            <a:fld id="{E041A559-B608-4A7A-8145-AE9BC0704153}" type="datetime'''6''''''''''''''''''''''''''''''''''''''4'''''">
              <a:rPr lang="en-US" altLang="en-US" sz="1000" smtClean="0">
                <a:solidFill>
                  <a:srgbClr val="474647"/>
                </a:solidFill>
              </a:rPr>
              <a:pPr/>
              <a:t>64</a:t>
            </a:fld>
            <a:endParaRPr lang="en-US" sz="1000" strike="noStrike" normalizeH="0" noProof="0">
              <a:ln>
                <a:noFill/>
              </a:ln>
              <a:solidFill>
                <a:srgbClr val="474647"/>
              </a:solidFill>
              <a:effectLst/>
              <a:uLnTx/>
              <a:uFillTx/>
              <a:sym typeface="Arial" panose="020B0604020202020204" pitchFamily="34" charset="0"/>
            </a:endParaRPr>
          </a:p>
        </p:txBody>
      </p:sp>
      <p:sp>
        <p:nvSpPr>
          <p:cNvPr id="11" name="Rectangle 10"/>
          <p:cNvSpPr/>
          <p:nvPr>
            <p:custDataLst>
              <p:tags r:id="rId16"/>
            </p:custDataLst>
          </p:nvPr>
        </p:nvSpPr>
        <p:spPr bwMode="auto">
          <a:xfrm>
            <a:off x="7473950" y="6069013"/>
            <a:ext cx="142875" cy="106363"/>
          </a:xfrm>
          <a:prstGeom prst="rect">
            <a:avLst/>
          </a:prstGeom>
          <a:solidFill>
            <a:schemeClr val="accent3"/>
          </a:solidFill>
          <a:ln w="42500" cap="flat" cmpd="sng" algn="ctr">
            <a:noFill/>
            <a:prstDash val="solid"/>
            <a:round/>
            <a:headEnd type="none" w="med" len="med"/>
            <a:tailEnd type="none" w="med" len="med"/>
          </a:ln>
          <a:effectLst/>
          <a:extLst>
            <a:ext uri="{91240B29-F687-4F45-9708-019B960494DF}">
              <a14:hiddenLine xmlns:a14="http://schemas.microsoft.com/office/drawing/2010/main" w="425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custDataLst>
              <p:tags r:id="rId17"/>
            </p:custDataLst>
          </p:nvPr>
        </p:nvSpPr>
        <p:spPr bwMode="auto">
          <a:xfrm>
            <a:off x="7473950" y="6242050"/>
            <a:ext cx="142875" cy="106363"/>
          </a:xfrm>
          <a:prstGeom prst="rect">
            <a:avLst/>
          </a:prstGeom>
          <a:solidFill>
            <a:schemeClr val="accent4"/>
          </a:solidFill>
          <a:ln w="42500" cap="flat" cmpd="sng" algn="ctr">
            <a:noFill/>
            <a:prstDash val="solid"/>
            <a:round/>
            <a:headEnd type="none" w="med" len="med"/>
            <a:tailEnd type="none" w="med" len="med"/>
          </a:ln>
          <a:effectLst/>
          <a:extLst>
            <a:ext uri="{91240B29-F687-4F45-9708-019B960494DF}">
              <a14:hiddenLine xmlns:a14="http://schemas.microsoft.com/office/drawing/2010/main" w="425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custDataLst>
              <p:tags r:id="rId18"/>
            </p:custDataLst>
          </p:nvPr>
        </p:nvSpPr>
        <p:spPr bwMode="auto">
          <a:xfrm>
            <a:off x="7667626" y="6064250"/>
            <a:ext cx="550863" cy="122238"/>
          </a:xfrm>
          <a:prstGeom prst="rect">
            <a:avLst/>
          </a:prstGeom>
          <a:noFill/>
          <a:ln w="425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425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lstStyle/>
          <a:p>
            <a:pPr>
              <a:spcBef>
                <a:spcPct val="0"/>
              </a:spcBef>
              <a:spcAft>
                <a:spcPct val="0"/>
              </a:spcAft>
            </a:pPr>
            <a:fld id="{4AD435AC-1DE6-4CE5-842C-D393C820007D}" type="datetime'I''''''''nv''e''''''''''''''s''t''''m''en''''''''ts'">
              <a:rPr lang="en-US" altLang="en-US" sz="800" smtClean="0">
                <a:solidFill>
                  <a:schemeClr val="tx1"/>
                </a:solidFill>
                <a:latin typeface="Arial" panose="020B0604020202020204" pitchFamily="34" charset="0"/>
              </a:rPr>
              <a:pPr/>
              <a:t>Investments</a:t>
            </a:fld>
            <a:endParaRPr lang="en-US" sz="80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40" name="Rectangle 39"/>
          <p:cNvSpPr/>
          <p:nvPr>
            <p:custDataLst>
              <p:tags r:id="rId19"/>
            </p:custDataLst>
          </p:nvPr>
        </p:nvSpPr>
        <p:spPr bwMode="auto">
          <a:xfrm>
            <a:off x="7667625" y="6237288"/>
            <a:ext cx="465138" cy="122238"/>
          </a:xfrm>
          <a:prstGeom prst="rect">
            <a:avLst/>
          </a:prstGeom>
          <a:noFill/>
          <a:ln w="425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425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lstStyle/>
          <a:p>
            <a:pPr>
              <a:spcBef>
                <a:spcPct val="0"/>
              </a:spcBef>
              <a:spcAft>
                <a:spcPct val="0"/>
              </a:spcAft>
            </a:pPr>
            <a:fld id="{FC3ACAD6-3A19-4B11-9588-FA10F05C3CF1}" type="datetime'''''''C''''on''''t''r''''o''''''l''''''''''l''e''''''''''''d'">
              <a:rPr lang="en-US" altLang="en-US" sz="800" smtClean="0">
                <a:solidFill>
                  <a:schemeClr val="tx1"/>
                </a:solidFill>
                <a:latin typeface="Arial" panose="020B0604020202020204" pitchFamily="34" charset="0"/>
              </a:rPr>
              <a:pPr/>
              <a:t>Controlled</a:t>
            </a:fld>
            <a:endParaRPr lang="en-US" sz="800" dirty="0">
              <a:solidFill>
                <a:schemeClr val="tx1"/>
              </a:solidFill>
              <a:latin typeface="Arial" panose="020B0604020202020204" pitchFamily="34" charset="0"/>
              <a:sym typeface="Arial" panose="020B0604020202020204" pitchFamily="34" charset="0"/>
            </a:endParaRPr>
          </a:p>
        </p:txBody>
      </p:sp>
      <p:sp>
        <p:nvSpPr>
          <p:cNvPr id="49" name="TextBox 48"/>
          <p:cNvSpPr txBox="1"/>
          <p:nvPr/>
        </p:nvSpPr>
        <p:spPr>
          <a:xfrm>
            <a:off x="7334397" y="6583173"/>
            <a:ext cx="3978127" cy="169459"/>
          </a:xfrm>
          <a:prstGeom prst="rect">
            <a:avLst/>
          </a:prstGeom>
          <a:noFill/>
          <a:ln>
            <a:noFill/>
          </a:ln>
        </p:spPr>
        <p:txBody>
          <a:bodyPr wrap="square" tIns="91440" bIns="91440" rtlCol="0" anchor="ctr" anchorCtr="0">
            <a:noAutofit/>
          </a:bodyPr>
          <a:lstStyle/>
          <a:p>
            <a:pPr defTabSz="457109" fontAlgn="base">
              <a:spcBef>
                <a:spcPct val="0"/>
              </a:spcBef>
              <a:spcAft>
                <a:spcPct val="0"/>
              </a:spcAft>
            </a:pPr>
            <a:r>
              <a:rPr lang="en-US" sz="800" dirty="0">
                <a:solidFill>
                  <a:srgbClr val="474647"/>
                </a:solidFill>
                <a:ea typeface="ＭＳ Ｐゴシック" charset="0"/>
                <a:cs typeface="Etelka Text Pro"/>
              </a:rPr>
              <a:t>2022 capex  includes HG Storage and John Menzies acquisition</a:t>
            </a:r>
          </a:p>
        </p:txBody>
      </p:sp>
      <p:sp>
        <p:nvSpPr>
          <p:cNvPr id="2" name="Rectangle 1">
            <a:extLst>
              <a:ext uri="{FF2B5EF4-FFF2-40B4-BE49-F238E27FC236}">
                <a16:creationId xmlns:a16="http://schemas.microsoft.com/office/drawing/2014/main" id="{69B24698-F81C-A8E7-1A95-90D5887928A0}"/>
              </a:ext>
            </a:extLst>
          </p:cNvPr>
          <p:cNvSpPr/>
          <p:nvPr/>
        </p:nvSpPr>
        <p:spPr>
          <a:xfrm>
            <a:off x="266700" y="6558234"/>
            <a:ext cx="3016898" cy="215444"/>
          </a:xfrm>
          <a:prstGeom prst="rect">
            <a:avLst/>
          </a:prstGeom>
        </p:spPr>
        <p:txBody>
          <a:bodyPr wrap="square">
            <a:spAutoFit/>
          </a:bodyPr>
          <a:lstStyle/>
          <a:p>
            <a:pPr marR="0" lvl="0" algn="l" defTabSz="914217" rtl="0" eaLnBrk="1" fontAlgn="auto" latinLnBrk="0" hangingPunct="1">
              <a:lnSpc>
                <a:spcPct val="100000"/>
              </a:lnSpc>
              <a:spcBef>
                <a:spcPts val="0"/>
              </a:spcBef>
              <a:spcAft>
                <a:spcPts val="0"/>
              </a:spcAft>
              <a:buClrTx/>
              <a:buSzTx/>
              <a:tabLst/>
              <a:defRPr/>
            </a:pPr>
            <a:r>
              <a:rPr lang="en-US" sz="800" baseline="30000" dirty="0">
                <a:solidFill>
                  <a:srgbClr val="4B4B4B"/>
                </a:solidFill>
                <a:latin typeface="Noto Sans"/>
                <a:ea typeface="ＭＳ Ｐゴシック" charset="0"/>
                <a:cs typeface="Arial" panose="020B0604020202020204" pitchFamily="34" charset="0"/>
              </a:rPr>
              <a:t>1</a:t>
            </a:r>
            <a:r>
              <a:rPr kumimoji="0" lang="en-US" sz="800" b="0" i="0" u="none" strike="noStrike" kern="1200" cap="none" spc="0" normalizeH="0" baseline="0" noProof="0" dirty="0">
                <a:ln>
                  <a:noFill/>
                </a:ln>
                <a:solidFill>
                  <a:srgbClr val="4B4B4B"/>
                </a:solidFill>
                <a:effectLst/>
                <a:uLnTx/>
                <a:uFillTx/>
                <a:latin typeface="Noto Sans"/>
                <a:ea typeface="ＭＳ Ｐゴシック" charset="0"/>
                <a:cs typeface="Arial" panose="020B0604020202020204" pitchFamily="34" charset="0"/>
              </a:rPr>
              <a:t> Investments &amp; </a:t>
            </a:r>
            <a:r>
              <a:rPr lang="en-US" sz="800" dirty="0">
                <a:solidFill>
                  <a:srgbClr val="4B4B4B"/>
                </a:solidFill>
                <a:latin typeface="Noto Sans"/>
                <a:ea typeface="ＭＳ Ｐゴシック" charset="0"/>
                <a:cs typeface="Arial" panose="020B0604020202020204" pitchFamily="34" charset="0"/>
              </a:rPr>
              <a:t>Acquisitions</a:t>
            </a:r>
            <a:endParaRPr kumimoji="0" lang="en-US" sz="800" b="0" i="0" u="none" strike="noStrike" kern="1200" cap="none" spc="0" normalizeH="0" baseline="0" noProof="0" dirty="0">
              <a:ln>
                <a:noFill/>
              </a:ln>
              <a:solidFill>
                <a:srgbClr val="474647"/>
              </a:solidFill>
              <a:effectLst/>
              <a:uLnTx/>
              <a:uFillTx/>
              <a:latin typeface="Noto Sans"/>
              <a:ea typeface="ＭＳ Ｐゴシック" charset="0"/>
              <a:cs typeface="Arial" panose="020B0604020202020204" pitchFamily="34" charset="0"/>
            </a:endParaRPr>
          </a:p>
        </p:txBody>
      </p:sp>
    </p:spTree>
    <p:extLst>
      <p:ext uri="{BB962C8B-B14F-4D97-AF65-F5344CB8AC3E}">
        <p14:creationId xmlns:p14="http://schemas.microsoft.com/office/powerpoint/2010/main" val="1526603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D8FEE6A-ACD4-4BF3-AE16-DD2864AD74E0}"/>
              </a:ext>
            </a:extLst>
          </p:cNvPr>
          <p:cNvGraphicFramePr>
            <a:graphicFrameLocks noChangeAspect="1"/>
          </p:cNvGraphicFramePr>
          <p:nvPr>
            <p:custDataLst>
              <p:tags r:id="rId1"/>
            </p:custDataLst>
            <p:extLst>
              <p:ext uri="{D42A27DB-BD31-4B8C-83A1-F6EECF244321}">
                <p14:modId xmlns:p14="http://schemas.microsoft.com/office/powerpoint/2010/main" val="1603758474"/>
              </p:ext>
            </p:extLst>
          </p:nvPr>
        </p:nvGraphicFramePr>
        <p:xfrm>
          <a:off x="794" y="1240"/>
          <a:ext cx="794" cy="794"/>
        </p:xfrm>
        <a:graphic>
          <a:graphicData uri="http://schemas.openxmlformats.org/presentationml/2006/ole">
            <mc:AlternateContent xmlns:mc="http://schemas.openxmlformats.org/markup-compatibility/2006">
              <mc:Choice xmlns:v="urn:schemas-microsoft-com:vml" Requires="v">
                <p:oleObj name="think-cell Slide" r:id="rId4" imgW="381" imgH="381" progId="TCLayout.ActiveDocument.1">
                  <p:embed/>
                </p:oleObj>
              </mc:Choice>
              <mc:Fallback>
                <p:oleObj name="think-cell Slide" r:id="rId4" imgW="381" imgH="381" progId="TCLayout.ActiveDocument.1">
                  <p:embed/>
                  <p:pic>
                    <p:nvPicPr>
                      <p:cNvPr id="4" name="Object 3" hidden="1">
                        <a:extLst>
                          <a:ext uri="{FF2B5EF4-FFF2-40B4-BE49-F238E27FC236}">
                            <a16:creationId xmlns:a16="http://schemas.microsoft.com/office/drawing/2014/main" id="{6D8FEE6A-ACD4-4BF3-AE16-DD2864AD74E0}"/>
                          </a:ext>
                        </a:extLst>
                      </p:cNvPr>
                      <p:cNvPicPr/>
                      <p:nvPr/>
                    </p:nvPicPr>
                    <p:blipFill>
                      <a:blip r:embed="rId5"/>
                      <a:stretch>
                        <a:fillRect/>
                      </a:stretch>
                    </p:blipFill>
                    <p:spPr>
                      <a:xfrm>
                        <a:off x="794" y="1240"/>
                        <a:ext cx="794" cy="794"/>
                      </a:xfrm>
                      <a:prstGeom prst="rect">
                        <a:avLst/>
                      </a:prstGeom>
                    </p:spPr>
                  </p:pic>
                </p:oleObj>
              </mc:Fallback>
            </mc:AlternateContent>
          </a:graphicData>
        </a:graphic>
      </p:graphicFrame>
      <p:sp>
        <p:nvSpPr>
          <p:cNvPr id="35" name="Oval 34">
            <a:extLst>
              <a:ext uri="{FF2B5EF4-FFF2-40B4-BE49-F238E27FC236}">
                <a16:creationId xmlns:a16="http://schemas.microsoft.com/office/drawing/2014/main" id="{763B639E-3A52-C367-272F-11F6849BCB71}"/>
              </a:ext>
            </a:extLst>
          </p:cNvPr>
          <p:cNvSpPr/>
          <p:nvPr/>
        </p:nvSpPr>
        <p:spPr>
          <a:xfrm rot="5400000">
            <a:off x="4390369" y="3195994"/>
            <a:ext cx="304047" cy="3040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 name="Text Placeholder 1">
            <a:extLst>
              <a:ext uri="{FF2B5EF4-FFF2-40B4-BE49-F238E27FC236}">
                <a16:creationId xmlns:a16="http://schemas.microsoft.com/office/drawing/2014/main" id="{BFE2C645-7654-4374-980B-508BD868778B}"/>
              </a:ext>
            </a:extLst>
          </p:cNvPr>
          <p:cNvSpPr>
            <a:spLocks noGrp="1"/>
          </p:cNvSpPr>
          <p:nvPr>
            <p:ph type="body" sz="quarter" idx="34"/>
          </p:nvPr>
        </p:nvSpPr>
        <p:spPr>
          <a:xfrm>
            <a:off x="377170" y="390196"/>
            <a:ext cx="9323822" cy="342859"/>
          </a:xfrm>
        </p:spPr>
        <p:txBody>
          <a:bodyPr vert="horz" lIns="17131" tIns="8565" rIns="17131" bIns="8565"/>
          <a:lstStyle/>
          <a:p>
            <a:r>
              <a:rPr lang="en-US" dirty="0">
                <a:solidFill>
                  <a:srgbClr val="D86018"/>
                </a:solidFill>
                <a:latin typeface="Karla"/>
              </a:rPr>
              <a:t>Agility’s Operating entities delivering healthy growth</a:t>
            </a:r>
          </a:p>
          <a:p>
            <a:r>
              <a:rPr lang="en-US" dirty="0">
                <a:solidFill>
                  <a:srgbClr val="D86018"/>
                </a:solidFill>
                <a:latin typeface="Karla"/>
              </a:rPr>
              <a:t>Q3 2023</a:t>
            </a:r>
          </a:p>
        </p:txBody>
      </p:sp>
      <p:sp>
        <p:nvSpPr>
          <p:cNvPr id="66" name="Rectangle 65">
            <a:extLst>
              <a:ext uri="{FF2B5EF4-FFF2-40B4-BE49-F238E27FC236}">
                <a16:creationId xmlns:a16="http://schemas.microsoft.com/office/drawing/2014/main" id="{59077742-C3EC-4C52-996A-E08ED0E9670E}"/>
              </a:ext>
            </a:extLst>
          </p:cNvPr>
          <p:cNvSpPr/>
          <p:nvPr/>
        </p:nvSpPr>
        <p:spPr>
          <a:xfrm>
            <a:off x="206326" y="1547332"/>
            <a:ext cx="3729222" cy="4857238"/>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ctr">
              <a:buFont typeface="Arial" panose="020B0604020202020204" pitchFamily="34" charset="0"/>
              <a:buChar char="•"/>
            </a:pPr>
            <a:endParaRPr lang="en-ID" sz="900"/>
          </a:p>
        </p:txBody>
      </p:sp>
      <p:sp>
        <p:nvSpPr>
          <p:cNvPr id="80" name="Rectangle 79">
            <a:extLst>
              <a:ext uri="{FF2B5EF4-FFF2-40B4-BE49-F238E27FC236}">
                <a16:creationId xmlns:a16="http://schemas.microsoft.com/office/drawing/2014/main" id="{8D0FD6EB-27FD-4DA1-8FA0-5FDB2880AB81}"/>
              </a:ext>
            </a:extLst>
          </p:cNvPr>
          <p:cNvSpPr/>
          <p:nvPr/>
        </p:nvSpPr>
        <p:spPr>
          <a:xfrm>
            <a:off x="337227" y="1854667"/>
            <a:ext cx="2153531" cy="246221"/>
          </a:xfrm>
          <a:prstGeom prst="rect">
            <a:avLst/>
          </a:prstGeom>
        </p:spPr>
        <p:txBody>
          <a:bodyPr wrap="square" lIns="0" tIns="0" rIns="0" bIns="0" anchor="t">
            <a:spAutoFit/>
          </a:bodyPr>
          <a:lstStyle/>
          <a:p>
            <a:r>
              <a:rPr lang="en-US" sz="1600" b="1" dirty="0">
                <a:solidFill>
                  <a:schemeClr val="tx2"/>
                </a:solidFill>
                <a:latin typeface="Noto Sans" panose="020B0502040504020204" pitchFamily="34" charset="0"/>
                <a:ea typeface="Noto Sans" panose="020B0502040504020204" pitchFamily="34" charset="0"/>
                <a:cs typeface="Noto Sans" panose="020B0502040504020204" pitchFamily="34" charset="0"/>
              </a:rPr>
              <a:t>Aviation Services</a:t>
            </a:r>
          </a:p>
        </p:txBody>
      </p:sp>
      <p:sp>
        <p:nvSpPr>
          <p:cNvPr id="81" name="Rectangle 80">
            <a:extLst>
              <a:ext uri="{FF2B5EF4-FFF2-40B4-BE49-F238E27FC236}">
                <a16:creationId xmlns:a16="http://schemas.microsoft.com/office/drawing/2014/main" id="{479B0FCA-3D63-4444-816F-D116BA9EE3B3}"/>
              </a:ext>
            </a:extLst>
          </p:cNvPr>
          <p:cNvSpPr/>
          <p:nvPr/>
        </p:nvSpPr>
        <p:spPr>
          <a:xfrm>
            <a:off x="640766" y="2206250"/>
            <a:ext cx="2153531" cy="215444"/>
          </a:xfrm>
          <a:prstGeom prst="rect">
            <a:avLst/>
          </a:prstGeom>
        </p:spPr>
        <p:txBody>
          <a:bodyPr wrap="square" lIns="0" tIns="0" rIns="0" bIns="0" anchor="t">
            <a:spAutoFit/>
          </a:bodyPr>
          <a:lstStyle/>
          <a:p>
            <a:r>
              <a:rPr lang="en-US" sz="1400" dirty="0">
                <a:latin typeface="Noto Sans" panose="020B0502040504020204" pitchFamily="34" charset="0"/>
                <a:ea typeface="Noto Sans" panose="020B0502040504020204" pitchFamily="34" charset="0"/>
                <a:cs typeface="Noto Sans" panose="020B0502040504020204" pitchFamily="34" charset="0"/>
              </a:rPr>
              <a:t> </a:t>
            </a:r>
          </a:p>
        </p:txBody>
      </p:sp>
      <p:cxnSp>
        <p:nvCxnSpPr>
          <p:cNvPr id="82" name="Straight Connector 81">
            <a:extLst>
              <a:ext uri="{FF2B5EF4-FFF2-40B4-BE49-F238E27FC236}">
                <a16:creationId xmlns:a16="http://schemas.microsoft.com/office/drawing/2014/main" id="{79F3F5E0-7A1F-43E6-B3D1-10E51CE62E8E}"/>
              </a:ext>
            </a:extLst>
          </p:cNvPr>
          <p:cNvCxnSpPr>
            <a:cxnSpLocks/>
          </p:cNvCxnSpPr>
          <p:nvPr/>
        </p:nvCxnSpPr>
        <p:spPr>
          <a:xfrm>
            <a:off x="592110" y="1564159"/>
            <a:ext cx="40087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7628FE81-E633-2C21-57CB-E0A277144707}"/>
              </a:ext>
            </a:extLst>
          </p:cNvPr>
          <p:cNvSpPr/>
          <p:nvPr/>
        </p:nvSpPr>
        <p:spPr>
          <a:xfrm>
            <a:off x="337228" y="3492197"/>
            <a:ext cx="3310434" cy="1915909"/>
          </a:xfrm>
          <a:prstGeom prst="rect">
            <a:avLst/>
          </a:prstGeom>
        </p:spPr>
        <p:txBody>
          <a:bodyPr wrap="square" lIns="0" tIns="0" rIns="0" bIns="0" anchor="t">
            <a:spAutoFit/>
          </a:bodyPr>
          <a:lstStyle/>
          <a:p>
            <a:pPr algn="just"/>
            <a:endParaRPr lang="en-US" sz="1050" dirty="0">
              <a:latin typeface="Noto Sans" panose="020B0502040504020204" pitchFamily="34" charset="0"/>
              <a:ea typeface="Noto Sans" panose="020B0502040504020204" pitchFamily="34" charset="0"/>
              <a:cs typeface="Noto Sans" panose="020B0502040504020204" pitchFamily="34" charset="0"/>
            </a:endParaRPr>
          </a:p>
          <a:p>
            <a:pPr algn="just"/>
            <a:r>
              <a:rPr lang="en-SG" sz="1050" dirty="0">
                <a:latin typeface="Noto Sans" panose="020B0502040504020204" pitchFamily="34" charset="0"/>
                <a:ea typeface="Noto Sans" panose="020B0502040504020204" pitchFamily="34" charset="0"/>
                <a:cs typeface="Noto Sans" panose="020B0502040504020204" pitchFamily="34" charset="0"/>
              </a:rPr>
              <a:t>Menzies has benefitted from the post-pandemic recovery. Passenger flights to and from Europe, the Americas and the Middle East are back to pre-pandemic levels, whereas traffic in Southeast Asia and Australia is steadily recovering, whereas, volume in Africa remains below pre-Covid levels. </a:t>
            </a:r>
            <a:endParaRPr lang="en-US" sz="1050" dirty="0">
              <a:latin typeface="Noto Sans" panose="020B0502040504020204" pitchFamily="34" charset="0"/>
              <a:ea typeface="Noto Sans" panose="020B0502040504020204" pitchFamily="34" charset="0"/>
              <a:cs typeface="Noto Sans" panose="020B0502040504020204" pitchFamily="34" charset="0"/>
            </a:endParaRPr>
          </a:p>
          <a:p>
            <a:pPr algn="just"/>
            <a:r>
              <a:rPr lang="en-SG" sz="1050" dirty="0">
                <a:latin typeface="Noto Sans" panose="020B0502040504020204" pitchFamily="34" charset="0"/>
                <a:ea typeface="Noto Sans" panose="020B0502040504020204" pitchFamily="34" charset="0"/>
                <a:cs typeface="Noto Sans" panose="020B0502040504020204" pitchFamily="34" charset="0"/>
              </a:rPr>
              <a:t>Menzies has a number of new operations that it has launched or acquired during this quarter.</a:t>
            </a:r>
            <a:endParaRPr lang="en-US" sz="1050" dirty="0">
              <a:latin typeface="Noto Sans" panose="020B0502040504020204" pitchFamily="34" charset="0"/>
              <a:ea typeface="Noto Sans" panose="020B0502040504020204" pitchFamily="34" charset="0"/>
              <a:cs typeface="Noto Sans" panose="020B0502040504020204" pitchFamily="34" charset="0"/>
            </a:endParaRPr>
          </a:p>
          <a:p>
            <a:pPr algn="just"/>
            <a:endParaRPr lang="en-US" sz="1000" dirty="0">
              <a:latin typeface="Noto Sans" panose="020B0502040504020204" pitchFamily="34" charset="0"/>
              <a:ea typeface="Noto Sans" panose="020B0502040504020204" pitchFamily="34" charset="0"/>
              <a:cs typeface="Noto Sans" panose="020B0502040504020204" pitchFamily="34" charset="0"/>
            </a:endParaRPr>
          </a:p>
          <a:p>
            <a:pPr algn="just"/>
            <a:endParaRPr lang="en-US" sz="1000" dirty="0">
              <a:latin typeface="Noto Sans" panose="020B0502040504020204" pitchFamily="34" charset="0"/>
              <a:ea typeface="Noto Sans" panose="020B0502040504020204" pitchFamily="34" charset="0"/>
              <a:cs typeface="Noto Sans" panose="020B0502040504020204" pitchFamily="34" charset="0"/>
            </a:endParaRPr>
          </a:p>
          <a:p>
            <a:endParaRPr lang="en-US" sz="1000" dirty="0">
              <a:latin typeface="Noto Sans" panose="020B0502040504020204" pitchFamily="34" charset="0"/>
              <a:ea typeface="Noto Sans" panose="020B0502040504020204" pitchFamily="34" charset="0"/>
              <a:cs typeface="Noto Sans" panose="020B0502040504020204" pitchFamily="34" charset="0"/>
            </a:endParaRPr>
          </a:p>
        </p:txBody>
      </p:sp>
      <p:sp>
        <p:nvSpPr>
          <p:cNvPr id="12" name="Rectangle 11">
            <a:extLst>
              <a:ext uri="{FF2B5EF4-FFF2-40B4-BE49-F238E27FC236}">
                <a16:creationId xmlns:a16="http://schemas.microsoft.com/office/drawing/2014/main" id="{2EE719C4-AF76-1629-D603-2D963782AB21}"/>
              </a:ext>
            </a:extLst>
          </p:cNvPr>
          <p:cNvSpPr/>
          <p:nvPr/>
        </p:nvSpPr>
        <p:spPr>
          <a:xfrm>
            <a:off x="333689" y="3349209"/>
            <a:ext cx="2153531" cy="246221"/>
          </a:xfrm>
          <a:prstGeom prst="rect">
            <a:avLst/>
          </a:prstGeom>
        </p:spPr>
        <p:txBody>
          <a:bodyPr wrap="square" lIns="0" tIns="0" rIns="0" bIns="0" anchor="t">
            <a:spAutoFit/>
          </a:bodyPr>
          <a:lstStyle/>
          <a:p>
            <a:pPr marL="285750" indent="-285750">
              <a:buFont typeface="Noto Sans" panose="020B0502040504020204" pitchFamily="34" charset="0"/>
              <a:buChar char="►"/>
            </a:pPr>
            <a:r>
              <a:rPr lang="en-US" sz="1600" b="1" dirty="0">
                <a:solidFill>
                  <a:schemeClr val="tx2"/>
                </a:solidFill>
                <a:latin typeface="Noto Sans" panose="020B0502040504020204" pitchFamily="34" charset="0"/>
                <a:ea typeface="Noto Sans" panose="020B0502040504020204" pitchFamily="34" charset="0"/>
                <a:cs typeface="Noto Sans" panose="020B0502040504020204" pitchFamily="34" charset="0"/>
              </a:rPr>
              <a:t>Growth Drivers</a:t>
            </a:r>
          </a:p>
        </p:txBody>
      </p:sp>
      <p:pic>
        <p:nvPicPr>
          <p:cNvPr id="23" name="Graphic 22">
            <a:extLst>
              <a:ext uri="{FF2B5EF4-FFF2-40B4-BE49-F238E27FC236}">
                <a16:creationId xmlns:a16="http://schemas.microsoft.com/office/drawing/2014/main" id="{8BB66AD7-B820-4EFE-E129-B93913750279}"/>
              </a:ext>
            </a:extLst>
          </p:cNvPr>
          <p:cNvPicPr>
            <a:picLocks noChangeAspect="1"/>
          </p:cNvPicPr>
          <p:nvPr/>
        </p:nvPicPr>
        <p:blipFill>
          <a:blip r:embed="rId6" cstate="email">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V="1">
            <a:off x="3221475" y="1696279"/>
            <a:ext cx="606897" cy="511528"/>
          </a:xfrm>
          <a:prstGeom prst="rect">
            <a:avLst/>
          </a:prstGeom>
        </p:spPr>
      </p:pic>
      <p:sp>
        <p:nvSpPr>
          <p:cNvPr id="17" name="TextBox 16">
            <a:extLst>
              <a:ext uri="{FF2B5EF4-FFF2-40B4-BE49-F238E27FC236}">
                <a16:creationId xmlns:a16="http://schemas.microsoft.com/office/drawing/2014/main" id="{D4C816BA-0DC7-77E1-14AE-7B977B73E7F8}"/>
              </a:ext>
            </a:extLst>
          </p:cNvPr>
          <p:cNvSpPr txBox="1"/>
          <p:nvPr/>
        </p:nvSpPr>
        <p:spPr>
          <a:xfrm>
            <a:off x="361055" y="2317248"/>
            <a:ext cx="2483392" cy="798657"/>
          </a:xfrm>
          <a:prstGeom prst="rect">
            <a:avLst/>
          </a:prstGeom>
          <a:noFill/>
          <a:ln>
            <a:noFill/>
          </a:ln>
        </p:spPr>
        <p:txBody>
          <a:bodyPr wrap="square" lIns="0" tIns="0" rIns="0" bIns="0" rtlCol="0" anchor="t" anchorCtr="0">
            <a:noAutofit/>
          </a:bodyPr>
          <a:lstStyle/>
          <a:p>
            <a:pPr algn="l"/>
            <a:r>
              <a:rPr lang="en-ID" sz="2800" dirty="0">
                <a:solidFill>
                  <a:srgbClr val="00B050"/>
                </a:solidFill>
                <a:latin typeface="Arial Nova" panose="020B0504020202020204" pitchFamily="34" charset="0"/>
                <a:cs typeface="Etelka Text Pro"/>
              </a:rPr>
              <a:t>+66% </a:t>
            </a:r>
          </a:p>
          <a:p>
            <a:pPr algn="l"/>
            <a:r>
              <a:rPr lang="en-ID" sz="900" dirty="0">
                <a:latin typeface="Arial Nova" panose="020B0504020202020204" pitchFamily="34" charset="0"/>
                <a:ea typeface="Noto Sans" panose="020B0502040504020204" pitchFamily="34" charset="0"/>
                <a:cs typeface="Noto Sans" panose="020B0502040504020204" pitchFamily="34" charset="0"/>
              </a:rPr>
              <a:t>revenue growth Vs Q3 last year</a:t>
            </a:r>
            <a:endParaRPr lang="en-ID" sz="1200" dirty="0">
              <a:latin typeface="Arial Nova" panose="020B0504020202020204" pitchFamily="34" charset="0"/>
              <a:ea typeface="Noto Sans" panose="020B0502040504020204" pitchFamily="34" charset="0"/>
              <a:cs typeface="Noto Sans" panose="020B0502040504020204" pitchFamily="34" charset="0"/>
            </a:endParaRPr>
          </a:p>
        </p:txBody>
      </p:sp>
      <p:sp>
        <p:nvSpPr>
          <p:cNvPr id="19" name="Rectangle 18">
            <a:extLst>
              <a:ext uri="{FF2B5EF4-FFF2-40B4-BE49-F238E27FC236}">
                <a16:creationId xmlns:a16="http://schemas.microsoft.com/office/drawing/2014/main" id="{CFE53DCD-2EDC-EE57-F341-763E2CE9550F}"/>
              </a:ext>
            </a:extLst>
          </p:cNvPr>
          <p:cNvSpPr/>
          <p:nvPr/>
        </p:nvSpPr>
        <p:spPr>
          <a:xfrm>
            <a:off x="4226040" y="1547331"/>
            <a:ext cx="3729222" cy="4857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ctr">
              <a:buFont typeface="Arial" panose="020B0604020202020204" pitchFamily="34" charset="0"/>
              <a:buChar char="•"/>
            </a:pPr>
            <a:endParaRPr lang="en-ID" sz="900"/>
          </a:p>
        </p:txBody>
      </p:sp>
      <p:sp>
        <p:nvSpPr>
          <p:cNvPr id="20" name="Rectangle 19">
            <a:extLst>
              <a:ext uri="{FF2B5EF4-FFF2-40B4-BE49-F238E27FC236}">
                <a16:creationId xmlns:a16="http://schemas.microsoft.com/office/drawing/2014/main" id="{DE45D126-FDDD-84AE-05DF-43BC23958BB3}"/>
              </a:ext>
            </a:extLst>
          </p:cNvPr>
          <p:cNvSpPr/>
          <p:nvPr/>
        </p:nvSpPr>
        <p:spPr>
          <a:xfrm>
            <a:off x="8256452" y="1547332"/>
            <a:ext cx="3729222" cy="4857238"/>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ctr">
              <a:buFont typeface="Arial" panose="020B0604020202020204" pitchFamily="34" charset="0"/>
              <a:buChar char="•"/>
            </a:pPr>
            <a:endParaRPr lang="en-ID" sz="900"/>
          </a:p>
        </p:txBody>
      </p:sp>
      <p:cxnSp>
        <p:nvCxnSpPr>
          <p:cNvPr id="22" name="Straight Connector 21">
            <a:extLst>
              <a:ext uri="{FF2B5EF4-FFF2-40B4-BE49-F238E27FC236}">
                <a16:creationId xmlns:a16="http://schemas.microsoft.com/office/drawing/2014/main" id="{19A8E5D6-281F-3C4F-E2B3-3EFF8824A5C0}"/>
              </a:ext>
            </a:extLst>
          </p:cNvPr>
          <p:cNvCxnSpPr>
            <a:cxnSpLocks/>
          </p:cNvCxnSpPr>
          <p:nvPr/>
        </p:nvCxnSpPr>
        <p:spPr>
          <a:xfrm>
            <a:off x="4638211" y="1562910"/>
            <a:ext cx="40087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8BE3653-1237-F195-3D1A-8AE7B4AE165F}"/>
              </a:ext>
            </a:extLst>
          </p:cNvPr>
          <p:cNvCxnSpPr>
            <a:cxnSpLocks/>
          </p:cNvCxnSpPr>
          <p:nvPr/>
        </p:nvCxnSpPr>
        <p:spPr>
          <a:xfrm>
            <a:off x="8746388" y="1562910"/>
            <a:ext cx="40087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7" name="Rectangle 156">
            <a:extLst>
              <a:ext uri="{FF2B5EF4-FFF2-40B4-BE49-F238E27FC236}">
                <a16:creationId xmlns:a16="http://schemas.microsoft.com/office/drawing/2014/main" id="{AC4FDF78-7397-4F39-8865-246EDC250A3B}"/>
              </a:ext>
            </a:extLst>
          </p:cNvPr>
          <p:cNvSpPr/>
          <p:nvPr/>
        </p:nvSpPr>
        <p:spPr>
          <a:xfrm>
            <a:off x="4434663" y="1854667"/>
            <a:ext cx="2191935" cy="246221"/>
          </a:xfrm>
          <a:prstGeom prst="rect">
            <a:avLst/>
          </a:prstGeom>
        </p:spPr>
        <p:txBody>
          <a:bodyPr wrap="square" lIns="0" tIns="0" rIns="0" bIns="0" anchor="t">
            <a:spAutoFit/>
          </a:bodyPr>
          <a:lstStyle/>
          <a:p>
            <a:r>
              <a:rPr lang="en-US" sz="1600" b="1" dirty="0">
                <a:solidFill>
                  <a:schemeClr val="tx2"/>
                </a:solidFill>
                <a:latin typeface="Noto Sans" panose="020B0502040504020204" pitchFamily="34" charset="0"/>
                <a:ea typeface="Noto Sans" panose="020B0502040504020204" pitchFamily="34" charset="0"/>
                <a:cs typeface="Noto Sans" panose="020B0502040504020204" pitchFamily="34" charset="0"/>
              </a:rPr>
              <a:t>Fuel Logistics</a:t>
            </a:r>
          </a:p>
        </p:txBody>
      </p:sp>
      <p:grpSp>
        <p:nvGrpSpPr>
          <p:cNvPr id="13" name="Group 12">
            <a:extLst>
              <a:ext uri="{FF2B5EF4-FFF2-40B4-BE49-F238E27FC236}">
                <a16:creationId xmlns:a16="http://schemas.microsoft.com/office/drawing/2014/main" id="{757EA6BD-B209-3099-948A-372628F6ADAB}"/>
              </a:ext>
            </a:extLst>
          </p:cNvPr>
          <p:cNvGrpSpPr/>
          <p:nvPr/>
        </p:nvGrpSpPr>
        <p:grpSpPr>
          <a:xfrm>
            <a:off x="7131336" y="1658961"/>
            <a:ext cx="522631" cy="547289"/>
            <a:chOff x="5505450" y="5364163"/>
            <a:chExt cx="238125" cy="287338"/>
          </a:xfrm>
          <a:solidFill>
            <a:schemeClr val="tx1"/>
          </a:solidFill>
        </p:grpSpPr>
        <p:sp>
          <p:nvSpPr>
            <p:cNvPr id="14" name="Freeform 2822">
              <a:extLst>
                <a:ext uri="{FF2B5EF4-FFF2-40B4-BE49-F238E27FC236}">
                  <a16:creationId xmlns:a16="http://schemas.microsoft.com/office/drawing/2014/main" id="{641A9DE7-4649-FEA2-0C8B-7503C9ADA717}"/>
                </a:ext>
              </a:extLst>
            </p:cNvPr>
            <p:cNvSpPr>
              <a:spLocks noEditPoints="1"/>
            </p:cNvSpPr>
            <p:nvPr/>
          </p:nvSpPr>
          <p:spPr bwMode="auto">
            <a:xfrm>
              <a:off x="5505450" y="5392738"/>
              <a:ext cx="238125" cy="258763"/>
            </a:xfrm>
            <a:custGeom>
              <a:avLst/>
              <a:gdLst>
                <a:gd name="T0" fmla="*/ 300 w 601"/>
                <a:gd name="T1" fmla="*/ 541 h 650"/>
                <a:gd name="T2" fmla="*/ 96 w 601"/>
                <a:gd name="T3" fmla="*/ 376 h 650"/>
                <a:gd name="T4" fmla="*/ 81 w 601"/>
                <a:gd name="T5" fmla="*/ 368 h 650"/>
                <a:gd name="T6" fmla="*/ 90 w 601"/>
                <a:gd name="T7" fmla="*/ 354 h 650"/>
                <a:gd name="T8" fmla="*/ 146 w 601"/>
                <a:gd name="T9" fmla="*/ 119 h 650"/>
                <a:gd name="T10" fmla="*/ 180 w 601"/>
                <a:gd name="T11" fmla="*/ 97 h 650"/>
                <a:gd name="T12" fmla="*/ 449 w 601"/>
                <a:gd name="T13" fmla="*/ 113 h 650"/>
                <a:gd name="T14" fmla="*/ 312 w 601"/>
                <a:gd name="T15" fmla="*/ 293 h 650"/>
                <a:gd name="T16" fmla="*/ 511 w 601"/>
                <a:gd name="T17" fmla="*/ 372 h 650"/>
                <a:gd name="T18" fmla="*/ 312 w 601"/>
                <a:gd name="T19" fmla="*/ 317 h 650"/>
                <a:gd name="T20" fmla="*/ 387 w 601"/>
                <a:gd name="T21" fmla="*/ 625 h 650"/>
                <a:gd name="T22" fmla="*/ 222 w 601"/>
                <a:gd name="T23" fmla="*/ 625 h 650"/>
                <a:gd name="T24" fmla="*/ 577 w 601"/>
                <a:gd name="T25" fmla="*/ 597 h 650"/>
                <a:gd name="T26" fmla="*/ 566 w 601"/>
                <a:gd name="T27" fmla="*/ 621 h 650"/>
                <a:gd name="T28" fmla="*/ 540 w 601"/>
                <a:gd name="T29" fmla="*/ 621 h 650"/>
                <a:gd name="T30" fmla="*/ 528 w 601"/>
                <a:gd name="T31" fmla="*/ 595 h 650"/>
                <a:gd name="T32" fmla="*/ 515 w 601"/>
                <a:gd name="T33" fmla="*/ 563 h 650"/>
                <a:gd name="T34" fmla="*/ 487 w 601"/>
                <a:gd name="T35" fmla="*/ 544 h 650"/>
                <a:gd name="T36" fmla="*/ 551 w 601"/>
                <a:gd name="T37" fmla="*/ 289 h 650"/>
                <a:gd name="T38" fmla="*/ 564 w 601"/>
                <a:gd name="T39" fmla="*/ 276 h 650"/>
                <a:gd name="T40" fmla="*/ 480 w 601"/>
                <a:gd name="T41" fmla="*/ 132 h 650"/>
                <a:gd name="T42" fmla="*/ 470 w 601"/>
                <a:gd name="T43" fmla="*/ 100 h 650"/>
                <a:gd name="T44" fmla="*/ 443 w 601"/>
                <a:gd name="T45" fmla="*/ 78 h 650"/>
                <a:gd name="T46" fmla="*/ 360 w 601"/>
                <a:gd name="T47" fmla="*/ 0 h 650"/>
                <a:gd name="T48" fmla="*/ 162 w 601"/>
                <a:gd name="T49" fmla="*/ 76 h 650"/>
                <a:gd name="T50" fmla="*/ 133 w 601"/>
                <a:gd name="T51" fmla="*/ 95 h 650"/>
                <a:gd name="T52" fmla="*/ 120 w 601"/>
                <a:gd name="T53" fmla="*/ 126 h 650"/>
                <a:gd name="T54" fmla="*/ 38 w 601"/>
                <a:gd name="T55" fmla="*/ 271 h 650"/>
                <a:gd name="T56" fmla="*/ 50 w 601"/>
                <a:gd name="T57" fmla="*/ 289 h 650"/>
                <a:gd name="T58" fmla="*/ 86 w 601"/>
                <a:gd name="T59" fmla="*/ 563 h 650"/>
                <a:gd name="T60" fmla="*/ 70 w 601"/>
                <a:gd name="T61" fmla="*/ 610 h 650"/>
                <a:gd name="T62" fmla="*/ 48 w 601"/>
                <a:gd name="T63" fmla="*/ 625 h 650"/>
                <a:gd name="T64" fmla="*/ 27 w 601"/>
                <a:gd name="T65" fmla="*/ 610 h 650"/>
                <a:gd name="T66" fmla="*/ 12 w 601"/>
                <a:gd name="T67" fmla="*/ 589 h 650"/>
                <a:gd name="T68" fmla="*/ 4 w 601"/>
                <a:gd name="T69" fmla="*/ 620 h 650"/>
                <a:gd name="T70" fmla="*/ 48 w 601"/>
                <a:gd name="T71" fmla="*/ 650 h 650"/>
                <a:gd name="T72" fmla="*/ 93 w 601"/>
                <a:gd name="T73" fmla="*/ 620 h 650"/>
                <a:gd name="T74" fmla="*/ 107 w 601"/>
                <a:gd name="T75" fmla="*/ 575 h 650"/>
                <a:gd name="T76" fmla="*/ 146 w 601"/>
                <a:gd name="T77" fmla="*/ 568 h 650"/>
                <a:gd name="T78" fmla="*/ 169 w 601"/>
                <a:gd name="T79" fmla="*/ 601 h 650"/>
                <a:gd name="T80" fmla="*/ 198 w 601"/>
                <a:gd name="T81" fmla="*/ 646 h 650"/>
                <a:gd name="T82" fmla="*/ 250 w 601"/>
                <a:gd name="T83" fmla="*/ 635 h 650"/>
                <a:gd name="T84" fmla="*/ 267 w 601"/>
                <a:gd name="T85" fmla="*/ 588 h 650"/>
                <a:gd name="T86" fmla="*/ 301 w 601"/>
                <a:gd name="T87" fmla="*/ 565 h 650"/>
                <a:gd name="T88" fmla="*/ 333 w 601"/>
                <a:gd name="T89" fmla="*/ 588 h 650"/>
                <a:gd name="T90" fmla="*/ 351 w 601"/>
                <a:gd name="T91" fmla="*/ 635 h 650"/>
                <a:gd name="T92" fmla="*/ 404 w 601"/>
                <a:gd name="T93" fmla="*/ 646 h 650"/>
                <a:gd name="T94" fmla="*/ 433 w 601"/>
                <a:gd name="T95" fmla="*/ 601 h 650"/>
                <a:gd name="T96" fmla="*/ 454 w 601"/>
                <a:gd name="T97" fmla="*/ 568 h 650"/>
                <a:gd name="T98" fmla="*/ 494 w 601"/>
                <a:gd name="T99" fmla="*/ 575 h 650"/>
                <a:gd name="T100" fmla="*/ 508 w 601"/>
                <a:gd name="T101" fmla="*/ 620 h 650"/>
                <a:gd name="T102" fmla="*/ 553 w 601"/>
                <a:gd name="T103" fmla="*/ 650 h 650"/>
                <a:gd name="T104" fmla="*/ 597 w 601"/>
                <a:gd name="T105" fmla="*/ 620 h 650"/>
                <a:gd name="T106" fmla="*/ 588 w 601"/>
                <a:gd name="T107" fmla="*/ 58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1" h="650">
                  <a:moveTo>
                    <a:pt x="312" y="317"/>
                  </a:moveTo>
                  <a:lnTo>
                    <a:pt x="312" y="529"/>
                  </a:lnTo>
                  <a:lnTo>
                    <a:pt x="311" y="534"/>
                  </a:lnTo>
                  <a:lnTo>
                    <a:pt x="308" y="538"/>
                  </a:lnTo>
                  <a:lnTo>
                    <a:pt x="304" y="540"/>
                  </a:lnTo>
                  <a:lnTo>
                    <a:pt x="300" y="541"/>
                  </a:lnTo>
                  <a:lnTo>
                    <a:pt x="295" y="540"/>
                  </a:lnTo>
                  <a:lnTo>
                    <a:pt x="292" y="538"/>
                  </a:lnTo>
                  <a:lnTo>
                    <a:pt x="289" y="534"/>
                  </a:lnTo>
                  <a:lnTo>
                    <a:pt x="288" y="529"/>
                  </a:lnTo>
                  <a:lnTo>
                    <a:pt x="288" y="317"/>
                  </a:lnTo>
                  <a:lnTo>
                    <a:pt x="96" y="376"/>
                  </a:lnTo>
                  <a:lnTo>
                    <a:pt x="94" y="377"/>
                  </a:lnTo>
                  <a:lnTo>
                    <a:pt x="92" y="377"/>
                  </a:lnTo>
                  <a:lnTo>
                    <a:pt x="90" y="377"/>
                  </a:lnTo>
                  <a:lnTo>
                    <a:pt x="86" y="376"/>
                  </a:lnTo>
                  <a:lnTo>
                    <a:pt x="83" y="373"/>
                  </a:lnTo>
                  <a:lnTo>
                    <a:pt x="81" y="368"/>
                  </a:lnTo>
                  <a:lnTo>
                    <a:pt x="80" y="363"/>
                  </a:lnTo>
                  <a:lnTo>
                    <a:pt x="82" y="359"/>
                  </a:lnTo>
                  <a:lnTo>
                    <a:pt x="83" y="357"/>
                  </a:lnTo>
                  <a:lnTo>
                    <a:pt x="84" y="356"/>
                  </a:lnTo>
                  <a:lnTo>
                    <a:pt x="86" y="355"/>
                  </a:lnTo>
                  <a:lnTo>
                    <a:pt x="90" y="354"/>
                  </a:lnTo>
                  <a:lnTo>
                    <a:pt x="288" y="293"/>
                  </a:lnTo>
                  <a:lnTo>
                    <a:pt x="288" y="208"/>
                  </a:lnTo>
                  <a:lnTo>
                    <a:pt x="143" y="242"/>
                  </a:lnTo>
                  <a:lnTo>
                    <a:pt x="143" y="132"/>
                  </a:lnTo>
                  <a:lnTo>
                    <a:pt x="144" y="125"/>
                  </a:lnTo>
                  <a:lnTo>
                    <a:pt x="146" y="119"/>
                  </a:lnTo>
                  <a:lnTo>
                    <a:pt x="149" y="113"/>
                  </a:lnTo>
                  <a:lnTo>
                    <a:pt x="155" y="108"/>
                  </a:lnTo>
                  <a:lnTo>
                    <a:pt x="160" y="103"/>
                  </a:lnTo>
                  <a:lnTo>
                    <a:pt x="166" y="100"/>
                  </a:lnTo>
                  <a:lnTo>
                    <a:pt x="173" y="98"/>
                  </a:lnTo>
                  <a:lnTo>
                    <a:pt x="180" y="97"/>
                  </a:lnTo>
                  <a:lnTo>
                    <a:pt x="420" y="97"/>
                  </a:lnTo>
                  <a:lnTo>
                    <a:pt x="427" y="98"/>
                  </a:lnTo>
                  <a:lnTo>
                    <a:pt x="434" y="100"/>
                  </a:lnTo>
                  <a:lnTo>
                    <a:pt x="440" y="103"/>
                  </a:lnTo>
                  <a:lnTo>
                    <a:pt x="445" y="108"/>
                  </a:lnTo>
                  <a:lnTo>
                    <a:pt x="449" y="113"/>
                  </a:lnTo>
                  <a:lnTo>
                    <a:pt x="453" y="119"/>
                  </a:lnTo>
                  <a:lnTo>
                    <a:pt x="455" y="125"/>
                  </a:lnTo>
                  <a:lnTo>
                    <a:pt x="456" y="132"/>
                  </a:lnTo>
                  <a:lnTo>
                    <a:pt x="456" y="242"/>
                  </a:lnTo>
                  <a:lnTo>
                    <a:pt x="312" y="208"/>
                  </a:lnTo>
                  <a:lnTo>
                    <a:pt x="312" y="293"/>
                  </a:lnTo>
                  <a:lnTo>
                    <a:pt x="505" y="354"/>
                  </a:lnTo>
                  <a:lnTo>
                    <a:pt x="509" y="356"/>
                  </a:lnTo>
                  <a:lnTo>
                    <a:pt x="512" y="360"/>
                  </a:lnTo>
                  <a:lnTo>
                    <a:pt x="513" y="364"/>
                  </a:lnTo>
                  <a:lnTo>
                    <a:pt x="513" y="368"/>
                  </a:lnTo>
                  <a:lnTo>
                    <a:pt x="511" y="372"/>
                  </a:lnTo>
                  <a:lnTo>
                    <a:pt x="508" y="374"/>
                  </a:lnTo>
                  <a:lnTo>
                    <a:pt x="505" y="376"/>
                  </a:lnTo>
                  <a:lnTo>
                    <a:pt x="501" y="376"/>
                  </a:lnTo>
                  <a:lnTo>
                    <a:pt x="500" y="376"/>
                  </a:lnTo>
                  <a:lnTo>
                    <a:pt x="498" y="376"/>
                  </a:lnTo>
                  <a:lnTo>
                    <a:pt x="312" y="317"/>
                  </a:lnTo>
                  <a:close/>
                  <a:moveTo>
                    <a:pt x="384" y="625"/>
                  </a:moveTo>
                  <a:lnTo>
                    <a:pt x="384" y="625"/>
                  </a:lnTo>
                  <a:lnTo>
                    <a:pt x="384" y="625"/>
                  </a:lnTo>
                  <a:lnTo>
                    <a:pt x="387" y="625"/>
                  </a:lnTo>
                  <a:lnTo>
                    <a:pt x="389" y="625"/>
                  </a:lnTo>
                  <a:lnTo>
                    <a:pt x="387" y="625"/>
                  </a:lnTo>
                  <a:lnTo>
                    <a:pt x="384" y="625"/>
                  </a:lnTo>
                  <a:close/>
                  <a:moveTo>
                    <a:pt x="217" y="625"/>
                  </a:moveTo>
                  <a:lnTo>
                    <a:pt x="217" y="625"/>
                  </a:lnTo>
                  <a:lnTo>
                    <a:pt x="217" y="625"/>
                  </a:lnTo>
                  <a:lnTo>
                    <a:pt x="219" y="625"/>
                  </a:lnTo>
                  <a:lnTo>
                    <a:pt x="222" y="625"/>
                  </a:lnTo>
                  <a:lnTo>
                    <a:pt x="219" y="625"/>
                  </a:lnTo>
                  <a:lnTo>
                    <a:pt x="217" y="625"/>
                  </a:lnTo>
                  <a:close/>
                  <a:moveTo>
                    <a:pt x="588" y="589"/>
                  </a:moveTo>
                  <a:lnTo>
                    <a:pt x="584" y="590"/>
                  </a:lnTo>
                  <a:lnTo>
                    <a:pt x="580" y="593"/>
                  </a:lnTo>
                  <a:lnTo>
                    <a:pt x="577" y="597"/>
                  </a:lnTo>
                  <a:lnTo>
                    <a:pt x="576" y="601"/>
                  </a:lnTo>
                  <a:lnTo>
                    <a:pt x="576" y="606"/>
                  </a:lnTo>
                  <a:lnTo>
                    <a:pt x="575" y="610"/>
                  </a:lnTo>
                  <a:lnTo>
                    <a:pt x="572" y="614"/>
                  </a:lnTo>
                  <a:lnTo>
                    <a:pt x="569" y="618"/>
                  </a:lnTo>
                  <a:lnTo>
                    <a:pt x="566" y="621"/>
                  </a:lnTo>
                  <a:lnTo>
                    <a:pt x="562" y="623"/>
                  </a:lnTo>
                  <a:lnTo>
                    <a:pt x="558" y="624"/>
                  </a:lnTo>
                  <a:lnTo>
                    <a:pt x="553" y="625"/>
                  </a:lnTo>
                  <a:lnTo>
                    <a:pt x="548" y="624"/>
                  </a:lnTo>
                  <a:lnTo>
                    <a:pt x="544" y="623"/>
                  </a:lnTo>
                  <a:lnTo>
                    <a:pt x="540" y="621"/>
                  </a:lnTo>
                  <a:lnTo>
                    <a:pt x="536" y="618"/>
                  </a:lnTo>
                  <a:lnTo>
                    <a:pt x="533" y="614"/>
                  </a:lnTo>
                  <a:lnTo>
                    <a:pt x="531" y="610"/>
                  </a:lnTo>
                  <a:lnTo>
                    <a:pt x="530" y="606"/>
                  </a:lnTo>
                  <a:lnTo>
                    <a:pt x="528" y="601"/>
                  </a:lnTo>
                  <a:lnTo>
                    <a:pt x="528" y="595"/>
                  </a:lnTo>
                  <a:lnTo>
                    <a:pt x="527" y="590"/>
                  </a:lnTo>
                  <a:lnTo>
                    <a:pt x="525" y="584"/>
                  </a:lnTo>
                  <a:lnTo>
                    <a:pt x="524" y="579"/>
                  </a:lnTo>
                  <a:lnTo>
                    <a:pt x="521" y="572"/>
                  </a:lnTo>
                  <a:lnTo>
                    <a:pt x="518" y="568"/>
                  </a:lnTo>
                  <a:lnTo>
                    <a:pt x="515" y="563"/>
                  </a:lnTo>
                  <a:lnTo>
                    <a:pt x="511" y="559"/>
                  </a:lnTo>
                  <a:lnTo>
                    <a:pt x="507" y="555"/>
                  </a:lnTo>
                  <a:lnTo>
                    <a:pt x="502" y="551"/>
                  </a:lnTo>
                  <a:lnTo>
                    <a:pt x="497" y="548"/>
                  </a:lnTo>
                  <a:lnTo>
                    <a:pt x="492" y="546"/>
                  </a:lnTo>
                  <a:lnTo>
                    <a:pt x="487" y="544"/>
                  </a:lnTo>
                  <a:lnTo>
                    <a:pt x="481" y="542"/>
                  </a:lnTo>
                  <a:lnTo>
                    <a:pt x="475" y="541"/>
                  </a:lnTo>
                  <a:lnTo>
                    <a:pt x="469" y="541"/>
                  </a:lnTo>
                  <a:lnTo>
                    <a:pt x="536" y="285"/>
                  </a:lnTo>
                  <a:lnTo>
                    <a:pt x="549" y="289"/>
                  </a:lnTo>
                  <a:lnTo>
                    <a:pt x="551" y="289"/>
                  </a:lnTo>
                  <a:lnTo>
                    <a:pt x="552" y="289"/>
                  </a:lnTo>
                  <a:lnTo>
                    <a:pt x="556" y="288"/>
                  </a:lnTo>
                  <a:lnTo>
                    <a:pt x="559" y="287"/>
                  </a:lnTo>
                  <a:lnTo>
                    <a:pt x="562" y="284"/>
                  </a:lnTo>
                  <a:lnTo>
                    <a:pt x="564" y="281"/>
                  </a:lnTo>
                  <a:lnTo>
                    <a:pt x="564" y="276"/>
                  </a:lnTo>
                  <a:lnTo>
                    <a:pt x="562" y="271"/>
                  </a:lnTo>
                  <a:lnTo>
                    <a:pt x="559" y="268"/>
                  </a:lnTo>
                  <a:lnTo>
                    <a:pt x="555" y="267"/>
                  </a:lnTo>
                  <a:lnTo>
                    <a:pt x="542" y="263"/>
                  </a:lnTo>
                  <a:lnTo>
                    <a:pt x="480" y="248"/>
                  </a:lnTo>
                  <a:lnTo>
                    <a:pt x="480" y="132"/>
                  </a:lnTo>
                  <a:lnTo>
                    <a:pt x="480" y="126"/>
                  </a:lnTo>
                  <a:lnTo>
                    <a:pt x="479" y="121"/>
                  </a:lnTo>
                  <a:lnTo>
                    <a:pt x="478" y="115"/>
                  </a:lnTo>
                  <a:lnTo>
                    <a:pt x="476" y="110"/>
                  </a:lnTo>
                  <a:lnTo>
                    <a:pt x="473" y="104"/>
                  </a:lnTo>
                  <a:lnTo>
                    <a:pt x="470" y="100"/>
                  </a:lnTo>
                  <a:lnTo>
                    <a:pt x="467" y="95"/>
                  </a:lnTo>
                  <a:lnTo>
                    <a:pt x="462" y="91"/>
                  </a:lnTo>
                  <a:lnTo>
                    <a:pt x="458" y="87"/>
                  </a:lnTo>
                  <a:lnTo>
                    <a:pt x="453" y="84"/>
                  </a:lnTo>
                  <a:lnTo>
                    <a:pt x="448" y="81"/>
                  </a:lnTo>
                  <a:lnTo>
                    <a:pt x="443" y="78"/>
                  </a:lnTo>
                  <a:lnTo>
                    <a:pt x="438" y="76"/>
                  </a:lnTo>
                  <a:lnTo>
                    <a:pt x="432" y="74"/>
                  </a:lnTo>
                  <a:lnTo>
                    <a:pt x="426" y="74"/>
                  </a:lnTo>
                  <a:lnTo>
                    <a:pt x="420" y="73"/>
                  </a:lnTo>
                  <a:lnTo>
                    <a:pt x="360" y="73"/>
                  </a:lnTo>
                  <a:lnTo>
                    <a:pt x="360" y="0"/>
                  </a:lnTo>
                  <a:lnTo>
                    <a:pt x="240" y="0"/>
                  </a:lnTo>
                  <a:lnTo>
                    <a:pt x="240" y="73"/>
                  </a:lnTo>
                  <a:lnTo>
                    <a:pt x="180" y="73"/>
                  </a:lnTo>
                  <a:lnTo>
                    <a:pt x="174" y="74"/>
                  </a:lnTo>
                  <a:lnTo>
                    <a:pt x="168" y="74"/>
                  </a:lnTo>
                  <a:lnTo>
                    <a:pt x="162" y="76"/>
                  </a:lnTo>
                  <a:lnTo>
                    <a:pt x="157" y="78"/>
                  </a:lnTo>
                  <a:lnTo>
                    <a:pt x="152" y="81"/>
                  </a:lnTo>
                  <a:lnTo>
                    <a:pt x="146" y="84"/>
                  </a:lnTo>
                  <a:lnTo>
                    <a:pt x="141" y="87"/>
                  </a:lnTo>
                  <a:lnTo>
                    <a:pt x="137" y="91"/>
                  </a:lnTo>
                  <a:lnTo>
                    <a:pt x="133" y="95"/>
                  </a:lnTo>
                  <a:lnTo>
                    <a:pt x="130" y="100"/>
                  </a:lnTo>
                  <a:lnTo>
                    <a:pt x="127" y="104"/>
                  </a:lnTo>
                  <a:lnTo>
                    <a:pt x="124" y="110"/>
                  </a:lnTo>
                  <a:lnTo>
                    <a:pt x="122" y="115"/>
                  </a:lnTo>
                  <a:lnTo>
                    <a:pt x="121" y="121"/>
                  </a:lnTo>
                  <a:lnTo>
                    <a:pt x="120" y="126"/>
                  </a:lnTo>
                  <a:lnTo>
                    <a:pt x="120" y="132"/>
                  </a:lnTo>
                  <a:lnTo>
                    <a:pt x="120" y="248"/>
                  </a:lnTo>
                  <a:lnTo>
                    <a:pt x="55" y="264"/>
                  </a:lnTo>
                  <a:lnTo>
                    <a:pt x="45" y="267"/>
                  </a:lnTo>
                  <a:lnTo>
                    <a:pt x="41" y="268"/>
                  </a:lnTo>
                  <a:lnTo>
                    <a:pt x="38" y="271"/>
                  </a:lnTo>
                  <a:lnTo>
                    <a:pt x="36" y="276"/>
                  </a:lnTo>
                  <a:lnTo>
                    <a:pt x="36" y="281"/>
                  </a:lnTo>
                  <a:lnTo>
                    <a:pt x="38" y="285"/>
                  </a:lnTo>
                  <a:lnTo>
                    <a:pt x="42" y="287"/>
                  </a:lnTo>
                  <a:lnTo>
                    <a:pt x="46" y="289"/>
                  </a:lnTo>
                  <a:lnTo>
                    <a:pt x="50" y="289"/>
                  </a:lnTo>
                  <a:lnTo>
                    <a:pt x="61" y="287"/>
                  </a:lnTo>
                  <a:lnTo>
                    <a:pt x="120" y="542"/>
                  </a:lnTo>
                  <a:lnTo>
                    <a:pt x="111" y="545"/>
                  </a:lnTo>
                  <a:lnTo>
                    <a:pt x="102" y="550"/>
                  </a:lnTo>
                  <a:lnTo>
                    <a:pt x="94" y="556"/>
                  </a:lnTo>
                  <a:lnTo>
                    <a:pt x="86" y="563"/>
                  </a:lnTo>
                  <a:lnTo>
                    <a:pt x="80" y="571"/>
                  </a:lnTo>
                  <a:lnTo>
                    <a:pt x="76" y="581"/>
                  </a:lnTo>
                  <a:lnTo>
                    <a:pt x="73" y="591"/>
                  </a:lnTo>
                  <a:lnTo>
                    <a:pt x="72" y="601"/>
                  </a:lnTo>
                  <a:lnTo>
                    <a:pt x="72" y="606"/>
                  </a:lnTo>
                  <a:lnTo>
                    <a:pt x="70" y="610"/>
                  </a:lnTo>
                  <a:lnTo>
                    <a:pt x="68" y="614"/>
                  </a:lnTo>
                  <a:lnTo>
                    <a:pt x="65" y="618"/>
                  </a:lnTo>
                  <a:lnTo>
                    <a:pt x="62" y="621"/>
                  </a:lnTo>
                  <a:lnTo>
                    <a:pt x="58" y="623"/>
                  </a:lnTo>
                  <a:lnTo>
                    <a:pt x="53" y="624"/>
                  </a:lnTo>
                  <a:lnTo>
                    <a:pt x="48" y="625"/>
                  </a:lnTo>
                  <a:lnTo>
                    <a:pt x="44" y="624"/>
                  </a:lnTo>
                  <a:lnTo>
                    <a:pt x="39" y="623"/>
                  </a:lnTo>
                  <a:lnTo>
                    <a:pt x="35" y="621"/>
                  </a:lnTo>
                  <a:lnTo>
                    <a:pt x="32" y="618"/>
                  </a:lnTo>
                  <a:lnTo>
                    <a:pt x="29" y="614"/>
                  </a:lnTo>
                  <a:lnTo>
                    <a:pt x="27" y="610"/>
                  </a:lnTo>
                  <a:lnTo>
                    <a:pt x="24" y="606"/>
                  </a:lnTo>
                  <a:lnTo>
                    <a:pt x="24" y="601"/>
                  </a:lnTo>
                  <a:lnTo>
                    <a:pt x="23" y="597"/>
                  </a:lnTo>
                  <a:lnTo>
                    <a:pt x="20" y="593"/>
                  </a:lnTo>
                  <a:lnTo>
                    <a:pt x="17" y="590"/>
                  </a:lnTo>
                  <a:lnTo>
                    <a:pt x="12" y="589"/>
                  </a:lnTo>
                  <a:lnTo>
                    <a:pt x="7" y="590"/>
                  </a:lnTo>
                  <a:lnTo>
                    <a:pt x="4" y="593"/>
                  </a:lnTo>
                  <a:lnTo>
                    <a:pt x="1" y="597"/>
                  </a:lnTo>
                  <a:lnTo>
                    <a:pt x="0" y="601"/>
                  </a:lnTo>
                  <a:lnTo>
                    <a:pt x="1" y="611"/>
                  </a:lnTo>
                  <a:lnTo>
                    <a:pt x="4" y="620"/>
                  </a:lnTo>
                  <a:lnTo>
                    <a:pt x="8" y="628"/>
                  </a:lnTo>
                  <a:lnTo>
                    <a:pt x="14" y="635"/>
                  </a:lnTo>
                  <a:lnTo>
                    <a:pt x="21" y="640"/>
                  </a:lnTo>
                  <a:lnTo>
                    <a:pt x="30" y="646"/>
                  </a:lnTo>
                  <a:lnTo>
                    <a:pt x="39" y="649"/>
                  </a:lnTo>
                  <a:lnTo>
                    <a:pt x="48" y="650"/>
                  </a:lnTo>
                  <a:lnTo>
                    <a:pt x="58" y="649"/>
                  </a:lnTo>
                  <a:lnTo>
                    <a:pt x="67" y="646"/>
                  </a:lnTo>
                  <a:lnTo>
                    <a:pt x="75" y="640"/>
                  </a:lnTo>
                  <a:lnTo>
                    <a:pt x="82" y="635"/>
                  </a:lnTo>
                  <a:lnTo>
                    <a:pt x="89" y="628"/>
                  </a:lnTo>
                  <a:lnTo>
                    <a:pt x="93" y="620"/>
                  </a:lnTo>
                  <a:lnTo>
                    <a:pt x="96" y="611"/>
                  </a:lnTo>
                  <a:lnTo>
                    <a:pt x="97" y="601"/>
                  </a:lnTo>
                  <a:lnTo>
                    <a:pt x="97" y="594"/>
                  </a:lnTo>
                  <a:lnTo>
                    <a:pt x="99" y="588"/>
                  </a:lnTo>
                  <a:lnTo>
                    <a:pt x="103" y="582"/>
                  </a:lnTo>
                  <a:lnTo>
                    <a:pt x="107" y="575"/>
                  </a:lnTo>
                  <a:lnTo>
                    <a:pt x="112" y="571"/>
                  </a:lnTo>
                  <a:lnTo>
                    <a:pt x="118" y="568"/>
                  </a:lnTo>
                  <a:lnTo>
                    <a:pt x="125" y="566"/>
                  </a:lnTo>
                  <a:lnTo>
                    <a:pt x="132" y="565"/>
                  </a:lnTo>
                  <a:lnTo>
                    <a:pt x="139" y="566"/>
                  </a:lnTo>
                  <a:lnTo>
                    <a:pt x="146" y="568"/>
                  </a:lnTo>
                  <a:lnTo>
                    <a:pt x="153" y="571"/>
                  </a:lnTo>
                  <a:lnTo>
                    <a:pt x="158" y="575"/>
                  </a:lnTo>
                  <a:lnTo>
                    <a:pt x="163" y="582"/>
                  </a:lnTo>
                  <a:lnTo>
                    <a:pt x="166" y="588"/>
                  </a:lnTo>
                  <a:lnTo>
                    <a:pt x="168" y="594"/>
                  </a:lnTo>
                  <a:lnTo>
                    <a:pt x="169" y="601"/>
                  </a:lnTo>
                  <a:lnTo>
                    <a:pt x="170" y="611"/>
                  </a:lnTo>
                  <a:lnTo>
                    <a:pt x="172" y="620"/>
                  </a:lnTo>
                  <a:lnTo>
                    <a:pt x="177" y="628"/>
                  </a:lnTo>
                  <a:lnTo>
                    <a:pt x="182" y="635"/>
                  </a:lnTo>
                  <a:lnTo>
                    <a:pt x="189" y="640"/>
                  </a:lnTo>
                  <a:lnTo>
                    <a:pt x="198" y="646"/>
                  </a:lnTo>
                  <a:lnTo>
                    <a:pt x="206" y="649"/>
                  </a:lnTo>
                  <a:lnTo>
                    <a:pt x="217" y="650"/>
                  </a:lnTo>
                  <a:lnTo>
                    <a:pt x="226" y="649"/>
                  </a:lnTo>
                  <a:lnTo>
                    <a:pt x="235" y="646"/>
                  </a:lnTo>
                  <a:lnTo>
                    <a:pt x="243" y="640"/>
                  </a:lnTo>
                  <a:lnTo>
                    <a:pt x="250" y="635"/>
                  </a:lnTo>
                  <a:lnTo>
                    <a:pt x="256" y="628"/>
                  </a:lnTo>
                  <a:lnTo>
                    <a:pt x="260" y="620"/>
                  </a:lnTo>
                  <a:lnTo>
                    <a:pt x="263" y="611"/>
                  </a:lnTo>
                  <a:lnTo>
                    <a:pt x="264" y="601"/>
                  </a:lnTo>
                  <a:lnTo>
                    <a:pt x="265" y="594"/>
                  </a:lnTo>
                  <a:lnTo>
                    <a:pt x="267" y="588"/>
                  </a:lnTo>
                  <a:lnTo>
                    <a:pt x="270" y="582"/>
                  </a:lnTo>
                  <a:lnTo>
                    <a:pt x="275" y="575"/>
                  </a:lnTo>
                  <a:lnTo>
                    <a:pt x="281" y="571"/>
                  </a:lnTo>
                  <a:lnTo>
                    <a:pt x="287" y="568"/>
                  </a:lnTo>
                  <a:lnTo>
                    <a:pt x="293" y="566"/>
                  </a:lnTo>
                  <a:lnTo>
                    <a:pt x="301" y="565"/>
                  </a:lnTo>
                  <a:lnTo>
                    <a:pt x="308" y="566"/>
                  </a:lnTo>
                  <a:lnTo>
                    <a:pt x="314" y="568"/>
                  </a:lnTo>
                  <a:lnTo>
                    <a:pt x="320" y="571"/>
                  </a:lnTo>
                  <a:lnTo>
                    <a:pt x="326" y="575"/>
                  </a:lnTo>
                  <a:lnTo>
                    <a:pt x="330" y="582"/>
                  </a:lnTo>
                  <a:lnTo>
                    <a:pt x="333" y="588"/>
                  </a:lnTo>
                  <a:lnTo>
                    <a:pt x="335" y="594"/>
                  </a:lnTo>
                  <a:lnTo>
                    <a:pt x="336" y="601"/>
                  </a:lnTo>
                  <a:lnTo>
                    <a:pt x="337" y="611"/>
                  </a:lnTo>
                  <a:lnTo>
                    <a:pt x="341" y="620"/>
                  </a:lnTo>
                  <a:lnTo>
                    <a:pt x="345" y="628"/>
                  </a:lnTo>
                  <a:lnTo>
                    <a:pt x="351" y="635"/>
                  </a:lnTo>
                  <a:lnTo>
                    <a:pt x="358" y="640"/>
                  </a:lnTo>
                  <a:lnTo>
                    <a:pt x="366" y="646"/>
                  </a:lnTo>
                  <a:lnTo>
                    <a:pt x="375" y="649"/>
                  </a:lnTo>
                  <a:lnTo>
                    <a:pt x="384" y="650"/>
                  </a:lnTo>
                  <a:lnTo>
                    <a:pt x="394" y="649"/>
                  </a:lnTo>
                  <a:lnTo>
                    <a:pt x="404" y="646"/>
                  </a:lnTo>
                  <a:lnTo>
                    <a:pt x="412" y="640"/>
                  </a:lnTo>
                  <a:lnTo>
                    <a:pt x="419" y="635"/>
                  </a:lnTo>
                  <a:lnTo>
                    <a:pt x="425" y="628"/>
                  </a:lnTo>
                  <a:lnTo>
                    <a:pt x="429" y="620"/>
                  </a:lnTo>
                  <a:lnTo>
                    <a:pt x="432" y="611"/>
                  </a:lnTo>
                  <a:lnTo>
                    <a:pt x="433" y="601"/>
                  </a:lnTo>
                  <a:lnTo>
                    <a:pt x="433" y="594"/>
                  </a:lnTo>
                  <a:lnTo>
                    <a:pt x="435" y="588"/>
                  </a:lnTo>
                  <a:lnTo>
                    <a:pt x="439" y="582"/>
                  </a:lnTo>
                  <a:lnTo>
                    <a:pt x="443" y="575"/>
                  </a:lnTo>
                  <a:lnTo>
                    <a:pt x="448" y="571"/>
                  </a:lnTo>
                  <a:lnTo>
                    <a:pt x="454" y="568"/>
                  </a:lnTo>
                  <a:lnTo>
                    <a:pt x="461" y="566"/>
                  </a:lnTo>
                  <a:lnTo>
                    <a:pt x="469" y="565"/>
                  </a:lnTo>
                  <a:lnTo>
                    <a:pt x="476" y="566"/>
                  </a:lnTo>
                  <a:lnTo>
                    <a:pt x="483" y="568"/>
                  </a:lnTo>
                  <a:lnTo>
                    <a:pt x="489" y="571"/>
                  </a:lnTo>
                  <a:lnTo>
                    <a:pt x="494" y="575"/>
                  </a:lnTo>
                  <a:lnTo>
                    <a:pt x="498" y="582"/>
                  </a:lnTo>
                  <a:lnTo>
                    <a:pt x="502" y="588"/>
                  </a:lnTo>
                  <a:lnTo>
                    <a:pt x="504" y="594"/>
                  </a:lnTo>
                  <a:lnTo>
                    <a:pt x="505" y="601"/>
                  </a:lnTo>
                  <a:lnTo>
                    <a:pt x="505" y="611"/>
                  </a:lnTo>
                  <a:lnTo>
                    <a:pt x="508" y="620"/>
                  </a:lnTo>
                  <a:lnTo>
                    <a:pt x="513" y="628"/>
                  </a:lnTo>
                  <a:lnTo>
                    <a:pt x="518" y="635"/>
                  </a:lnTo>
                  <a:lnTo>
                    <a:pt x="525" y="640"/>
                  </a:lnTo>
                  <a:lnTo>
                    <a:pt x="534" y="646"/>
                  </a:lnTo>
                  <a:lnTo>
                    <a:pt x="543" y="649"/>
                  </a:lnTo>
                  <a:lnTo>
                    <a:pt x="553" y="650"/>
                  </a:lnTo>
                  <a:lnTo>
                    <a:pt x="562" y="649"/>
                  </a:lnTo>
                  <a:lnTo>
                    <a:pt x="571" y="646"/>
                  </a:lnTo>
                  <a:lnTo>
                    <a:pt x="579" y="640"/>
                  </a:lnTo>
                  <a:lnTo>
                    <a:pt x="586" y="635"/>
                  </a:lnTo>
                  <a:lnTo>
                    <a:pt x="593" y="628"/>
                  </a:lnTo>
                  <a:lnTo>
                    <a:pt x="597" y="620"/>
                  </a:lnTo>
                  <a:lnTo>
                    <a:pt x="600" y="611"/>
                  </a:lnTo>
                  <a:lnTo>
                    <a:pt x="601" y="601"/>
                  </a:lnTo>
                  <a:lnTo>
                    <a:pt x="600" y="597"/>
                  </a:lnTo>
                  <a:lnTo>
                    <a:pt x="598" y="593"/>
                  </a:lnTo>
                  <a:lnTo>
                    <a:pt x="594" y="590"/>
                  </a:lnTo>
                  <a:lnTo>
                    <a:pt x="588" y="5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endParaRPr lang="en-US" sz="900"/>
            </a:p>
          </p:txBody>
        </p:sp>
        <p:sp>
          <p:nvSpPr>
            <p:cNvPr id="15" name="Freeform 2823">
              <a:extLst>
                <a:ext uri="{FF2B5EF4-FFF2-40B4-BE49-F238E27FC236}">
                  <a16:creationId xmlns:a16="http://schemas.microsoft.com/office/drawing/2014/main" id="{E3AC7301-1826-D513-9F4D-1176D06D9C22}"/>
                </a:ext>
              </a:extLst>
            </p:cNvPr>
            <p:cNvSpPr>
              <a:spLocks/>
            </p:cNvSpPr>
            <p:nvPr/>
          </p:nvSpPr>
          <p:spPr bwMode="auto">
            <a:xfrm>
              <a:off x="5586413" y="5449888"/>
              <a:ext cx="76200" cy="11113"/>
            </a:xfrm>
            <a:custGeom>
              <a:avLst/>
              <a:gdLst>
                <a:gd name="T0" fmla="*/ 192 w 192"/>
                <a:gd name="T1" fmla="*/ 12 h 24"/>
                <a:gd name="T2" fmla="*/ 192 w 192"/>
                <a:gd name="T3" fmla="*/ 8 h 24"/>
                <a:gd name="T4" fmla="*/ 189 w 192"/>
                <a:gd name="T5" fmla="*/ 4 h 24"/>
                <a:gd name="T6" fmla="*/ 185 w 192"/>
                <a:gd name="T7" fmla="*/ 1 h 24"/>
                <a:gd name="T8" fmla="*/ 181 w 192"/>
                <a:gd name="T9" fmla="*/ 0 h 24"/>
                <a:gd name="T10" fmla="*/ 13 w 192"/>
                <a:gd name="T11" fmla="*/ 0 h 24"/>
                <a:gd name="T12" fmla="*/ 8 w 192"/>
                <a:gd name="T13" fmla="*/ 1 h 24"/>
                <a:gd name="T14" fmla="*/ 4 w 192"/>
                <a:gd name="T15" fmla="*/ 4 h 24"/>
                <a:gd name="T16" fmla="*/ 1 w 192"/>
                <a:gd name="T17" fmla="*/ 8 h 24"/>
                <a:gd name="T18" fmla="*/ 0 w 192"/>
                <a:gd name="T19" fmla="*/ 12 h 24"/>
                <a:gd name="T20" fmla="*/ 1 w 192"/>
                <a:gd name="T21" fmla="*/ 17 h 24"/>
                <a:gd name="T22" fmla="*/ 4 w 192"/>
                <a:gd name="T23" fmla="*/ 21 h 24"/>
                <a:gd name="T24" fmla="*/ 8 w 192"/>
                <a:gd name="T25" fmla="*/ 23 h 24"/>
                <a:gd name="T26" fmla="*/ 13 w 192"/>
                <a:gd name="T27" fmla="*/ 24 h 24"/>
                <a:gd name="T28" fmla="*/ 181 w 192"/>
                <a:gd name="T29" fmla="*/ 24 h 24"/>
                <a:gd name="T30" fmla="*/ 185 w 192"/>
                <a:gd name="T31" fmla="*/ 23 h 24"/>
                <a:gd name="T32" fmla="*/ 189 w 192"/>
                <a:gd name="T33" fmla="*/ 21 h 24"/>
                <a:gd name="T34" fmla="*/ 192 w 192"/>
                <a:gd name="T35" fmla="*/ 17 h 24"/>
                <a:gd name="T36" fmla="*/ 192 w 192"/>
                <a:gd name="T3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2" h="24">
                  <a:moveTo>
                    <a:pt x="192" y="12"/>
                  </a:moveTo>
                  <a:lnTo>
                    <a:pt x="192" y="8"/>
                  </a:lnTo>
                  <a:lnTo>
                    <a:pt x="189" y="4"/>
                  </a:lnTo>
                  <a:lnTo>
                    <a:pt x="185" y="1"/>
                  </a:lnTo>
                  <a:lnTo>
                    <a:pt x="181" y="0"/>
                  </a:lnTo>
                  <a:lnTo>
                    <a:pt x="13" y="0"/>
                  </a:lnTo>
                  <a:lnTo>
                    <a:pt x="8" y="1"/>
                  </a:lnTo>
                  <a:lnTo>
                    <a:pt x="4" y="4"/>
                  </a:lnTo>
                  <a:lnTo>
                    <a:pt x="1" y="8"/>
                  </a:lnTo>
                  <a:lnTo>
                    <a:pt x="0" y="12"/>
                  </a:lnTo>
                  <a:lnTo>
                    <a:pt x="1" y="17"/>
                  </a:lnTo>
                  <a:lnTo>
                    <a:pt x="4" y="21"/>
                  </a:lnTo>
                  <a:lnTo>
                    <a:pt x="8" y="23"/>
                  </a:lnTo>
                  <a:lnTo>
                    <a:pt x="13" y="24"/>
                  </a:lnTo>
                  <a:lnTo>
                    <a:pt x="181" y="24"/>
                  </a:lnTo>
                  <a:lnTo>
                    <a:pt x="185" y="23"/>
                  </a:lnTo>
                  <a:lnTo>
                    <a:pt x="189" y="21"/>
                  </a:lnTo>
                  <a:lnTo>
                    <a:pt x="192" y="17"/>
                  </a:lnTo>
                  <a:lnTo>
                    <a:pt x="192"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endParaRPr lang="en-US" sz="900"/>
            </a:p>
          </p:txBody>
        </p:sp>
        <p:sp>
          <p:nvSpPr>
            <p:cNvPr id="16" name="Freeform 2824">
              <a:extLst>
                <a:ext uri="{FF2B5EF4-FFF2-40B4-BE49-F238E27FC236}">
                  <a16:creationId xmlns:a16="http://schemas.microsoft.com/office/drawing/2014/main" id="{00CBEC22-DC11-F06A-9FC8-87B8FD3FA69A}"/>
                </a:ext>
              </a:extLst>
            </p:cNvPr>
            <p:cNvSpPr>
              <a:spLocks/>
            </p:cNvSpPr>
            <p:nvPr/>
          </p:nvSpPr>
          <p:spPr bwMode="auto">
            <a:xfrm>
              <a:off x="5600700" y="5364163"/>
              <a:ext cx="47625" cy="20638"/>
            </a:xfrm>
            <a:custGeom>
              <a:avLst/>
              <a:gdLst>
                <a:gd name="T0" fmla="*/ 120 w 120"/>
                <a:gd name="T1" fmla="*/ 12 h 49"/>
                <a:gd name="T2" fmla="*/ 119 w 120"/>
                <a:gd name="T3" fmla="*/ 8 h 49"/>
                <a:gd name="T4" fmla="*/ 117 w 120"/>
                <a:gd name="T5" fmla="*/ 4 h 49"/>
                <a:gd name="T6" fmla="*/ 113 w 120"/>
                <a:gd name="T7" fmla="*/ 1 h 49"/>
                <a:gd name="T8" fmla="*/ 108 w 120"/>
                <a:gd name="T9" fmla="*/ 0 h 49"/>
                <a:gd name="T10" fmla="*/ 12 w 120"/>
                <a:gd name="T11" fmla="*/ 0 h 49"/>
                <a:gd name="T12" fmla="*/ 7 w 120"/>
                <a:gd name="T13" fmla="*/ 1 h 49"/>
                <a:gd name="T14" fmla="*/ 3 w 120"/>
                <a:gd name="T15" fmla="*/ 4 h 49"/>
                <a:gd name="T16" fmla="*/ 1 w 120"/>
                <a:gd name="T17" fmla="*/ 8 h 49"/>
                <a:gd name="T18" fmla="*/ 0 w 120"/>
                <a:gd name="T19" fmla="*/ 12 h 49"/>
                <a:gd name="T20" fmla="*/ 0 w 120"/>
                <a:gd name="T21" fmla="*/ 49 h 49"/>
                <a:gd name="T22" fmla="*/ 120 w 120"/>
                <a:gd name="T23" fmla="*/ 49 h 49"/>
                <a:gd name="T24" fmla="*/ 120 w 120"/>
                <a:gd name="T25" fmla="*/ 1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 h="49">
                  <a:moveTo>
                    <a:pt x="120" y="12"/>
                  </a:moveTo>
                  <a:lnTo>
                    <a:pt x="119" y="8"/>
                  </a:lnTo>
                  <a:lnTo>
                    <a:pt x="117" y="4"/>
                  </a:lnTo>
                  <a:lnTo>
                    <a:pt x="113" y="1"/>
                  </a:lnTo>
                  <a:lnTo>
                    <a:pt x="108" y="0"/>
                  </a:lnTo>
                  <a:lnTo>
                    <a:pt x="12" y="0"/>
                  </a:lnTo>
                  <a:lnTo>
                    <a:pt x="7" y="1"/>
                  </a:lnTo>
                  <a:lnTo>
                    <a:pt x="3" y="4"/>
                  </a:lnTo>
                  <a:lnTo>
                    <a:pt x="1" y="8"/>
                  </a:lnTo>
                  <a:lnTo>
                    <a:pt x="0" y="12"/>
                  </a:lnTo>
                  <a:lnTo>
                    <a:pt x="0" y="49"/>
                  </a:lnTo>
                  <a:lnTo>
                    <a:pt x="120" y="49"/>
                  </a:lnTo>
                  <a:lnTo>
                    <a:pt x="12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endParaRPr lang="en-US" sz="900"/>
            </a:p>
          </p:txBody>
        </p:sp>
      </p:grpSp>
      <p:sp>
        <p:nvSpPr>
          <p:cNvPr id="25" name="TextBox 24">
            <a:extLst>
              <a:ext uri="{FF2B5EF4-FFF2-40B4-BE49-F238E27FC236}">
                <a16:creationId xmlns:a16="http://schemas.microsoft.com/office/drawing/2014/main" id="{2143ED34-773E-B3C6-538C-13A027519FB7}"/>
              </a:ext>
            </a:extLst>
          </p:cNvPr>
          <p:cNvSpPr txBox="1"/>
          <p:nvPr/>
        </p:nvSpPr>
        <p:spPr>
          <a:xfrm>
            <a:off x="4492482" y="2313972"/>
            <a:ext cx="2483392" cy="798657"/>
          </a:xfrm>
          <a:prstGeom prst="rect">
            <a:avLst/>
          </a:prstGeom>
          <a:noFill/>
          <a:ln>
            <a:noFill/>
          </a:ln>
        </p:spPr>
        <p:txBody>
          <a:bodyPr wrap="square" lIns="0" tIns="0" rIns="0" bIns="0" rtlCol="0" anchor="t" anchorCtr="0">
            <a:noAutofit/>
          </a:bodyPr>
          <a:lstStyle/>
          <a:p>
            <a:pPr algn="l"/>
            <a:r>
              <a:rPr lang="en-ID" sz="2800" dirty="0">
                <a:solidFill>
                  <a:srgbClr val="00B050"/>
                </a:solidFill>
                <a:latin typeface="Arial Nova" panose="020B0504020202020204" pitchFamily="34" charset="0"/>
                <a:cs typeface="Etelka Text Pro"/>
              </a:rPr>
              <a:t>+15% </a:t>
            </a:r>
          </a:p>
          <a:p>
            <a:pPr algn="l"/>
            <a:r>
              <a:rPr lang="en-ID" sz="900" dirty="0">
                <a:latin typeface="Arial Nova" panose="020B0504020202020204" pitchFamily="34" charset="0"/>
                <a:ea typeface="Noto Sans" panose="020B0502040504020204" pitchFamily="34" charset="0"/>
                <a:cs typeface="Noto Sans" panose="020B0502040504020204" pitchFamily="34" charset="0"/>
              </a:rPr>
              <a:t>revenue growth Vs Q3 last year</a:t>
            </a:r>
            <a:endParaRPr lang="en-ID" sz="1200" dirty="0">
              <a:latin typeface="Arial Nova" panose="020B0504020202020204" pitchFamily="34" charset="0"/>
              <a:ea typeface="Noto Sans" panose="020B0502040504020204" pitchFamily="34" charset="0"/>
              <a:cs typeface="Noto Sans" panose="020B0502040504020204" pitchFamily="34" charset="0"/>
            </a:endParaRPr>
          </a:p>
        </p:txBody>
      </p:sp>
      <p:sp>
        <p:nvSpPr>
          <p:cNvPr id="33" name="Rectangle 32">
            <a:extLst>
              <a:ext uri="{FF2B5EF4-FFF2-40B4-BE49-F238E27FC236}">
                <a16:creationId xmlns:a16="http://schemas.microsoft.com/office/drawing/2014/main" id="{26FCD03A-065E-D169-E936-AA2FB70769A9}"/>
              </a:ext>
            </a:extLst>
          </p:cNvPr>
          <p:cNvSpPr/>
          <p:nvPr/>
        </p:nvSpPr>
        <p:spPr>
          <a:xfrm>
            <a:off x="4403382" y="3536686"/>
            <a:ext cx="3369018" cy="484748"/>
          </a:xfrm>
          <a:prstGeom prst="rect">
            <a:avLst/>
          </a:prstGeom>
        </p:spPr>
        <p:txBody>
          <a:bodyPr wrap="square" lIns="0" tIns="0" rIns="0" bIns="0" anchor="t">
            <a:spAutoFit/>
          </a:bodyPr>
          <a:lstStyle/>
          <a:p>
            <a:pPr algn="just"/>
            <a:endParaRPr lang="en-US" sz="1050" dirty="0">
              <a:latin typeface="Noto Sans" panose="020B0502040504020204" pitchFamily="34" charset="0"/>
              <a:ea typeface="Noto Sans" panose="020B0502040504020204" pitchFamily="34" charset="0"/>
              <a:cs typeface="Noto Sans" panose="020B0502040504020204" pitchFamily="34" charset="0"/>
            </a:endParaRPr>
          </a:p>
          <a:p>
            <a:r>
              <a:rPr lang="en-US" sz="1050" dirty="0">
                <a:latin typeface="Noto Sans" panose="020B0502040504020204" pitchFamily="34" charset="0"/>
                <a:ea typeface="Noto Sans" panose="020B0502040504020204" pitchFamily="34" charset="0"/>
                <a:cs typeface="Noto Sans" panose="020B0502040504020204" pitchFamily="34" charset="0"/>
              </a:rPr>
              <a:t>Tristar’s</a:t>
            </a:r>
            <a:r>
              <a:rPr lang="en-SG" sz="1050" dirty="0">
                <a:latin typeface="Noto Sans" panose="020B0502040504020204" pitchFamily="34" charset="0"/>
                <a:ea typeface="Noto Sans" panose="020B0502040504020204" pitchFamily="34" charset="0"/>
                <a:cs typeface="Noto Sans" panose="020B0502040504020204" pitchFamily="34" charset="0"/>
              </a:rPr>
              <a:t> growth is driven mainly by the performance of  its diversified portfolio of businesses.</a:t>
            </a:r>
            <a:endParaRPr lang="en-US" sz="1050" dirty="0">
              <a:latin typeface="Noto Sans" panose="020B0502040504020204" pitchFamily="34" charset="0"/>
              <a:ea typeface="Noto Sans" panose="020B0502040504020204" pitchFamily="34" charset="0"/>
              <a:cs typeface="Noto Sans" panose="020B0502040504020204" pitchFamily="34" charset="0"/>
            </a:endParaRPr>
          </a:p>
        </p:txBody>
      </p:sp>
      <p:sp>
        <p:nvSpPr>
          <p:cNvPr id="36" name="Rectangle 35">
            <a:extLst>
              <a:ext uri="{FF2B5EF4-FFF2-40B4-BE49-F238E27FC236}">
                <a16:creationId xmlns:a16="http://schemas.microsoft.com/office/drawing/2014/main" id="{EDF27D1C-D0EF-8D6C-30AA-6F35674F0A0A}"/>
              </a:ext>
            </a:extLst>
          </p:cNvPr>
          <p:cNvSpPr/>
          <p:nvPr/>
        </p:nvSpPr>
        <p:spPr>
          <a:xfrm>
            <a:off x="8460000" y="1828933"/>
            <a:ext cx="2965084" cy="246221"/>
          </a:xfrm>
          <a:prstGeom prst="rect">
            <a:avLst/>
          </a:prstGeom>
        </p:spPr>
        <p:txBody>
          <a:bodyPr wrap="square" lIns="0" tIns="0" rIns="0" bIns="0" anchor="t">
            <a:spAutoFit/>
          </a:bodyPr>
          <a:lstStyle/>
          <a:p>
            <a:r>
              <a:rPr lang="en-US" sz="1600" b="1" dirty="0">
                <a:solidFill>
                  <a:schemeClr val="tx2"/>
                </a:solidFill>
                <a:latin typeface="Noto Sans" panose="020B0502040504020204" pitchFamily="34" charset="0"/>
                <a:ea typeface="Noto Sans" panose="020B0502040504020204" pitchFamily="34" charset="0"/>
                <a:cs typeface="Noto Sans" panose="020B0502040504020204" pitchFamily="34" charset="0"/>
              </a:rPr>
              <a:t>Other Controlled Businesses</a:t>
            </a:r>
          </a:p>
        </p:txBody>
      </p:sp>
      <p:sp>
        <p:nvSpPr>
          <p:cNvPr id="38" name="TextBox 37">
            <a:extLst>
              <a:ext uri="{FF2B5EF4-FFF2-40B4-BE49-F238E27FC236}">
                <a16:creationId xmlns:a16="http://schemas.microsoft.com/office/drawing/2014/main" id="{B9475258-F52F-3995-2472-C103EB48BDE5}"/>
              </a:ext>
            </a:extLst>
          </p:cNvPr>
          <p:cNvSpPr txBox="1"/>
          <p:nvPr/>
        </p:nvSpPr>
        <p:spPr>
          <a:xfrm>
            <a:off x="8460000" y="2290732"/>
            <a:ext cx="2483392" cy="798657"/>
          </a:xfrm>
          <a:prstGeom prst="rect">
            <a:avLst/>
          </a:prstGeom>
          <a:noFill/>
          <a:ln>
            <a:noFill/>
          </a:ln>
        </p:spPr>
        <p:txBody>
          <a:bodyPr wrap="square" lIns="0" tIns="0" rIns="0" bIns="0" rtlCol="0" anchor="t" anchorCtr="0">
            <a:noAutofit/>
          </a:bodyPr>
          <a:lstStyle/>
          <a:p>
            <a:pPr algn="l"/>
            <a:r>
              <a:rPr lang="en-ID" sz="2800" dirty="0">
                <a:solidFill>
                  <a:srgbClr val="00B050"/>
                </a:solidFill>
                <a:latin typeface="Arial Nova" panose="020B0504020202020204" pitchFamily="34" charset="0"/>
                <a:cs typeface="Etelka Text Pro"/>
              </a:rPr>
              <a:t>+30% </a:t>
            </a:r>
          </a:p>
          <a:p>
            <a:pPr algn="l"/>
            <a:r>
              <a:rPr lang="en-ID" sz="900" dirty="0">
                <a:latin typeface="Arial Nova" panose="020B0504020202020204" pitchFamily="34" charset="0"/>
                <a:ea typeface="Noto Sans" panose="020B0502040504020204" pitchFamily="34" charset="0"/>
                <a:cs typeface="Noto Sans" panose="020B0502040504020204" pitchFamily="34" charset="0"/>
              </a:rPr>
              <a:t>revenue growth Vs Q3 last year</a:t>
            </a:r>
            <a:endParaRPr lang="en-ID" sz="1200" dirty="0">
              <a:latin typeface="Arial Nova" panose="020B0504020202020204" pitchFamily="34" charset="0"/>
              <a:ea typeface="Noto Sans" panose="020B0502040504020204" pitchFamily="34" charset="0"/>
              <a:cs typeface="Noto Sans" panose="020B0502040504020204" pitchFamily="34" charset="0"/>
            </a:endParaRPr>
          </a:p>
        </p:txBody>
      </p:sp>
      <p:sp>
        <p:nvSpPr>
          <p:cNvPr id="40" name="Rectangle 39">
            <a:extLst>
              <a:ext uri="{FF2B5EF4-FFF2-40B4-BE49-F238E27FC236}">
                <a16:creationId xmlns:a16="http://schemas.microsoft.com/office/drawing/2014/main" id="{721094B0-A626-6908-B754-B7102AC84EB3}"/>
              </a:ext>
            </a:extLst>
          </p:cNvPr>
          <p:cNvSpPr/>
          <p:nvPr/>
        </p:nvSpPr>
        <p:spPr>
          <a:xfrm>
            <a:off x="8412198" y="3472999"/>
            <a:ext cx="3306037" cy="2008242"/>
          </a:xfrm>
          <a:prstGeom prst="rect">
            <a:avLst/>
          </a:prstGeom>
        </p:spPr>
        <p:txBody>
          <a:bodyPr wrap="square" lIns="0" tIns="0" rIns="0" bIns="0" anchor="t">
            <a:spAutoFit/>
          </a:bodyPr>
          <a:lstStyle/>
          <a:p>
            <a:pPr algn="just"/>
            <a:endParaRPr lang="en-US" sz="1050" dirty="0">
              <a:latin typeface="Noto Sans" panose="020B0502040504020204" pitchFamily="34" charset="0"/>
              <a:ea typeface="Noto Sans" panose="020B0502040504020204" pitchFamily="34" charset="0"/>
              <a:cs typeface="Noto Sans" panose="020B0502040504020204" pitchFamily="34" charset="0"/>
            </a:endParaRPr>
          </a:p>
          <a:p>
            <a:pPr algn="just"/>
            <a:r>
              <a:rPr lang="en-US" sz="1000" dirty="0">
                <a:latin typeface="Noto Sans" panose="020B0502040504020204" pitchFamily="34" charset="0"/>
                <a:ea typeface="Noto Sans" panose="020B0502040504020204" pitchFamily="34" charset="0"/>
                <a:cs typeface="Noto Sans" panose="020B0502040504020204" pitchFamily="34" charset="0"/>
              </a:rPr>
              <a:t>The main businesses to this group were:</a:t>
            </a:r>
          </a:p>
          <a:p>
            <a:pPr marL="171450" indent="-171450" algn="just">
              <a:buFont typeface="Arial" panose="020B0604020202020204" pitchFamily="34" charset="0"/>
              <a:buChar char="•"/>
            </a:pPr>
            <a:r>
              <a:rPr lang="en-SG" sz="1000" dirty="0">
                <a:latin typeface="Noto Sans" panose="020B0502040504020204" pitchFamily="34" charset="0"/>
                <a:ea typeface="Noto Sans" panose="020B0502040504020204" pitchFamily="34" charset="0"/>
                <a:cs typeface="Noto Sans" panose="020B0502040504020204" pitchFamily="34" charset="0"/>
              </a:rPr>
              <a:t>ALP reported 7% third-quarter revenue growth. ALP is continuing to pursue its growth strategy by increasing and optimizing its existing land bank and developing new projects.</a:t>
            </a:r>
          </a:p>
          <a:p>
            <a:pPr marL="171450" indent="-171450" algn="just">
              <a:buFont typeface="Arial" panose="020B0604020202020204" pitchFamily="34" charset="0"/>
              <a:buChar char="•"/>
            </a:pPr>
            <a:r>
              <a:rPr lang="en-US" sz="1000" dirty="0">
                <a:latin typeface="Noto Sans" panose="020B0502040504020204" pitchFamily="34" charset="0"/>
                <a:ea typeface="Noto Sans" panose="020B0502040504020204" pitchFamily="34" charset="0"/>
                <a:cs typeface="Noto Sans" panose="020B0502040504020204" pitchFamily="34" charset="0"/>
              </a:rPr>
              <a:t>UPAC </a:t>
            </a:r>
            <a:r>
              <a:rPr lang="en-SG" sz="1000" dirty="0">
                <a:latin typeface="Noto Sans" panose="020B0502040504020204" pitchFamily="34" charset="0"/>
                <a:ea typeface="Noto Sans" panose="020B0502040504020204" pitchFamily="34" charset="0"/>
                <a:cs typeface="Noto Sans" panose="020B0502040504020204" pitchFamily="34" charset="0"/>
              </a:rPr>
              <a:t>reported a 1.4% increase in revenue in this quarter. The increase was primarily attributable to an increase in revenue as the result of growth in air passenger traffic. </a:t>
            </a:r>
          </a:p>
          <a:p>
            <a:pPr marL="171450" indent="-171450" algn="just">
              <a:buFont typeface="Arial" panose="020B0604020202020204" pitchFamily="34" charset="0"/>
              <a:buChar char="•"/>
            </a:pPr>
            <a:r>
              <a:rPr lang="en-US" sz="1000" dirty="0">
                <a:latin typeface="Noto Sans" panose="020B0502040504020204" pitchFamily="34" charset="0"/>
                <a:ea typeface="Noto Sans" panose="020B0502040504020204" pitchFamily="34" charset="0"/>
                <a:cs typeface="Noto Sans" panose="020B0502040504020204" pitchFamily="34" charset="0"/>
              </a:rPr>
              <a:t>GCS revenue grew 11.6% vs. the same period in 2022. GCS is focused on delivering optimal efficiency and services to its customers. </a:t>
            </a:r>
          </a:p>
        </p:txBody>
      </p:sp>
      <p:sp>
        <p:nvSpPr>
          <p:cNvPr id="3" name="TextBox 2">
            <a:extLst>
              <a:ext uri="{FF2B5EF4-FFF2-40B4-BE49-F238E27FC236}">
                <a16:creationId xmlns:a16="http://schemas.microsoft.com/office/drawing/2014/main" id="{564C6A2A-8D73-2CD4-E0C0-07FB311629D5}"/>
              </a:ext>
            </a:extLst>
          </p:cNvPr>
          <p:cNvSpPr txBox="1"/>
          <p:nvPr/>
        </p:nvSpPr>
        <p:spPr>
          <a:xfrm>
            <a:off x="2173377" y="2320302"/>
            <a:ext cx="2483392" cy="798657"/>
          </a:xfrm>
          <a:prstGeom prst="rect">
            <a:avLst/>
          </a:prstGeom>
          <a:noFill/>
          <a:ln>
            <a:noFill/>
          </a:ln>
        </p:spPr>
        <p:txBody>
          <a:bodyPr wrap="square" lIns="0" tIns="0" rIns="0" bIns="0" rtlCol="0" anchor="t" anchorCtr="0">
            <a:noAutofit/>
          </a:bodyPr>
          <a:lstStyle/>
          <a:p>
            <a:pPr algn="l"/>
            <a:r>
              <a:rPr lang="en-ID" sz="2800" dirty="0">
                <a:solidFill>
                  <a:srgbClr val="00B050"/>
                </a:solidFill>
                <a:latin typeface="Arial Nova" panose="020B0504020202020204" pitchFamily="34" charset="0"/>
                <a:cs typeface="Etelka Text Pro"/>
              </a:rPr>
              <a:t>+50% </a:t>
            </a:r>
          </a:p>
          <a:p>
            <a:pPr algn="l"/>
            <a:r>
              <a:rPr lang="en-ID" sz="900" dirty="0">
                <a:latin typeface="Arial Nova" panose="020B0504020202020204" pitchFamily="34" charset="0"/>
                <a:ea typeface="Noto Sans" panose="020B0502040504020204" pitchFamily="34" charset="0"/>
                <a:cs typeface="Noto Sans" panose="020B0502040504020204" pitchFamily="34" charset="0"/>
              </a:rPr>
              <a:t>EBITDA growth Vs Q last year</a:t>
            </a:r>
            <a:endParaRPr lang="en-ID" sz="1200" dirty="0">
              <a:latin typeface="Arial Nova" panose="020B0504020202020204" pitchFamily="34" charset="0"/>
              <a:ea typeface="Noto Sans" panose="020B0502040504020204" pitchFamily="34" charset="0"/>
              <a:cs typeface="Noto Sans" panose="020B0502040504020204" pitchFamily="34" charset="0"/>
            </a:endParaRPr>
          </a:p>
        </p:txBody>
      </p:sp>
      <p:sp>
        <p:nvSpPr>
          <p:cNvPr id="5" name="TextBox 4">
            <a:extLst>
              <a:ext uri="{FF2B5EF4-FFF2-40B4-BE49-F238E27FC236}">
                <a16:creationId xmlns:a16="http://schemas.microsoft.com/office/drawing/2014/main" id="{A2F856E5-5920-BF88-1C22-91DB37D7147B}"/>
              </a:ext>
            </a:extLst>
          </p:cNvPr>
          <p:cNvSpPr txBox="1"/>
          <p:nvPr/>
        </p:nvSpPr>
        <p:spPr>
          <a:xfrm>
            <a:off x="6234578" y="2318816"/>
            <a:ext cx="2483392" cy="798657"/>
          </a:xfrm>
          <a:prstGeom prst="rect">
            <a:avLst/>
          </a:prstGeom>
          <a:noFill/>
          <a:ln>
            <a:noFill/>
          </a:ln>
        </p:spPr>
        <p:txBody>
          <a:bodyPr wrap="square" lIns="0" tIns="0" rIns="0" bIns="0" rtlCol="0" anchor="t" anchorCtr="0">
            <a:noAutofit/>
          </a:bodyPr>
          <a:lstStyle/>
          <a:p>
            <a:pPr algn="l"/>
            <a:r>
              <a:rPr lang="en-ID" sz="2800" dirty="0">
                <a:solidFill>
                  <a:srgbClr val="00B050"/>
                </a:solidFill>
                <a:latin typeface="Arial Nova" panose="020B0504020202020204" pitchFamily="34" charset="0"/>
                <a:cs typeface="Etelka Text Pro"/>
              </a:rPr>
              <a:t>+22% </a:t>
            </a:r>
          </a:p>
          <a:p>
            <a:pPr algn="l"/>
            <a:r>
              <a:rPr lang="en-ID" sz="900" dirty="0">
                <a:latin typeface="Arial Nova" panose="020B0504020202020204" pitchFamily="34" charset="0"/>
                <a:ea typeface="Noto Sans" panose="020B0502040504020204" pitchFamily="34" charset="0"/>
                <a:cs typeface="Noto Sans" panose="020B0502040504020204" pitchFamily="34" charset="0"/>
              </a:rPr>
              <a:t>EBITDA growth Vs Q3 last year</a:t>
            </a:r>
            <a:endParaRPr lang="en-ID" sz="1200" dirty="0">
              <a:latin typeface="Arial Nova" panose="020B0504020202020204" pitchFamily="34" charset="0"/>
              <a:ea typeface="Noto Sans" panose="020B0502040504020204" pitchFamily="34" charset="0"/>
              <a:cs typeface="Noto Sans" panose="020B0502040504020204" pitchFamily="34" charset="0"/>
            </a:endParaRPr>
          </a:p>
        </p:txBody>
      </p:sp>
      <p:sp>
        <p:nvSpPr>
          <p:cNvPr id="6" name="TextBox 5">
            <a:extLst>
              <a:ext uri="{FF2B5EF4-FFF2-40B4-BE49-F238E27FC236}">
                <a16:creationId xmlns:a16="http://schemas.microsoft.com/office/drawing/2014/main" id="{B86C32F8-2E64-7F3B-240E-A4132DF00E70}"/>
              </a:ext>
            </a:extLst>
          </p:cNvPr>
          <p:cNvSpPr txBox="1"/>
          <p:nvPr/>
        </p:nvSpPr>
        <p:spPr>
          <a:xfrm>
            <a:off x="10183388" y="2290731"/>
            <a:ext cx="2483392" cy="798657"/>
          </a:xfrm>
          <a:prstGeom prst="rect">
            <a:avLst/>
          </a:prstGeom>
          <a:noFill/>
          <a:ln>
            <a:noFill/>
          </a:ln>
        </p:spPr>
        <p:txBody>
          <a:bodyPr wrap="square" lIns="0" tIns="0" rIns="0" bIns="0" rtlCol="0" anchor="t" anchorCtr="0">
            <a:noAutofit/>
          </a:bodyPr>
          <a:lstStyle/>
          <a:p>
            <a:pPr algn="l"/>
            <a:r>
              <a:rPr lang="en-ID" sz="2800" dirty="0">
                <a:solidFill>
                  <a:srgbClr val="00B050"/>
                </a:solidFill>
                <a:latin typeface="Arial Nova" panose="020B0504020202020204" pitchFamily="34" charset="0"/>
                <a:cs typeface="Etelka Text Pro"/>
              </a:rPr>
              <a:t>+21% </a:t>
            </a:r>
          </a:p>
          <a:p>
            <a:pPr algn="l"/>
            <a:r>
              <a:rPr lang="en-ID" sz="900" dirty="0">
                <a:latin typeface="Arial Nova" panose="020B0504020202020204" pitchFamily="34" charset="0"/>
                <a:ea typeface="Noto Sans" panose="020B0502040504020204" pitchFamily="34" charset="0"/>
                <a:cs typeface="Noto Sans" panose="020B0502040504020204" pitchFamily="34" charset="0"/>
              </a:rPr>
              <a:t>EBITDA growth Vs Q3 last year</a:t>
            </a:r>
            <a:endParaRPr lang="en-ID" sz="1200" dirty="0">
              <a:latin typeface="Arial Nova" panose="020B0504020202020204" pitchFamily="34" charset="0"/>
              <a:ea typeface="Noto Sans" panose="020B0502040504020204" pitchFamily="34" charset="0"/>
              <a:cs typeface="Noto Sans" panose="020B0502040504020204" pitchFamily="34" charset="0"/>
            </a:endParaRPr>
          </a:p>
        </p:txBody>
      </p:sp>
      <p:sp>
        <p:nvSpPr>
          <p:cNvPr id="8" name="Rectangle 7">
            <a:extLst>
              <a:ext uri="{FF2B5EF4-FFF2-40B4-BE49-F238E27FC236}">
                <a16:creationId xmlns:a16="http://schemas.microsoft.com/office/drawing/2014/main" id="{449BBA33-C2A4-10E8-3541-21628DAEBAB9}"/>
              </a:ext>
            </a:extLst>
          </p:cNvPr>
          <p:cNvSpPr/>
          <p:nvPr/>
        </p:nvSpPr>
        <p:spPr>
          <a:xfrm>
            <a:off x="4390369" y="3315451"/>
            <a:ext cx="2153531" cy="246221"/>
          </a:xfrm>
          <a:prstGeom prst="rect">
            <a:avLst/>
          </a:prstGeom>
        </p:spPr>
        <p:txBody>
          <a:bodyPr wrap="square" lIns="0" tIns="0" rIns="0" bIns="0" anchor="t">
            <a:spAutoFit/>
          </a:bodyPr>
          <a:lstStyle/>
          <a:p>
            <a:pPr marL="285750" indent="-285750">
              <a:buFont typeface="Noto Sans" panose="020B0502040504020204" pitchFamily="34" charset="0"/>
              <a:buChar char="►"/>
            </a:pPr>
            <a:r>
              <a:rPr lang="en-US" sz="1600" b="1" dirty="0">
                <a:solidFill>
                  <a:schemeClr val="tx2"/>
                </a:solidFill>
                <a:latin typeface="Noto Sans" panose="020B0502040504020204" pitchFamily="34" charset="0"/>
                <a:ea typeface="Noto Sans" panose="020B0502040504020204" pitchFamily="34" charset="0"/>
                <a:cs typeface="Noto Sans" panose="020B0502040504020204" pitchFamily="34" charset="0"/>
              </a:rPr>
              <a:t>Growth Drivers</a:t>
            </a:r>
          </a:p>
        </p:txBody>
      </p:sp>
      <p:sp>
        <p:nvSpPr>
          <p:cNvPr id="9" name="Rectangle 8">
            <a:extLst>
              <a:ext uri="{FF2B5EF4-FFF2-40B4-BE49-F238E27FC236}">
                <a16:creationId xmlns:a16="http://schemas.microsoft.com/office/drawing/2014/main" id="{002C73CE-5FCE-A403-433B-DCC2208D90AB}"/>
              </a:ext>
            </a:extLst>
          </p:cNvPr>
          <p:cNvSpPr/>
          <p:nvPr/>
        </p:nvSpPr>
        <p:spPr>
          <a:xfrm>
            <a:off x="8473537" y="3315450"/>
            <a:ext cx="2153531" cy="246221"/>
          </a:xfrm>
          <a:prstGeom prst="rect">
            <a:avLst/>
          </a:prstGeom>
        </p:spPr>
        <p:txBody>
          <a:bodyPr wrap="square" lIns="0" tIns="0" rIns="0" bIns="0" anchor="t">
            <a:spAutoFit/>
          </a:bodyPr>
          <a:lstStyle/>
          <a:p>
            <a:pPr marL="285750" indent="-285750">
              <a:buFont typeface="Noto Sans" panose="020B0502040504020204" pitchFamily="34" charset="0"/>
              <a:buChar char="►"/>
            </a:pPr>
            <a:r>
              <a:rPr lang="en-US" sz="1600" b="1" dirty="0">
                <a:solidFill>
                  <a:schemeClr val="tx2"/>
                </a:solidFill>
                <a:latin typeface="Noto Sans" panose="020B0502040504020204" pitchFamily="34" charset="0"/>
                <a:ea typeface="Noto Sans" panose="020B0502040504020204" pitchFamily="34" charset="0"/>
                <a:cs typeface="Noto Sans" panose="020B0502040504020204" pitchFamily="34" charset="0"/>
              </a:rPr>
              <a:t>Growth Drivers</a:t>
            </a:r>
          </a:p>
        </p:txBody>
      </p:sp>
    </p:spTree>
    <p:extLst>
      <p:ext uri="{BB962C8B-B14F-4D97-AF65-F5344CB8AC3E}">
        <p14:creationId xmlns:p14="http://schemas.microsoft.com/office/powerpoint/2010/main" val="1176287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7F2AC3-1BD2-44DB-B05E-45E85C5386F1}"/>
              </a:ext>
            </a:extLst>
          </p:cNvPr>
          <p:cNvSpPr/>
          <p:nvPr/>
        </p:nvSpPr>
        <p:spPr>
          <a:xfrm>
            <a:off x="0" y="-1"/>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Imagen 9" descr="Agility_logos_ppt-03.png">
            <a:extLst>
              <a:ext uri="{FF2B5EF4-FFF2-40B4-BE49-F238E27FC236}">
                <a16:creationId xmlns:a16="http://schemas.microsoft.com/office/drawing/2014/main" id="{F8252D0D-54DF-43F5-A4C9-3F514DC26E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6540" y="3261361"/>
            <a:ext cx="2550160" cy="705669"/>
          </a:xfrm>
          <a:prstGeom prst="rect">
            <a:avLst/>
          </a:prstGeom>
        </p:spPr>
      </p:pic>
      <p:sp>
        <p:nvSpPr>
          <p:cNvPr id="16" name="Text Placeholder 4">
            <a:extLst>
              <a:ext uri="{FF2B5EF4-FFF2-40B4-BE49-F238E27FC236}">
                <a16:creationId xmlns:a16="http://schemas.microsoft.com/office/drawing/2014/main" id="{0F15FDB9-F78E-4909-BBC1-405C39007DF5}"/>
              </a:ext>
            </a:extLst>
          </p:cNvPr>
          <p:cNvSpPr txBox="1">
            <a:spLocks/>
          </p:cNvSpPr>
          <p:nvPr/>
        </p:nvSpPr>
        <p:spPr>
          <a:xfrm>
            <a:off x="827314" y="3355135"/>
            <a:ext cx="4792437" cy="1443131"/>
          </a:xfrm>
          <a:prstGeom prst="rect">
            <a:avLst/>
          </a:prstGeom>
        </p:spPr>
        <p:txBody>
          <a:bodyPr vert="horz" lIns="34267" tIns="17132" rIns="34267" bIns="17132">
            <a:normAutofit/>
          </a:bodyPr>
          <a:lstStyle>
            <a:lvl1pPr marL="0" indent="0" algn="l" rtl="0" eaLnBrk="1" fontAlgn="base" hangingPunct="1">
              <a:spcBef>
                <a:spcPct val="20000"/>
              </a:spcBef>
              <a:spcAft>
                <a:spcPct val="0"/>
              </a:spcAft>
              <a:buNone/>
              <a:defRPr sz="4499" b="1" i="0" spc="-149" baseline="0">
                <a:solidFill>
                  <a:schemeClr val="tx2"/>
                </a:solidFill>
                <a:latin typeface="Karla"/>
                <a:ea typeface="MS PGothic" pitchFamily="34" charset="-128"/>
                <a:cs typeface="Karla"/>
              </a:defRPr>
            </a:lvl1pPr>
            <a:lvl2pPr marL="773219" indent="-297392" algn="l" rtl="0" eaLnBrk="1" fontAlgn="base" hangingPunct="1">
              <a:spcBef>
                <a:spcPct val="20000"/>
              </a:spcBef>
              <a:spcAft>
                <a:spcPct val="0"/>
              </a:spcAft>
              <a:buChar char="–"/>
              <a:defRPr sz="1200">
                <a:solidFill>
                  <a:srgbClr val="888888"/>
                </a:solidFill>
                <a:latin typeface="Arial"/>
                <a:ea typeface="MS PGothic" pitchFamily="34" charset="-128"/>
                <a:cs typeface="Arial"/>
              </a:defRPr>
            </a:lvl2pPr>
            <a:lvl3pPr marL="1189569" indent="-237913" algn="l" rtl="0" eaLnBrk="1" fontAlgn="base" hangingPunct="1">
              <a:spcBef>
                <a:spcPct val="20000"/>
              </a:spcBef>
              <a:spcAft>
                <a:spcPct val="0"/>
              </a:spcAft>
              <a:buChar char="•"/>
              <a:defRPr sz="1200">
                <a:solidFill>
                  <a:srgbClr val="888888"/>
                </a:solidFill>
                <a:latin typeface="Arial"/>
                <a:ea typeface="MS PGothic" pitchFamily="34" charset="-128"/>
                <a:cs typeface="Arial"/>
              </a:defRPr>
            </a:lvl3pPr>
            <a:lvl4pPr marL="1665396" indent="-237913" algn="l" rtl="0" eaLnBrk="1" fontAlgn="base" hangingPunct="1">
              <a:spcBef>
                <a:spcPct val="20000"/>
              </a:spcBef>
              <a:spcAft>
                <a:spcPct val="0"/>
              </a:spcAft>
              <a:buChar char="–"/>
              <a:defRPr sz="1200">
                <a:solidFill>
                  <a:srgbClr val="888888"/>
                </a:solidFill>
                <a:latin typeface="Arial"/>
                <a:ea typeface="MS PGothic" pitchFamily="34" charset="-128"/>
                <a:cs typeface="Arial"/>
              </a:defRPr>
            </a:lvl4pPr>
            <a:lvl5pPr marL="2141224" indent="-237913" algn="l" rtl="0" eaLnBrk="1" fontAlgn="base" hangingPunct="1">
              <a:spcBef>
                <a:spcPct val="20000"/>
              </a:spcBef>
              <a:spcAft>
                <a:spcPct val="0"/>
              </a:spcAft>
              <a:buChar char="»"/>
              <a:defRPr sz="1200">
                <a:solidFill>
                  <a:srgbClr val="888888"/>
                </a:solidFill>
                <a:latin typeface="Arial"/>
                <a:ea typeface="MS PGothic" pitchFamily="34" charset="-128"/>
                <a:cs typeface="Arial"/>
              </a:defRPr>
            </a:lvl5pPr>
            <a:lvl6pPr marL="2617260" indent="-237931" algn="l" rtl="0" eaLnBrk="1" latinLnBrk="0" hangingPunct="1">
              <a:spcBef>
                <a:spcPct val="20000"/>
              </a:spcBef>
              <a:buChar char="•"/>
              <a:defRPr sz="2133">
                <a:solidFill>
                  <a:schemeClr val="tx1"/>
                </a:solidFill>
                <a:latin typeface="+mn-lt"/>
                <a:ea typeface="+mn-ea"/>
                <a:cs typeface="+mn-cs"/>
              </a:defRPr>
            </a:lvl6pPr>
            <a:lvl7pPr marL="3093125" indent="-237931" algn="l" rtl="0" eaLnBrk="1" latinLnBrk="0" hangingPunct="1">
              <a:spcBef>
                <a:spcPct val="20000"/>
              </a:spcBef>
              <a:buChar char="•"/>
              <a:defRPr sz="2133">
                <a:solidFill>
                  <a:schemeClr val="tx1"/>
                </a:solidFill>
                <a:latin typeface="+mn-lt"/>
                <a:ea typeface="+mn-ea"/>
                <a:cs typeface="+mn-cs"/>
              </a:defRPr>
            </a:lvl7pPr>
            <a:lvl8pPr marL="3568992" indent="-237931" algn="l" rtl="0" eaLnBrk="1" latinLnBrk="0" hangingPunct="1">
              <a:spcBef>
                <a:spcPct val="20000"/>
              </a:spcBef>
              <a:buChar char="•"/>
              <a:defRPr sz="2133">
                <a:solidFill>
                  <a:schemeClr val="tx1"/>
                </a:solidFill>
                <a:latin typeface="+mn-lt"/>
                <a:ea typeface="+mn-ea"/>
                <a:cs typeface="+mn-cs"/>
              </a:defRPr>
            </a:lvl8pPr>
            <a:lvl9pPr marL="4044857" indent="-237931" algn="l" rtl="0" eaLnBrk="1" latinLnBrk="0" hangingPunct="1">
              <a:spcBef>
                <a:spcPct val="20000"/>
              </a:spcBef>
              <a:buChar char="•"/>
              <a:defRPr sz="2133">
                <a:solidFill>
                  <a:schemeClr val="tx1"/>
                </a:solidFill>
                <a:latin typeface="+mn-lt"/>
                <a:ea typeface="+mn-ea"/>
                <a:cs typeface="+mn-cs"/>
              </a:defRPr>
            </a:lvl9pPr>
          </a:lstStyle>
          <a:p>
            <a:r>
              <a:rPr lang="en-US" sz="4500" kern="0" dirty="0">
                <a:latin typeface="+mj-lt"/>
                <a:cs typeface="Arial" panose="020B0604020202020204" pitchFamily="34" charset="0"/>
              </a:rPr>
              <a:t>Q&amp;A Session</a:t>
            </a:r>
          </a:p>
        </p:txBody>
      </p:sp>
      <p:sp>
        <p:nvSpPr>
          <p:cNvPr id="18" name="Freeform: Shape 17">
            <a:extLst>
              <a:ext uri="{FF2B5EF4-FFF2-40B4-BE49-F238E27FC236}">
                <a16:creationId xmlns:a16="http://schemas.microsoft.com/office/drawing/2014/main" id="{F0073BE7-7357-4A3A-9744-2D1A90950CE2}"/>
              </a:ext>
            </a:extLst>
          </p:cNvPr>
          <p:cNvSpPr/>
          <p:nvPr/>
        </p:nvSpPr>
        <p:spPr>
          <a:xfrm>
            <a:off x="0" y="4297680"/>
            <a:ext cx="431781" cy="2560320"/>
          </a:xfrm>
          <a:custGeom>
            <a:avLst/>
            <a:gdLst>
              <a:gd name="connsiteX0" fmla="*/ 0 w 431781"/>
              <a:gd name="connsiteY0" fmla="*/ 0 h 2560320"/>
              <a:gd name="connsiteX1" fmla="*/ 1 w 431781"/>
              <a:gd name="connsiteY1" fmla="*/ 0 h 2560320"/>
              <a:gd name="connsiteX2" fmla="*/ 431781 w 431781"/>
              <a:gd name="connsiteY2" fmla="*/ 1066753 h 2560320"/>
              <a:gd name="connsiteX3" fmla="*/ 0 w 431781"/>
              <a:gd name="connsiteY3" fmla="*/ 2560320 h 2560320"/>
              <a:gd name="connsiteX4" fmla="*/ 0 w 431781"/>
              <a:gd name="connsiteY4" fmla="*/ 0 h 256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781" h="2560320">
                <a:moveTo>
                  <a:pt x="0" y="0"/>
                </a:moveTo>
                <a:lnTo>
                  <a:pt x="1" y="0"/>
                </a:lnTo>
                <a:lnTo>
                  <a:pt x="431781" y="1066753"/>
                </a:lnTo>
                <a:lnTo>
                  <a:pt x="0" y="2560320"/>
                </a:lnTo>
                <a:lnTo>
                  <a:pt x="0" y="0"/>
                </a:lnTo>
                <a:close/>
              </a:path>
            </a:pathLst>
          </a:custGeom>
          <a:solidFill>
            <a:srgbClr val="AF27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ADF5EBE0-0E61-4E3A-A1C5-FC6BC76BA79A}"/>
              </a:ext>
            </a:extLst>
          </p:cNvPr>
          <p:cNvSpPr/>
          <p:nvPr/>
        </p:nvSpPr>
        <p:spPr>
          <a:xfrm>
            <a:off x="431781" y="4297680"/>
            <a:ext cx="308393" cy="1066754"/>
          </a:xfrm>
          <a:custGeom>
            <a:avLst/>
            <a:gdLst>
              <a:gd name="connsiteX0" fmla="*/ 308392 w 308393"/>
              <a:gd name="connsiteY0" fmla="*/ 0 h 1066754"/>
              <a:gd name="connsiteX1" fmla="*/ 308393 w 308393"/>
              <a:gd name="connsiteY1" fmla="*/ 0 h 1066754"/>
              <a:gd name="connsiteX2" fmla="*/ 1 w 308393"/>
              <a:gd name="connsiteY2" fmla="*/ 1066754 h 1066754"/>
              <a:gd name="connsiteX3" fmla="*/ 0 w 308393"/>
              <a:gd name="connsiteY3" fmla="*/ 1066753 h 1066754"/>
              <a:gd name="connsiteX4" fmla="*/ 308392 w 308393"/>
              <a:gd name="connsiteY4" fmla="*/ 0 h 1066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393" h="1066754">
                <a:moveTo>
                  <a:pt x="308392" y="0"/>
                </a:moveTo>
                <a:lnTo>
                  <a:pt x="308393" y="0"/>
                </a:lnTo>
                <a:lnTo>
                  <a:pt x="1" y="1066754"/>
                </a:lnTo>
                <a:lnTo>
                  <a:pt x="0" y="1066753"/>
                </a:lnTo>
                <a:lnTo>
                  <a:pt x="308392" y="0"/>
                </a:lnTo>
                <a:close/>
              </a:path>
            </a:pathLst>
          </a:custGeom>
          <a:solidFill>
            <a:srgbClr val="AF27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1873A934-7D5C-40A3-BDA5-3E2A74872F55}"/>
              </a:ext>
            </a:extLst>
          </p:cNvPr>
          <p:cNvSpPr/>
          <p:nvPr/>
        </p:nvSpPr>
        <p:spPr>
          <a:xfrm>
            <a:off x="0" y="5364434"/>
            <a:ext cx="1036320" cy="1493566"/>
          </a:xfrm>
          <a:custGeom>
            <a:avLst/>
            <a:gdLst>
              <a:gd name="connsiteX0" fmla="*/ 431781 w 1036320"/>
              <a:gd name="connsiteY0" fmla="*/ 0 h 1493566"/>
              <a:gd name="connsiteX1" fmla="*/ 1036320 w 1036320"/>
              <a:gd name="connsiteY1" fmla="*/ 1493566 h 1493566"/>
              <a:gd name="connsiteX2" fmla="*/ 0 w 1036320"/>
              <a:gd name="connsiteY2" fmla="*/ 1493566 h 1493566"/>
              <a:gd name="connsiteX3" fmla="*/ 431781 w 1036320"/>
              <a:gd name="connsiteY3" fmla="*/ 0 h 1493566"/>
            </a:gdLst>
            <a:ahLst/>
            <a:cxnLst>
              <a:cxn ang="0">
                <a:pos x="connsiteX0" y="connsiteY0"/>
              </a:cxn>
              <a:cxn ang="0">
                <a:pos x="connsiteX1" y="connsiteY1"/>
              </a:cxn>
              <a:cxn ang="0">
                <a:pos x="connsiteX2" y="connsiteY2"/>
              </a:cxn>
              <a:cxn ang="0">
                <a:pos x="connsiteX3" y="connsiteY3"/>
              </a:cxn>
            </a:cxnLst>
            <a:rect l="l" t="t" r="r" b="b"/>
            <a:pathLst>
              <a:path w="1036320" h="1493566">
                <a:moveTo>
                  <a:pt x="431781" y="0"/>
                </a:moveTo>
                <a:lnTo>
                  <a:pt x="1036320" y="1493566"/>
                </a:lnTo>
                <a:lnTo>
                  <a:pt x="0" y="1493566"/>
                </a:lnTo>
                <a:lnTo>
                  <a:pt x="43178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256359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661" progId="TCLayout.ActiveDocument.1">
                  <p:embed/>
                </p:oleObj>
              </mc:Choice>
              <mc:Fallback>
                <p:oleObj name="think-cell Slide" r:id="rId5" imgW="592" imgH="661" progId="TCLayout.ActiveDocument.1">
                  <p:embed/>
                  <p:pic>
                    <p:nvPicPr>
                      <p:cNvPr id="13" name="Object 1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lang="en-US" sz="1000" dirty="0">
              <a:latin typeface="Arial" panose="020B0604020202020204" pitchFamily="34" charset="0"/>
              <a:cs typeface="Arial" panose="020B0604020202020204" pitchFamily="34" charset="0"/>
              <a:sym typeface="Arial" panose="020B0604020202020204" pitchFamily="34" charset="0"/>
            </a:endParaRPr>
          </a:p>
        </p:txBody>
      </p:sp>
      <p:sp>
        <p:nvSpPr>
          <p:cNvPr id="2" name="Text Placeholder 1">
            <a:extLst>
              <a:ext uri="{FF2B5EF4-FFF2-40B4-BE49-F238E27FC236}">
                <a16:creationId xmlns:a16="http://schemas.microsoft.com/office/drawing/2014/main" id="{23E41FC5-471A-485B-937D-902E1DF884F3}"/>
              </a:ext>
            </a:extLst>
          </p:cNvPr>
          <p:cNvSpPr>
            <a:spLocks noGrp="1"/>
          </p:cNvSpPr>
          <p:nvPr>
            <p:ph type="body" sz="quarter" idx="34"/>
          </p:nvPr>
        </p:nvSpPr>
        <p:spPr>
          <a:xfrm>
            <a:off x="304801" y="476672"/>
            <a:ext cx="8815140" cy="384510"/>
          </a:xfrm>
        </p:spPr>
        <p:txBody>
          <a:bodyPr/>
          <a:lstStyle/>
          <a:p>
            <a:r>
              <a:rPr lang="en-US" dirty="0"/>
              <a:t>Forward-Looking Statements Disclaimer</a:t>
            </a:r>
          </a:p>
        </p:txBody>
      </p:sp>
      <p:sp>
        <p:nvSpPr>
          <p:cNvPr id="24" name="TextBox 23">
            <a:extLst>
              <a:ext uri="{FF2B5EF4-FFF2-40B4-BE49-F238E27FC236}">
                <a16:creationId xmlns:a16="http://schemas.microsoft.com/office/drawing/2014/main" id="{EB305A07-F011-4B52-A390-166B3B7DC2BC}"/>
              </a:ext>
            </a:extLst>
          </p:cNvPr>
          <p:cNvSpPr txBox="1"/>
          <p:nvPr/>
        </p:nvSpPr>
        <p:spPr>
          <a:xfrm>
            <a:off x="304802" y="1209568"/>
            <a:ext cx="11620498" cy="4231928"/>
          </a:xfrm>
          <a:prstGeom prst="rect">
            <a:avLst/>
          </a:prstGeom>
          <a:noFill/>
          <a:ln>
            <a:noFill/>
          </a:ln>
        </p:spPr>
        <p:txBody>
          <a:bodyPr wrap="square">
            <a:spAutoFit/>
          </a:bodyPr>
          <a:lstStyle/>
          <a:p>
            <a:pPr algn="l">
              <a:spcAft>
                <a:spcPts val="1800"/>
              </a:spcAft>
              <a:tabLst>
                <a:tab pos="457200" algn="l"/>
              </a:tabLst>
            </a:pPr>
            <a:r>
              <a:rPr lang="en-US" sz="1400" dirty="0">
                <a:ea typeface="Helv"/>
                <a:cs typeface="Arial" panose="020B0604020202020204" pitchFamily="34" charset="0"/>
              </a:rPr>
              <a:t>This presentation is strictly confidential and is being shown to you solely for your information and may not be reproduced, retransmitted, further distributed to any other person or published, in whole or in part, for any purpose.</a:t>
            </a:r>
          </a:p>
          <a:p>
            <a:pPr>
              <a:spcAft>
                <a:spcPts val="1800"/>
              </a:spcAft>
              <a:tabLst>
                <a:tab pos="457200" algn="l"/>
              </a:tabLst>
            </a:pPr>
            <a:r>
              <a:rPr lang="en-US" sz="1400" dirty="0">
                <a:ea typeface="Helv"/>
                <a:cs typeface="Arial" panose="020B0604020202020204" pitchFamily="34" charset="0"/>
              </a:rPr>
              <a:t>This presentation has been prepared by Agility Public Warehousing Company KSCP (“Agility”) and reflects the management’s current expectations or strategy concerning future events and are subject to known and unknown risks and uncertainties.</a:t>
            </a:r>
          </a:p>
          <a:p>
            <a:pPr>
              <a:spcAft>
                <a:spcPts val="1800"/>
              </a:spcAft>
              <a:tabLst>
                <a:tab pos="457200" algn="l"/>
              </a:tabLst>
            </a:pPr>
            <a:r>
              <a:rPr lang="en-US" sz="1400" dirty="0">
                <a:ea typeface="Helv"/>
                <a:cs typeface="Arial" panose="020B0604020202020204" pitchFamily="34" charset="0"/>
              </a:rPr>
              <a:t>Some of the statements in this presentation constitute "forward-looking statements" that do not directly or exclusively relate to historical facts. These forward-looking statements reflect Agility’s current intentions, plans, expectations, assumptions and beliefs about future events and are subject to risks, uncertainties and other factors, many of which are outside Agility’s control. Important factors that could cause actual results to differ materially from the expectations expressed or implied in the forward-looking statements include known and unknown risks. Agility undertakes no obligation to revise any such forward-looking statements to reflect any changes to its expectations or any change in circumstances, events, strategy or plans. Because actual results could differ materially from Agility’s current intentions, plans, expectations, assumptions and beliefs about the future, you are urged to view all forward-looking statements contained in this presentation with due care and caution and seek independent advice when evaluating investment decisions concerning Agility.</a:t>
            </a:r>
          </a:p>
          <a:p>
            <a:pPr>
              <a:spcAft>
                <a:spcPts val="1800"/>
              </a:spcAft>
              <a:tabLst>
                <a:tab pos="457200" algn="l"/>
              </a:tabLst>
            </a:pPr>
            <a:r>
              <a:rPr lang="en-US" sz="1400" dirty="0">
                <a:ea typeface="Helv"/>
                <a:cs typeface="Arial" panose="020B0604020202020204" pitchFamily="34" charset="0"/>
              </a:rPr>
              <a:t>No representation or warranty, express or implied, is made or given by or on behalf of Agility or any of its respective members, directors, officers or employees or any other person as to the accuracy, completeness or fairness of the information or opinions contained in or discussed at this presentation.</a:t>
            </a:r>
          </a:p>
        </p:txBody>
      </p:sp>
    </p:spTree>
    <p:extLst>
      <p:ext uri="{BB962C8B-B14F-4D97-AF65-F5344CB8AC3E}">
        <p14:creationId xmlns:p14="http://schemas.microsoft.com/office/powerpoint/2010/main" val="3472667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30859" y="594598"/>
            <a:ext cx="8783832" cy="720464"/>
          </a:xfrm>
        </p:spPr>
        <p:txBody>
          <a:bodyPr/>
          <a:lstStyle/>
          <a:p>
            <a:pPr defTabSz="457109">
              <a:lnSpc>
                <a:spcPct val="85000"/>
              </a:lnSpc>
            </a:pPr>
            <a:r>
              <a:rPr lang="en-US" sz="4000" spc="-74" dirty="0">
                <a:latin typeface="+mj-lt"/>
              </a:rPr>
              <a:t>Agenda</a:t>
            </a:r>
          </a:p>
          <a:p>
            <a:endParaRPr lang="en-US" dirty="0"/>
          </a:p>
        </p:txBody>
      </p:sp>
      <p:sp>
        <p:nvSpPr>
          <p:cNvPr id="7" name="Rectangle 6"/>
          <p:cNvSpPr/>
          <p:nvPr/>
        </p:nvSpPr>
        <p:spPr>
          <a:xfrm>
            <a:off x="1394795" y="2160240"/>
            <a:ext cx="412849" cy="36933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9" name="Rectangle 8"/>
          <p:cNvSpPr/>
          <p:nvPr/>
        </p:nvSpPr>
        <p:spPr>
          <a:xfrm>
            <a:off x="1394795" y="2696638"/>
            <a:ext cx="412849" cy="36933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1" name="TextBox 10"/>
          <p:cNvSpPr txBox="1"/>
          <p:nvPr/>
        </p:nvSpPr>
        <p:spPr>
          <a:xfrm>
            <a:off x="1943836" y="2070233"/>
            <a:ext cx="5426137" cy="523220"/>
          </a:xfrm>
          <a:prstGeom prst="rect">
            <a:avLst/>
          </a:prstGeom>
          <a:noFill/>
        </p:spPr>
        <p:txBody>
          <a:bodyPr wrap="square" rtlCol="0">
            <a:spAutoFit/>
          </a:bodyPr>
          <a:lstStyle/>
          <a:p>
            <a:r>
              <a:rPr lang="en-US" sz="2800" dirty="0">
                <a:cs typeface="Arial" panose="020B0604020202020204" pitchFamily="34" charset="0"/>
              </a:rPr>
              <a:t>Group Financial Performance</a:t>
            </a:r>
          </a:p>
        </p:txBody>
      </p:sp>
      <p:sp>
        <p:nvSpPr>
          <p:cNvPr id="10" name="Rectangle 9"/>
          <p:cNvSpPr/>
          <p:nvPr/>
        </p:nvSpPr>
        <p:spPr>
          <a:xfrm>
            <a:off x="1394795" y="1638612"/>
            <a:ext cx="412849" cy="36933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2" name="TextBox 11"/>
          <p:cNvSpPr txBox="1"/>
          <p:nvPr/>
        </p:nvSpPr>
        <p:spPr>
          <a:xfrm>
            <a:off x="1925403" y="1547013"/>
            <a:ext cx="5959422" cy="523220"/>
          </a:xfrm>
          <a:prstGeom prst="rect">
            <a:avLst/>
          </a:prstGeom>
          <a:noFill/>
        </p:spPr>
        <p:txBody>
          <a:bodyPr wrap="square" rtlCol="0">
            <a:spAutoFit/>
          </a:bodyPr>
          <a:lstStyle/>
          <a:p>
            <a:r>
              <a:rPr lang="en-US" sz="2800" dirty="0">
                <a:cs typeface="Arial" panose="020B0604020202020204" pitchFamily="34" charset="0"/>
              </a:rPr>
              <a:t>Q3 2023 Business Update</a:t>
            </a:r>
          </a:p>
        </p:txBody>
      </p:sp>
      <p:sp>
        <p:nvSpPr>
          <p:cNvPr id="16" name="TextBox 15"/>
          <p:cNvSpPr txBox="1"/>
          <p:nvPr/>
        </p:nvSpPr>
        <p:spPr>
          <a:xfrm>
            <a:off x="1925402" y="2640225"/>
            <a:ext cx="6124099" cy="523220"/>
          </a:xfrm>
          <a:prstGeom prst="rect">
            <a:avLst/>
          </a:prstGeom>
          <a:noFill/>
        </p:spPr>
        <p:txBody>
          <a:bodyPr wrap="square" rtlCol="0">
            <a:spAutoFit/>
          </a:bodyPr>
          <a:lstStyle/>
          <a:p>
            <a:r>
              <a:rPr lang="en-US" sz="2800" dirty="0">
                <a:cs typeface="Arial" panose="020B0604020202020204" pitchFamily="34" charset="0"/>
              </a:rPr>
              <a:t>Q&amp;A</a:t>
            </a:r>
          </a:p>
        </p:txBody>
      </p:sp>
    </p:spTree>
    <p:extLst>
      <p:ext uri="{BB962C8B-B14F-4D97-AF65-F5344CB8AC3E}">
        <p14:creationId xmlns:p14="http://schemas.microsoft.com/office/powerpoint/2010/main" val="1544849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1"/>
            </p:custDataLst>
            <p:extLst>
              <p:ext uri="{D42A27DB-BD31-4B8C-83A1-F6EECF244321}">
                <p14:modId xmlns:p14="http://schemas.microsoft.com/office/powerpoint/2010/main" val="36213616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661" progId="TCLayout.ActiveDocument.1">
                  <p:embed/>
                </p:oleObj>
              </mc:Choice>
              <mc:Fallback>
                <p:oleObj name="think-cell Slide" r:id="rId5" imgW="592" imgH="661" progId="TCLayout.ActiveDocument.1">
                  <p:embed/>
                  <p:pic>
                    <p:nvPicPr>
                      <p:cNvPr id="13" name="Object 1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1000" dirty="0">
              <a:latin typeface="Noto Sans" panose="020B0502040504020204" pitchFamily="34"/>
              <a:sym typeface="Noto Sans" panose="020B0502040504020204" pitchFamily="34"/>
            </a:endParaRPr>
          </a:p>
        </p:txBody>
      </p:sp>
      <p:sp>
        <p:nvSpPr>
          <p:cNvPr id="7" name="Rectangle 6" hidden="1"/>
          <p:cNvSpPr/>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000" dirty="0">
              <a:sym typeface="+mn-lt"/>
            </a:endParaRPr>
          </a:p>
        </p:txBody>
      </p:sp>
      <p:sp>
        <p:nvSpPr>
          <p:cNvPr id="47" name="Text Placeholder 2">
            <a:extLst>
              <a:ext uri="{FF2B5EF4-FFF2-40B4-BE49-F238E27FC236}">
                <a16:creationId xmlns:a16="http://schemas.microsoft.com/office/drawing/2014/main" id="{BB544A93-ED35-417A-8B87-0905BBEB0817}"/>
              </a:ext>
            </a:extLst>
          </p:cNvPr>
          <p:cNvSpPr txBox="1">
            <a:spLocks/>
          </p:cNvSpPr>
          <p:nvPr/>
        </p:nvSpPr>
        <p:spPr>
          <a:xfrm>
            <a:off x="312358" y="490706"/>
            <a:ext cx="9253130" cy="600316"/>
          </a:xfrm>
          <a:prstGeom prst="rect">
            <a:avLst/>
          </a:prstGeom>
        </p:spPr>
        <p:txBody>
          <a:bodyPr lIns="17131" tIns="8565" rIns="17131" bIns="8565" anchor="ctr"/>
          <a:lstStyle>
            <a:lvl1pPr marL="356871" indent="-356871" algn="l" rtl="0" eaLnBrk="1" fontAlgn="base" hangingPunct="1">
              <a:spcBef>
                <a:spcPct val="20000"/>
              </a:spcBef>
              <a:spcAft>
                <a:spcPct val="0"/>
              </a:spcAft>
              <a:buChar char="•"/>
              <a:defRPr sz="1200">
                <a:solidFill>
                  <a:srgbClr val="888888"/>
                </a:solidFill>
                <a:latin typeface="Arial"/>
                <a:ea typeface="MS PGothic" pitchFamily="34" charset="-128"/>
                <a:cs typeface="Arial"/>
              </a:defRPr>
            </a:lvl1pPr>
            <a:lvl2pPr marL="773219" indent="-297392" algn="l" rtl="0" eaLnBrk="1" fontAlgn="base" hangingPunct="1">
              <a:spcBef>
                <a:spcPct val="20000"/>
              </a:spcBef>
              <a:spcAft>
                <a:spcPct val="0"/>
              </a:spcAft>
              <a:buChar char="–"/>
              <a:defRPr sz="1200">
                <a:solidFill>
                  <a:srgbClr val="888888"/>
                </a:solidFill>
                <a:latin typeface="Arial"/>
                <a:ea typeface="MS PGothic" pitchFamily="34" charset="-128"/>
                <a:cs typeface="Arial"/>
              </a:defRPr>
            </a:lvl2pPr>
            <a:lvl3pPr marL="1189569" indent="-237913" algn="l" rtl="0" eaLnBrk="1" fontAlgn="base" hangingPunct="1">
              <a:spcBef>
                <a:spcPct val="20000"/>
              </a:spcBef>
              <a:spcAft>
                <a:spcPct val="0"/>
              </a:spcAft>
              <a:buChar char="•"/>
              <a:defRPr sz="1200">
                <a:solidFill>
                  <a:srgbClr val="888888"/>
                </a:solidFill>
                <a:latin typeface="Arial"/>
                <a:ea typeface="MS PGothic" pitchFamily="34" charset="-128"/>
                <a:cs typeface="Arial"/>
              </a:defRPr>
            </a:lvl3pPr>
            <a:lvl4pPr marL="1665396" indent="-237913" algn="l" rtl="0" eaLnBrk="1" fontAlgn="base" hangingPunct="1">
              <a:spcBef>
                <a:spcPct val="20000"/>
              </a:spcBef>
              <a:spcAft>
                <a:spcPct val="0"/>
              </a:spcAft>
              <a:buChar char="–"/>
              <a:defRPr sz="1200">
                <a:solidFill>
                  <a:srgbClr val="888888"/>
                </a:solidFill>
                <a:latin typeface="Arial"/>
                <a:ea typeface="MS PGothic" pitchFamily="34" charset="-128"/>
                <a:cs typeface="Arial"/>
              </a:defRPr>
            </a:lvl4pPr>
            <a:lvl5pPr marL="2141224" indent="-237913" algn="l" rtl="0" eaLnBrk="1" fontAlgn="base" hangingPunct="1">
              <a:spcBef>
                <a:spcPct val="20000"/>
              </a:spcBef>
              <a:spcAft>
                <a:spcPct val="0"/>
              </a:spcAft>
              <a:buChar char="»"/>
              <a:defRPr sz="1200">
                <a:solidFill>
                  <a:srgbClr val="888888"/>
                </a:solidFill>
                <a:latin typeface="Arial"/>
                <a:ea typeface="MS PGothic" pitchFamily="34" charset="-128"/>
                <a:cs typeface="Arial"/>
              </a:defRPr>
            </a:lvl5pPr>
            <a:lvl6pPr marL="2617260" indent="-237931" algn="l" rtl="0" eaLnBrk="1" latinLnBrk="0" hangingPunct="1">
              <a:spcBef>
                <a:spcPct val="20000"/>
              </a:spcBef>
              <a:buChar char="•"/>
              <a:defRPr sz="2133">
                <a:solidFill>
                  <a:schemeClr val="tx1"/>
                </a:solidFill>
                <a:latin typeface="+mn-lt"/>
                <a:ea typeface="+mn-ea"/>
                <a:cs typeface="+mn-cs"/>
              </a:defRPr>
            </a:lvl6pPr>
            <a:lvl7pPr marL="3093125" indent="-237931" algn="l" rtl="0" eaLnBrk="1" latinLnBrk="0" hangingPunct="1">
              <a:spcBef>
                <a:spcPct val="20000"/>
              </a:spcBef>
              <a:buChar char="•"/>
              <a:defRPr sz="2133">
                <a:solidFill>
                  <a:schemeClr val="tx1"/>
                </a:solidFill>
                <a:latin typeface="+mn-lt"/>
                <a:ea typeface="+mn-ea"/>
                <a:cs typeface="+mn-cs"/>
              </a:defRPr>
            </a:lvl7pPr>
            <a:lvl8pPr marL="3568992" indent="-237931" algn="l" rtl="0" eaLnBrk="1" latinLnBrk="0" hangingPunct="1">
              <a:spcBef>
                <a:spcPct val="20000"/>
              </a:spcBef>
              <a:buChar char="•"/>
              <a:defRPr sz="2133">
                <a:solidFill>
                  <a:schemeClr val="tx1"/>
                </a:solidFill>
                <a:latin typeface="+mn-lt"/>
                <a:ea typeface="+mn-ea"/>
                <a:cs typeface="+mn-cs"/>
              </a:defRPr>
            </a:lvl8pPr>
            <a:lvl9pPr marL="4044857" indent="-237931" algn="l" rtl="0" eaLnBrk="1" latinLnBrk="0" hangingPunct="1">
              <a:spcBef>
                <a:spcPct val="20000"/>
              </a:spcBef>
              <a:buChar char="•"/>
              <a:defRPr sz="2133">
                <a:solidFill>
                  <a:schemeClr val="tx1"/>
                </a:solidFill>
                <a:latin typeface="+mn-lt"/>
                <a:ea typeface="+mn-ea"/>
                <a:cs typeface="+mn-cs"/>
              </a:defRPr>
            </a:lvl9pPr>
          </a:lstStyle>
          <a:p>
            <a:pPr marL="0" indent="0">
              <a:buNone/>
            </a:pPr>
            <a:r>
              <a:rPr lang="en-US" sz="1400" kern="0" dirty="0">
                <a:latin typeface="+mn-lt"/>
                <a:ea typeface="Noto Sans" panose="020B0502040504020204" pitchFamily="34" charset="0"/>
                <a:cs typeface="Arial" panose="020B0604020202020204" pitchFamily="34" charset="0"/>
              </a:rPr>
              <a:t>Focused on value investing for the long-term and executing on our growth strategy despite the challenges</a:t>
            </a:r>
          </a:p>
        </p:txBody>
      </p:sp>
      <p:sp>
        <p:nvSpPr>
          <p:cNvPr id="49" name="Text Placeholder 8">
            <a:extLst>
              <a:ext uri="{FF2B5EF4-FFF2-40B4-BE49-F238E27FC236}">
                <a16:creationId xmlns:a16="http://schemas.microsoft.com/office/drawing/2014/main" id="{405E3712-BFDB-4D75-9DB9-4D73062E9849}"/>
              </a:ext>
            </a:extLst>
          </p:cNvPr>
          <p:cNvSpPr>
            <a:spLocks noGrp="1"/>
          </p:cNvSpPr>
          <p:nvPr>
            <p:ph type="body" sz="quarter" idx="34"/>
          </p:nvPr>
        </p:nvSpPr>
        <p:spPr>
          <a:xfrm>
            <a:off x="312358" y="347805"/>
            <a:ext cx="8949976" cy="337873"/>
          </a:xfrm>
        </p:spPr>
        <p:txBody>
          <a:bodyPr/>
          <a:lstStyle/>
          <a:p>
            <a:r>
              <a:rPr lang="en-US" dirty="0"/>
              <a:t>Latest Business Update</a:t>
            </a:r>
          </a:p>
        </p:txBody>
      </p:sp>
      <p:sp>
        <p:nvSpPr>
          <p:cNvPr id="62" name="WORKBKFUNCTIONCACHE" hidden="1"/>
          <p:cNvSpPr txBox="1">
            <a:spLocks noChangeArrowheads="1"/>
          </p:cNvSpPr>
          <p:nvPr/>
        </p:nvSpPr>
        <p:spPr bwMode="auto">
          <a:xfrm>
            <a:off x="3197225" y="2944813"/>
            <a:ext cx="638175" cy="457200"/>
          </a:xfrm>
          <a:prstGeom prst="rect">
            <a:avLst/>
          </a:prstGeom>
          <a:solidFill>
            <a:srgbClr val="FFFFFF"/>
          </a:solidFill>
          <a:ln w="9525">
            <a:solidFill>
              <a:srgbClr val="000000"/>
            </a:solidFill>
            <a:miter lim="800000"/>
            <a:headEnd/>
            <a:tailEnd/>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000" b="0" i="0" u="none" strike="noStrike" baseline="0">
                <a:solidFill>
                  <a:srgbClr val="000000"/>
                </a:solidFill>
                <a:latin typeface="Arial"/>
                <a:cs typeface="Arial"/>
              </a:rPr>
              <a:t>&lt;compressed size="651798"&gt;eJztvQtvHTe2ps2fYkwDgxngk7ruF3TPARwf2fGBYwtS0oODRsOQFamlJFYU3ZIe6Md/JNd6yS1Zl+1cikvnvBDs2rt2Xcj3IRcXF1msv7pDd+lO3L67cMfuR//phdvz347cgfs391f3rf924f/t+t8u3Zn/5cA980ftuY/+0/9x/8O9dK/dW/fc/3vhtvz3Z+5DvML37p/++B/j1b91p/7TVTz+ufvB/73323DPa9e4yv/1/tPf3X/6a+75s/7hv/1Pf9SF+4u/c7jnSdwfUvjM/c1vD9zP/oh/xiPCmW9j2g9unLnl94RcXbh/+bNexPSfxWvt+z33nf13n58XbtufcXPvr/v2P6KKr/y3C5/uPZ+yS1X23Kfs/8XPtevc7Ea/788re//qFd7zuoVP3/s9//K//dsnavxJdbyM1/5LUvBPquvk9237fXL0t37/d5HIX5KKf/oMpW9qGu79yr3xLN+4d+4Ltxl1+8tKPvO1t+NVD+LZmcUz97W/z0U8Pt8j5GhfS86Fv0atean8b8LmTyuUwhVOvdZ/iVc992f86JWr/THbsfx969P37z7FV7eOaPwRku6b+1u/fzfm8MDvu/lb538LOQ6l5r8viZ4kDJBofU5mkjBDoiYJAyR6thMmSHT+jyQskOhji92RRHESo/Z0SMICiZ4kDJCY2bMzRKImCRMkatYJIyQakjBCoiUJIyTYs7NAool5aRh3MkCiZ1TcCImBJIyQYM/OBok29ibYs7NBgj07KyTYs7NCgj07KyTYs7NCguPYNkg09J1MkJhiTmqO2Rkh0bFOFCchMXFaJwskepIwRKIhCSMkWpIwQ4IjRTZI0HeyQmIgCSMkRpIwQ4J9bCskBpIwQmIkCSMkZpIwQILj2JZIsGdXnsTAOmGKBH0nGyQ4G9MCiZGzMY2QCOOnXLfDAgnOULZFgl6sBRI9SRgg8cLn6r1X/iTuDWvtkUhZIkFzUfPQb/M8g/cc1TPK6Lnbif9vk4spLnJu+H7gPsQzSMcOnTf+HLKxyeYrf9xHv/+9e+mvR5+gNJ237iDSgEUL/toVqRihIt7ze3/OnvvFb0Vp8rHEJxx74o8kExtM2MLY5LLt/7ZIwwiNHb/3ym9bf+a3pGKEym487iD2+c/9X9h7TjqF6ewona14jRN/99Dek0tpLnLMe91/Fgn94tUnF2tc0H+R65CPFT5s+e2w+Og/nTnGK60QeeHvthu3e1GnM233yccan6wNfTJrdIJHduTT8CGmg3ys8XkZr3Tsjz9i22OOziv3JZkYYxIYkIktJm/8d3pm1qh85e//Q0xDuOa/yMcYn3f+21HME8nYIrPt70Am1pgEhb+LPvPPjJwZ5oMZACRki9COXodcbHHZjaM0exw5M0fm68jlhFzMcNnzmhyRhxkeQY0wckYiVojwyZinwIVxTJt0juOszHBNxsus0Al15nBlFtNbv//EcS6TZUasQdbonLK2mOHx0h+37zA6w3pihctrr8WpP/aYdcUQkxOvyaVGYkJaScYOmauoz0WK/zOGaYXOzVUYZCYg4wFW6TAaYI2NrJshz2mSjA0y7/x5r0nDDI3D2Offcj/53469/mEs89JvT/357NXY4RTmmeUoJ59tts/ojU/HnvcNyMcWn60YISAVW1Toq9llI9402xy7hFbH09jyWKUkCh+SizEuu/6uz0nFCBWOO9ujweimRSaYqSFrnJKOJTpB3R9iXknFAhWs1kg7ZomJnE8ednhg7kx4BjB8Ih9bfIImZ/6XfXIxxeXKcZ0z+3yyNoxhWqPDdc5s8+E6Z5bpcJ0ze0zY17THhOucWaTCdc5s8+E6Z1bJcJ0zi0y4ztnT4MN1zmwS4siATS5c58wqGa5zZovLbtRj331PIkaIoIaEWJmMbIZYwDkjzcYIhefROW/GCpNv4p25yokNKuc+L33MzRdk8RtY/N2fEcr0x9gO7MVzwxMU/7hD81rTXFHxRRXvqfiCirc+xTMVX1zxmoovqHhPO76o4p3/o+JLKt7HlrOj4ospPsY091R8UcV7Kr6g4jN7QAUUr6n4oorXLOMLK95Q8YUVb6n4woqzB7Sk4k1Mc8O4yoKK94zWLqz4QMUXVpw9oGUVb6M3zh7QsoqzB7S04uwBLa04e0BLK84e0NKKc5xzWcUb+iqLKj7FFNccA1pY8Y5lfDHFJVZLq7Kk4j0VL6B4Q8UXVryl4osrzhGJZRWnr7K04gMVX1jxkYovrjj7nEsrPlDxhRUfqfjCis9UfEHFOc5ZQnH2gJZTfGAZL6I4fZVlFecsuCUVHzkLbmHFw7gbn8tfUnHO9CyjOL3DJRXvqfiCir/wqcd7GkO+D6j8QsoHbUW1Q7/N483vOUpUmMVztxP/36b+RfQPCpzF7wfuQ7w7KSxP4Y3XmAzKMsAq8GG9/gO2zYtReOvPuFixRME/uqL6C6svXml+m7goSg4lOIT1X/nm0OW1ZwtQVv9t/7dF1RdWfcfvDe+OaH06+JaipdXfjecfxD5weAtB2Mt3ESxFYUcpbMUUnDh5Yzf1X0r/oOlFLPth/5mT9z/zvULl9If/L70xcliaA1vg5TX/6D+dOcbdllb+hb/qbtzuRT3OtP0lh1Icsgb0gUpRCB7QkT/+Q7wfOZTi8NKF9zMd+3sfsW0oRuGV+5LaF9I+aE3ty2gf3kpJT6iU+l85vO0wpIhvPCzF4Z3/dhTTTgJlCGz7K1H7UtoHJb+LvujPjAwZ4IARYpIoQ2Inpob6l9J/N44S7HGEphgBvL+e+i+t/57P+xF1X1z3kOswQkPll1aeTwZY0p/xuLIUjuMsuW1/HuNBS1MIdeBwZXbK23gG56hYYMEaUYrCKUv/4rq/9MftO4wOsNwvrf9rf/SpP/aYZb+A9ic+75cagQhpIoHlCVxFHS5SXJqxuKUp3HxaW2ZssX9cmgJ7x6UYyHP08hwZCSxL4J2/zmuqvrjqh7EPvOV+8r8de53D2Nil3576a7FXsDyPME8oR+v4LKUdFm/8OXu+jSaHMhy2Yo+Z6pdRn75ReQbipbJNKE9iddyGLUNpGqLkIfUvpP+uv/pzqr+w+hyvLKc6o3QltceIvaz1RwolKAQVf4h5ovpLqo9Vzmh/SmjPpzZK6Y65EuHZpb14LjmU4BDyfuZ/2af+RfS/clxnyA6HrAFjcaUocJ0hGxy4zpAFClxnqJz27JOV057rDJVUn+sM2eDAdYZKE+A6QyW15zpDtjhwnaGyJBixLqs/1xkqTYDrDJXRfzfme999T+UXVh4lPsSCZKQs9I3PGRktRCI858p5Ektr/008iqsbLKv+uU9zH1P9BTVfW/N/j2si3lQdV9+O1xUv/pmTGednquRFPD7f5TaNWnNTkYURFj1ZmGDR+rzMZGGIRU0WJlj0bC+MsOj8H1nYYNHHtrsjCwMsxpibniyMsOjJwgSLmX09UyxqsjDComa9MMOiIQszLFqyMMOCfT0bLJqYm4bxKBMsesbMzbAYyMIMC/b1rLBoY++CfT0rLNjXs8OCfT07LNjXs8OCfT07LDjebYVFQz/KCIsp5qXmuJ4ZFh3rhQEWEjGnjbLBoicLUywasjDDoiULQyw4lmSFBf0oOywGsjDDYiQLQyzY77bDYiALMyxGsjDDYiYLEyw43m2LBft6FlgMrBfGWNCPssKCczhtsBg5h9MMizDKyvVAbLDg3GZrLOjT2mDRk4UJFi98vvD20aDIAZkUZxJUFz0P/TbPSHjPkT+zlJ67nfj/NskYIyPnhu8H7kM8g3ws8XnjzyEdq3Tw1ovwHpIDegcG+Lz1512s2LXgu12Rixku4kuHFdP33C8Ob5AhIVuEwrF837AlKmxprJLZ9n9b5GGGx47fG94H1Poz+WY4O1x243EHMQ4Q3lET9p6TT3E+O8pnK17jxB3Hlp9kypORY97r/rPI6Be+Yc4kGfRn5DokZIcQfQBLND76T2eOkUw7TF7E64ftXlTqTD0AErJHKKtD/8wen+CdHflUfIgpISF7hF7GKx3744/YBhnk88p9SSrmqAQKpGKNSnjXM700e1y+cngbcbgm30hsj9A7/+0o5opsrLHZ9ncgFXtUgsbfRQ/6Z0bUTBPCTAEyssZoR69DMtbI7MZRnD2OrRlk83Ukc0IyhsjseVWOSMQQkaBHGFsjEztM+GTN0yDDCKdVPsdxJme4JuNodviEenO4Mufprd9/4jjzyTYl1iJ7fE5ZYwwReemP23cYvWFdsUPmtVfj1B97zPpiisqJV+VS4zMhtWRjic1VVOgijQ4wummHz811HWTuIGMEdvkwQmCPjqzFIc97ko0VNu/8ea/JwxCPwxgH2HI/+d+OPYEw3nnpt6f+fPZyLJEK89Jy/JPPST8FSm98Sva8l0BC1ghtxagBuVjjQr/NMh3xrdn2WGa0OuLGFsguJ9H4kGTMkdn193lOLma4cHTaIg/GPW1SwZwOWU2VfGzxCfr+EHNLLja4YE1IWjNbVOR8ErFEBPNswpOE4RMJWSMUVDnzv+yTjDEyV47rqD0FQlkdRjft8eE6atYJcR0123y4jppFKux9WqTCddRscuE6atYJcR01u2y4jppNKlxH7akQ4jpqVhlx3MAqGa6jZpcN11GzRmY3KrLvvicTM0xQS0IMTUY/Q3zgnFFoc4zC0+2cY2OHyjfx3lw7xQqXc5+bPubnC9L4TTT+7s8J5fpjbA/24tnh+Yt/3KF6ramuqPnCmvfUfFHNW5/mmZoX0Lym5otq3tOeL6x55/+o+bKa97EN7aj5gpqPMdU9NV9Y856aL6r5zD5REc1rar6w5jXL+eKaN9R8cc1bar645uwTLat5E1PdMN6yqOY9Y7mLaz5Q88U1Z59oac3b6J2zT7S05uwTLa85+0TLa84+0fKas0+0vOYcD11a84Z+y8KaTzHNNceJFte8YzlfUHOJ5NK2LKt5T82LaN5Q88U1b6l5Ac05ZrG05vRbltd8oOaLaz5S8wKasx+6vOYDNV9c85GaL675TM0X1ZzjoWU0Z59oSc0HlvNCmtNvWVpzzp1bVvORc+cW1zyMzvF5/2U15xzRUprTV1xW856aL6r5C59+vD8y5PyA2i+mfVBXdDv02zwy/Z4jScVpPHc78f9tEihEIGhwFr8fuA/x/uRQgsMbrzIplKaAVejDGwMO2EovyOGtP+NixR4FX+mK+i+uv/io+Z3noilJlCERVp3lW01LqM+WoDSBbf+3Rd0X133H7w1vsGh9SvjOpOX1343nH8R+cXgTQth7Tg6LcdhRDlsxDSdO3itOAssRCKpexPIf9p85eUc133JUkgD6A9I/I4nlSbAtLqH6R//pzDEit7z2L+J1wnYvKnKmLTFJlCORVaA/VI5D8IaO/PEf4h1JohyJly68L+rY3/2IbURBDq/cl1S/mPpBbapfSv3wxkx6ReX0/8rhPYwhTXwXYzkS7/y3o5h6MijFYNtfieqXUz9o+V30TH9mxMgECYwkk0UpFjsxPSRQjsBuHEXY4xhOQQbyHvcTEihAYM/n/ojKF1A+5DuM4VD75bXnkwW2CDBSV5rDcZxZt+3PY5xoeQ6hHhyuzGV5G8/gjBYbNFgrynE4ZQ0ooPxLf9y+w+gBy/7yBF77o0/9sccs/0XUP/G5v9S4REgVGZRgcBWVuEhRa0bpludw8/lvmePFPnN5Duwxl6Mgz+bL82hksDSDdz7/r6l7Ad0PY794y/3kfzv2Sofxs0u/PfXXYi+hBJEwryjH8fhcpiUab/w5e761JolSJLZiL5r6l9KffpIFCuKzsm2wwGJ1ZIctRHkeouUhCRQjsOuv95z6L64/RzVL6s74XVn1MbYvqwqSQxkOQccfYq6o/7L6Yy01WqEy6vO5j3LKY15FeAJqL55LEmVIhNyf+V/2SaAQgSvHdYwskcgqMEpXjgPXMbJCgusY2eDAdYxKqs9eWkn1uY5RWf25jpEVElzHqDwDrmNUVn2uY2SNBNcxKs2C8ezSBLiOUXkGXMeoFIHdmPN99z21X1x7lPoQI5LRtNBfPmfUtBiL8NQs51Qsr/438SiumbC0/uc+1X1M9xdUfW3VX3l93txSHVffjtcVn/6Zk9nqZ6rkRTw+3+U2jVpzU5GFERY9WZhg0fq8zGRhiEVNFiZY9GwvjLDo/B9Z2GDRx7a7IwsDLMaYm54sjLDoycIEi5l9PVMsarIwwqJmvTDDoiELMyxasjDDgn09GyyamJuG8SgTLHrGzM2wGMjCDAv29aywaGPvgn09KyzY17PDgn09OyzY17PDgn09Oyw43m2FRUM/ygiLKeal5rieGRYd64UBFhIxp42ywaInC1MsGrIww6IlC0MsOJZkhQX9KDssBrIww2IkC0Ms2O+2w2IgCzMsRrIww2ImCxMsON5tiwX7ehZYDKwXxljQj7LCgnM4bbAYOYfTDIswysr1QGyw4Nxmayzo09pg0ZOFCRYvfL7wvtKgyAGZFGcSVBc9D/02z0h4z5E/s5Seu534/zbJGCMj54bvB+5DPIN8LPF5488hHat08BaM8GaSA3oHBvi89eddrNi14LtdkYsZLuJLh1XT99wvDm+UISFbhMKxfCuxJSpsaayS2fZ/W+RhhseO3xveDNT6M/muODtcduNxBzEOEN5UE/byfTXl+ewon614jRN3HFt+kilPRo55r/vPIqNf+LY5k2TQn5HrkJAdQvQBLNH46D+dOUYy7TB54cKbwMJ2Lyp1ph4ACdkjlNWhf2aPT/DOjnwqPsSUkJA9Qi/jlY798UdsgwzyeeW+JBVzVAIFUrFGJbzxmV6aPS5fObyPOFyT7yS2R+id/3YUc0U21ths+zuQij0qQePvogf9MyNqpglhpgAZWWO0o9chGWtkduMozh7H1gyy+TqSOSEZQ2T2vCpHJGKISNAjjK2RiR0mfLLmaZBhhNMqn+M4kzNck3E0O3xCvTlcmfP01u8/cZz5ZJsSa5E9PqesMYaIvPTH7TuM3rCu2CHz2qtx6o89Zn0xReXEq3Kp8ZmQWrKxxOYqKnSRRgcY3bTD5+a6DjJ3kDECu3wYIbBHR9bikOc9ycYKm3f+vNfkYYjHYYwDbLmf/G/HnkAY77z021N/Pns5lkiFeWk5/snnpJ8CpTc+JXveSyAha4S2YtSAXKxxod9mmY741mx7LDNaHXFjC2SXk2h8SDLmyOz6Oz0nFzNcODptkQfjnjapYE6HrKZKPrb4BH1/iLklFxtcsCYkrZktKnI+iVgignk24UnC8ImErBEKqpz5X/ZJxhiZK8d11J4CoawOo5v2+HAdNeuEuI6abT5cR80iFfY+LVLhOmo2uXAdNeuEuI6aXTZcR80mFa6j9lQIcR01q4w4bmCVDNdRs8uG66hZI7MbFdl335OJGSaoJSGGJqOfIT5wzii0OUbh6XbOsbFD5Zt4b66dYoXLuc9NH/PzBWn8Jhp/9+eEcv0xtgd78ezw/MU/7lC91lRX1HxhzXtqvqjmrU/zTM0LaF5T80U172nPF9a883/UfFnN+9iGdtR8Qc3HmOqemi+seU/NF9V8Zp+oiOY1NV9Y85rlfHHNG2q+uOYtNV9cc/aJltW8ialuGG9ZVPOesdzFNR+o+eKas0+0tOZt9M7ZJ1pac/aJltecfaLlNWefaHnN2SdaXnOOhy6teUO/ZWHNp5jmmuNEi2vesZwvqLlEcmlbltW8p+ZFNG+o+eKat9S8gOYcs1hac/oty2s+UPPFNR+peQHN2Q9dXvOBmi+u+UjNF9d8puaLas7x0DKas0+0pOYDy3khzem3LK05584tq/nIuXOLax5G5/i8/7Kac45oKc3pKy6reU/NF9X8hU8/3h8Zcn5A7RfTPqgruh36bR6Zfs+RpOI0nrud+P82CRQiEDQ4i98P3Id4f3IoweGNV5kUSlPAKvThjQEHbKUX5PDWn3GxYo+Cr3RF/RfXX3zU/M5z0ZQkypAIq87yraYl1GdLUJrAtv/bou6L677j94Y3WLQ+JXxn0vL678bzD2K/OLwJIezl+xCW47CjHLZiGk6cvFecBJYjEFS9iOU/7D9z8o5qvuWoJAH0B6R/RhLLk2BbXEL1j/7TmWNEbnntX/gr7cbtXlTkTFtikihHIqtAf6gch+ANHfnjP8Q7kkQ5Ei9deF/Usb/7EduIghxeuS+pfjH1g9pUv5T64Y2Z9IrK6f+Vw3sYQ5r4LsZyJN75b0cx9WRQisG2vxLVL6d+0PK76Jn+zIiRCRIYSSaLUix2YnpIoByB3TiKsMcxnIIM5D3uJyRQgMCez/0RlS+gfMh3GMOh9strzycLbBFgpK40h+M4s27bn8c40fIcQj04XJnL8jaewRktNmiwVpTjcMoaUED5l/64fYfRA5b95Qm89kef+mOPWf6LqH/ic3+pcYmQKjIoweAqKnGRotaM0i3P4ebz3zLHi33m8hzYYy5HQZ7Nl+fRyGBpBu98/l9T9wK6H8Z+8Zb7yf927JUO42eXfnvqr8VeQgkiYV5RjuPxuUxLNN74c/Z8a00SpUhsxV409S+lP/0kCxTEZ2XbYIHF6sgOW4jyPETLQxIoRmDXX/E59V9cf45qltSd8buy6mNsX1YVJIcyHIKOP8RcUf9l9cdaarRCZdTncx/llMe8ivAE1F48lyTKkAi5P/O/7JNAIQJXjusYWSKRVWCUrhwHrmNkhQTXMbLBgesYlVSfvbSS6nMdo7L6cx0jKyS4jlF5BlzHqKz6XMfIGgmuY1SaBePZpQlwHaPyDLiOUSkCuzHn++57ar+49ij1IUYko2mhv3zOqGkxFuGpWc6pWF79b+JRXDNhaf3Pfar7mO4vqPraqr92b2MkYVV1XH07Xld8+mdOZqufqZIX8fh8l9s0as1NRRZGWPRkYYJF6/Myk4UhFjVZmGDRs70wwqLzf2Rhg0Uf2+6OLAywGGNuerIwwqInCxMsZvb1TLGoycIIi5r1wgyLhizMsGjJwgwL9vVssGhibhrGo0yw6BkzN8NiIAszLNjXs8Kijb0L9vWssGBfzw4L9vXssGBfzw4L9vXssOB4txUWDf0oIyymmJea43pmWHSsFwZYSMScNsoGi54sTLFoyMIMi5YsDLHgWJIVFvSj7LAYyMIMi5EsDLFgv9sOi4EszLAYycIMi5ksTLDgeLctFuzrWWAxsF4YY0E/ygoLzuG0wWLkHE4zLMIoK9cDscGCc5utsaBPa4NFTxYmWLzw+cL7SoMiB2RSnElQXfQ89Ns8I+E9R/7MUnruduL/2yRjjIycG74fuA/xDPKxxOeNP4d0rNLBWzDCm0kO6B0Y4PPWn3exYteC73ZFLma4iC8dVk3fc784vFGGhGwRCsfyrcSWqLClsUpm2/9tkYcZHjt+b3gzUOvP5Lvi7HDZjccdxDhAeFNN2Mv31ZTns6N8tuI1TtxxbPlJpjwZOea97j+LjH7h2+ZMkkF/Rq5DQnYI0QewROOj/3TmGMm0w+SFv99u3O5Fpc7UAyAhe4SyOvTP7PEJ3tmRT8WHmBISskfoZbzSsT/+iG2QQT6v3JekYo5KoEAq1qiENz7TS7PH5SuH9xGHa/KdxPYIvfPfjmKuyMYam+14F1KxRiVo/F30oH9mRM00IcwUICNrjHb0OiRjjcxuHMXZ49iaQTZfRzInJGOIzJ5X5YhEDBEJeoSxNTKxw4RP1jwNMoxwWuVzHGdyhmsyjmaHT6g3hytznt76/SeOM59sU2ItssfnlDXGEJGX/rh9h9Eb1hU7ZF57NU79scesL6aonHhVLjU+E1JLNpbYXEWFLtLoAKObdvjcXNdB5g4yRmCXDyME9ujIWhzyvCfZWGHzzp/3mjwM8TiMcYAt95P/7dgTCOOdl3576s9nL8cSqTAvLcc/+Zz0U6D0xqdkz3sJJGSN0FaMGpCLNS702yzTEd+abY9lRqsjbmyB7HISjQ9JxhyZXX/f5+RihgtHpy3yYNzTJhXM6ZDVVMnHFp+g7w8xt+RigwvWhKQ1s0VFzicRS0QwzyY8SRg+kZA1QkGVM//LPskYI3PluI7aUyCU1WF00x4frqNmnRDXUbPNh+uoWaTC3qdFKlxHzSYXrqNmnRDXUbPLhuuo2aTCddSeCiGuo2aVEccNrJLhOmp22XAdNWtkdqMi++57MjHDBLUkxNBk9DPEB84ZhTbHKDzdzjk2dqh8E+/NtVOscDn3ueljfr4gjd9E4+/+nFCuP8b2YC+eHZ6/+Mcdqtea6oqaL6x5T80X1bz1aZ6peQHNa2q+qOY97fnCmnf+j5ovq3kf29COmi+o+RhT3VPzhTXvqfmims/sExXRvKbmC2tes5wvrnlDzRfXvKXmi2vOPtGymjcx1Q3jLYtq3jOWu7jmAzVfXHP2iZbWvI3eOftES2vOPtHymrNPtLzm7BMtrzn7RMtrzvHQpTVv6LcsrPkU01xznGhxzTuW8wU1l0gubcuymvfUvIjmDTVfXPOWmhfQnGMWS2tOv2V5zQdqvrjmIzUvoDn7octrPlDzxTUfqfnims/UfFHNOR5aRnP2iZbUfGA5L6Q5/ZalNefcuWU1Hzl3bnHNw+gcn/dfVnPOES2lOX3FZTXvqfmimr/w6cf7I0POD6j9YtoHdUW3Q7/NI9PvOZJUnMZztxP/3yaBQgSCBmfx+4H7EO9PDiU4vPEqk0JpCliFPrwx4ICt9IIc3vozLlbsUfCVrqj/4vqLj5rfeS6akkQZEmHVWb7VtIT6bAlKE9j2f1vUfXHdd/ze8AaL1qeE70xaXv/deP5B7BeHNyGEvXwfwnIcdpTDVkzDiZP3ipPAcgSCqhex/If9Z07eUc23HJUkgP6A9M9IYnkSbItLqP7RfzpzjMgtr/0Lf93duN2LipxpS0wS5UhkFegPleMQvKEjf/yHeEeSKEfipQvvizr2dz9iG1GQwyv3JdUvpn5Qm+qXUj+8MZNeUTn9v3J4D2NIE9/FWI7EO//tKKaeDEox2I5Xo/ql1A9afhc9058ZMTJBAiPJZFGKxU5MDwmUI7AbRxH2OIZTkIG8x/2EBAoQ2PO5P6LyBZQP+Q5jONR+ee35ZIEtAozUleZwHGfWbfvzGCdankOoB4crc1nexjM4o8UGDdaKchxOWQMKKP/SH7fvMHrAsr88gdf+6FN/7DHLfxH1T3zuLzUuEVJFBiUYXEUlLlLUmlG65TncfP5b5nixz1yeA3vM5SjIs/nyPBoZLM3gnc//a+peQPfD2C/ecj/534690mH87NJvT/212EsoQSTMK8pxPD6XaYnGG3/Onm+tSaIUia3Yi6b+pfSnn2SBgvisbBsssFgd2WELUZ6HaHlIAsUI7PrrP6f+i+vPUc2SujN+V1Z9jO3LqoLkUIZD0PGHmCvqv6z+WEuNVqiM+nzuo5zymFcRnoDai+eSRBkSIfdn/pd9EihE4MpxHSNLJLIKjNKV48B1jKyQ4DpGNjhwHaOS6rOXVlJ9rmNUVn+uY2SFBNcxKs+A6xiVVZ/rGFkjwXWMSrNgPLs0Aa5jVJ4B1zEqRWA35nzffU/tF9cepT7EiGQ0LfSXzxk1LcYiPDXLORXLq/9NPIprJiyt/7lPdR/T/QVVX1v1//C/n99SHVffjtcVn/6Zk9nqZ6rkRTw+3+U2jVpzU5GFERY9WZhg0fq8zGRhiEVNFiZY9GwvjLDo/B9Z2GDRx7a7IwsDLMaYm54sjLDoycIEi5l9PVMsarIwwqJmvTDDoiELMyxasjDDgn09GyyamJuG8SgTLHrGzM2wGMjCDAv29aywaGPvgn09KyzY17PDgn09OyzY17PDgn09Oyw43m2FRUM/ygiLKeal5rieGRYd64UBFhIxp42ywaInC1MsGrIww6IlC0MsOJZkhQX9KDssBrIww2IkC0Ms2O+2w2IgCzMsRrIww2ImCxMsON5tiwX7ehZYDKwXxljQj7LCgnM4bbAYOYfTDIswysr1QGyw4Nxmayzo09pg0ZOFCRYvfL7wvtKgyAGZFGcSVBc9D/02z0h4z5E/s5Seu534/zbJGCMj54bvB+5DPIN8LPF5488hHat08BaM8GaSA3oHBvi89eddrNi14LtdkYsZLuJLh1XT99wvDm+UISFbhMKxfCuxJSpsaayS2fZ/W+RhhseO3xveDNT6M/muODtcduNxBzEOEN5UE/aek09xPjvKZyte48Qdx5afZMqTkWPe6/6zyOgXvm3OJBn0Z+Q6JGSHEH0ASzQ++k9njpFMO0xe+Pvtxu1eVOpMPQASskcoq0P/zB6f4J0d+VR8iCkhIXuEXsYrHfvjj9gGGeTzyn1JKuaoBAqkYo1KeOMzvTR7XL5yeB9xuCbfSWyP0Dv/7Sjmimyssdl2fyMVg1SCxt9FD/pnRtRME8JMATKyxmhHr0My1sjsxlGcPY6tGWTzdSRzQjKGyOz56x+RiCEiQY8wtkYmdpjwyZqnQYYRTqt8juNMznBNxtHs8An15nBlztNbv//EceaTbUqsRfb4nLLGGCLy0h+37zB6w7pih8xrr8apP/aY9cUUlRN//UuNz4TUko0lNldRoYs0OsDoph0+N9d1kLmDjBHY5cMIgT06shaHPO9JNlbYvPPnvSYPQzwOYxxgy/3kfzv2BMJ456Xfnvrz2cuxRCrMS8vxTz4n/RQovfEp2fNeAglZI7QVowbkYo0L/TbLdMS3ZttjmdHqiBtbILucRONDkjFHZtff9zm5mOHC0WmLPBj3tEkFczpkNVXyscUn6PtDzC252OCCNSFpzWxRkfNJxBIRzLMJTxKGTyRkjVBQ5cz/sk8yxshcOa6j9hQIZXUY3bTHh+uoWSfEddRs8+E6ahapsPdpkQrXUbPJheuoWSfEddTssuE6ajapcB21p0KI66hZZcRxA6tkuI6aXTZcR80amd2oyL77nkzMMEEtCTE0Gf0M8YFzRqHNMQpPt3OOjR0q38R7c+0UK1zOfW76mJ8vSOM30fi73xfK9cfYHuzFs8PzF/+4Q/VaU11R84U176n5opq3Ps0zNS+geU3NF9W8pz1fWPPO/1HzZTXvYxvaUfMFNR9jqntqvrDmPTVfVPOZfaIimtfUfGHNa5bzxTVvqPnimrfUfHHN2SdaVvMmprphvGVRzXvGchfXfKDmi2vOPtHSmrfRO2efaGnN2SdaXnP2iZbXnH2i5TVnn2h5zTkeurTmDf2WhTWfYpprjhMtrnnHcr6g5hLJpW1ZVvOemhfRvKHmi2veUvMCmnPMYmnN6bcsr/lAzRfXfKTmBTRnP3R5zQdqvrjmIzVfXPOZmi+qOcdDy2jOPtGSmg8s54U0p9+ytOacO7es5iPnzi2ueRid4/P+y2rOOaKlNKevuKzmPTVfVPMXPv14f2TI+QG1X0z7oK7odui3eWT6PUeSitN47nbi/9skUIhA0OAsfj9wH+L9yaEEhzdeZVIoTQGr0Ic3BhywlV6Qw1t/xsWKPQq+0hX1X1x/8VHzO89FU5IoQyKsOsu3mpZQny1BaQLb/m+Lui+u+47fG95g0fqU8J1Jy+u/G88/iP3i8CaEsPecHBbjsKMctmIaTpy8V5wEliMQVL2I5T/sP3Pyjmq+5agkAfQHpH9GEsuTYFtcQvWP/tOZY0Ruee1f+Ovuxu1eVORMW2KSKEciq0B/qByH4A0d+eM/xDuSRDkSL114X9Sxv/sR24iCHF65L6l+MfWD2lS/lPrhjZn0isrp/5XDexhDmvguxnIk3vlvRzH1ZFCKwba/EtUvp37Q8rvomf7MiJEJEhhJJotSLHZiekigHIHdOIqwxzGcggzkPe4nJFCAwJ6/zhGVL6B8yHcYw6H2y2vPJwtsEWCkrjSH4zizbtufxzjR8hxCPThcmcvyNp7BGS02aLBWlONwyhpQQPmX/rh9h9EDlv3lCbz2R5/6Y49Z/ouof+Kvc6lxiZAqMijB4CoqcZGi1ozSLc/h5vPfMseLfebyHNhjLkdBns2X59HIYGkG73z+X1P3Arofxn7xlvvJ/3bslQ7jZ5d+e+qvxV5CCSJhXlGO4/G5TEs03vhz9nxrTRKlSGzFXjT1L6U//SQLFMRnZdtggcXqyA5biPI8RMtDEihGYNdf/zn1X1x/jmqW1J3xu7LqY2xfVhUkhzIcgo4/xFxR/2X1x1pqtEJl1OdzH+WUx7yK8ATUXjyXJMqQCLk/87/sk0AhAleO6xhZIpFVYJSuHAeuY2SFBNcxssGB6xiVVJ+9tJLqcx2jsvpzHSMrJLiOUXkGXMeorPpcx8gaCa5jVJoF49mlCXAdo/IMuI5RKQK7Mef77ntqv7j2KPUhRiSjaaG/fM6oaTEW4alZzqlYXv1v4lFcM2Fp/c99qvuY7i+o+r2qv4j6nbsw4+p5nHW1eYvETQK40+pVnjmZuX6mql7E4/Mdb5OpNWcVuRjk0pOLOS6tz9dMLka51ORijkvP9sUgl87/kYs9Ln1s9ztyMcZljDnrycUgl55czHGZ2a80y6UmF4NcatYXk1wacjHJpSUXk1zYr7THpYk5axgfM8elZ5zfJJeBXExyYb/SIpc29l7Yr7TIhf1Km1zYr7TJhf1Km1zYr7TJheP7Frk09McMcplivmqOV5rk0rG+GOMiUX7aMXtcenIxy6UhF5NcWnIxyoXjYha50B+zyWUgF5NcRnIxyoX9fZtcBnIxyWUkF5NcZnIxx4Xj+3a5sF9pjcvA+mKYC/0xi1w4D9Yel5HzYE1yCSPJXB/GHhfOG7fMhX6yPS49uZjj8sLnEe/EDeockI8pPoGAaHvot3k2xnuOaD4JYs/dTvx/m5QMU5Jzw/cD9yGeQVZWWb3x55DUUyCFt7SEN+cc0LMwxuqtv9LFiu0LPuAVGZlkJP55WO1/z/3i8CYk0rJLKxzLN2tbJcSW6SlQ2vZ/W2Rjks2O3xvegNX6M/lORJuMduNxBzH+EN7OFPbyHU22WO0oq62YzhN3HL0GUrJFSY55r/vPIq9f+OZF85TQX5LrkJZNWvQfrJL56D+dOUZZbfJ54e+zG7d7UbUz9R5IyzatrBT9PNusgpd35K/1IV6PtGzTeunPPPDX+qdnxjbLNqtX7ksSMk0oECEhy4TCW9fp7dlm9JXD+8FDuvmOcNu03vlvRzGH5GSZ07a/AwnZJhT0/i565T8zwvdkaGFmBHlZ5rUT00xKtintxlGoPY4TGuf0daR0QkpGKe35Ox+RjlE6QZswTkg+NvnwyaanR4nR16fA6jjOgN325zGuZ5NVqE+HK/PA3sa0cDbY0yHG2mWb1SlrklE6L/1x+w6jT6xDNim99sqc+mOPWY/MEgp3vtQYUUg5OVnldBXVukgjGoy82mR1cw0PmWfJ2MTTYMXIhG1SsgaLPJ9LThY5vfPnvSYbo2wOY/xhy/3kfzv2NMI47qXfnvrz2YuySi3M28uxWT7v/tSIvfHX2/MeBmlZprUVoxVkZJkR/b+nQkr8dbZVT4XX6ughW6ynwUz0PiQl05R2/f2ek5FJRhyBt86GMVn7hDCfRVbyJSu7rM7ivX8gI5OMsO4oLZ5dQgeOz6ZZpoP5RuFpz/CJtCzTCgqd+V/2SckwpSvHdfieGq2sFCOvtllxHb6nRIvr8D0dVlyHzzoh9nStE+I6fPYZcR2+p0SL6/A9DU5ch88+Ia7D9xRpcR2+p8CLYx1PgRLX4XsanLgOn2VKu1Gdffc9+Zjkg9oTYnoyqhviEueMlpvmFVYs4Fwjm4S+iVfg+jkWGZ37nPUxb18YIvNX92ffPh74/Jy7f/PfrlKuw/faHzn5FF/HT4O/V/jUutmN+mnyf/Jr5X+XfaP/XT71/p98av0R8imoIJ8qvUrjt7V+mvTcZuW+nZ7bpBTU/tOgnyo9Llyt109DPCOUpEa3+N7rdojbOp7baErCNty9i5+uY56muH+K54d01LptdIv9vW6HuG31e6vX66IO4X/8Pup9Wt0Ouh31eDmv13R0ur/X+7YxXeH4Tre9/l7rFtdtVLlW9Wpu6IW71qo0zuuUaruScvDr9VOn1Lqok6gJik26W60pr1XhSVNaJYVDToNOk27xe6vbQfeP+r3Rba/7W93iuE5/x7bW/bOmelJt65WyNKZPvX7q9FOjKZOSNqsWteo26ZUq3dapBlR6TpvKaZ00rbX0Ven8VtNWp7tWeo82/dakWoBaFQhC3UFzixrVpjzNKS29atJqzkG1i0fJFkdUUbVR6UxKZ1K1J1V/SvQa/Y5tpftrvQ7OH3Rb63bU4yr9jnqK8ot0QSnwaTR/nZ4j9mlwsEUgMae81qoDciFscFyb6DTJeuXyPK6UhtbBPuG+qC3NilUaV0pNp7QmTXMo02JXOrVPnea7U/vUaQnptWZ1WnvELkxae0bl0mipn7QmT1rvJy0zk9qHSevlpDpOyn1SOzRpOZq0tk7KYdJaOGn5mlSjScvJpDQmLVmT8po075PW1klrzqSletLaXCcF6lQrRC9cJdsn3D/bp1HvCPs0JOJjynWlaoJnq2WhUcVGtS+N2p9RS/CoJXxUnqNec9QyNGqJHrUmjloDRq0hYW+rWxzX6e/Y1rof9mnWM1By6/RbrXep9Ti0ojiuThRr1W3SK1W6zfapS9eBdUBb0Sa9unR+tk9onSstAdl2gUmjlITgrFcYNLewT12qyXNKS6+8a5ftE1KA63R6hOSo1/2DHjeodoOqPyR6jX7HttL9tV4H5w+6rXU76nGVfkc9RflFupBO5KpNZXZKuRlSGZ0TPVjnLpV7WEdpa+FnoR1pk+Vr9e5in2CVwLhZuW+XWuMhaT2mUoPyU6X7VqpDo2WiUTvSqB1B+4561GiaGrULvV69V50brcm9lqReOfZaLnqtfb3q2Gs56TU3verap+tM6T69bifdhv2DWoxB89ar3oPao15V77VW9lqvBrV3g9qrPtWTJtUT+JKiV6NHoQ708bwh+VitlvNe7YQwhcc8JjUaVTP7T6hLteZUSnKTct4nhWv9LjnqVLle79urMl06r9PtqPt73eK4QX/HttUtyjOYrJalNn2qk13JpRQWptYzJ73mpGkeUl7QLufSiXa5VqskNWvS0jbpeb2DfYJ9AcEp/ZZ90j71E5CSQa/UpxrVpZxkOwxNcsvfpvIDTXCE5KjV/Z3mtNVUtUl9/N7pfmwb3d/qd5w/6Rb7Zz0O90O9hcK1pg9Ko/2Al9OlktmpCnXyvuvkT9cr/nKbNG2T8m2qH20qxW1qG5rUbjXJQjYr9+1T3RoS7SmVLvQrq9QOVZof9Adh1xpND/ywZuW4Ubch17PWnjn1XMTuzFqSZ633s9qHWdM/q52Z9Xqzcp/VDs2a/nnlPr1uJ93K/knPmzQdY9qP+1Z6/KDbUX9vdYvrZvuULQbs+axXQ3+hW7l/tk+zphj2KXvROdeNqpn9J/htjaaoU/s06/XapHCt3yVHjV6z1Ry0qkyTzut0O+r+Xrc4btDfsW11m+1Tr3dGCUJ5rZPnXyd71iZ7LntFi1a3lV4Jecn2CX5+l6wD+mdtajVRGuDr5J52o3VjXrFd2SeFFapW8jJpLrN9gk84p7QgvUOqs10qR7VeZ9AjJEe17m/0OChQJ/Xxe6f7sW10f6vfcf6kW+yf9Tjcb1BlkPta0welYZ/apDW2OU8oy9AN1us6pn/Uba9blOZJvze6rXSLcoPz5HogDDsEa4WWaUjbTre9bnFcpd9H3YoHIukYkqUWT2RIv4/6Xe4zqEUa1CINqtyg1x20Tg6ajkHTMWi+BrUQQ/JMxnTepFvZP6V0DHp8o1vcf9bjcN3st6J9QBmXfMLDHfT8QXXAfcABXm+v+yfVr1bdK93Wet1edZPvTdJz1O+DblvdX+u20/29fq902+p+XA/HNfp7o99n3cKvQT4rTe+o2163KJezpn9S3WbdDnp9pH9WPXB8r1uUn1q3k943RzjkuEb1w36Ud5RflL9O74d0zrqF7ihHaCFGPQ9blAtJR6X7a81PrTrWqmuduFT6vdLzJv0Ozxznd/p91u+9bnE86l2r6UC6Bt22ml/oDwU7rWNSZnNPLPuOsDTZVx8S7aw32r7WIebQJPWaZI2blfvmuANSkLnWKWZXpXMrLf3NSsvb6bbXrViPSf2XUf0b0KxSD6JSMtkPr1KZrFItrpJdrFyOLqLsVEnVKtnJKuWqSja5Sla5Su1xlSx3lcpc5fqVq0zpU47e55QO6dwmfcrpm9MZ+W65FcWnOqVgTvfN/u+wokHuo+UUgHb2jseU5s5hfCB7RvB5m3RXsTltimNVrlqhM6Z9Q/rUpl/r9KlLv/ZpX5U+tenXfI98RpOOa9K+OX1COc3lD30t2C35BD+jT5ogLbWWMiEwp09Dum/OL9qF1VgWvLI8NiT2u1nROo9S5FGNOmmR25/ci85k55WrdCkl6ImgJNepfNQrJSq3cF3a16yUo1wuxfeZ1HcSNWdtqWY3q88zrxCvdE+lZ076HV46rtDp91m/97rF8bASbUpLTl9mCpWzLzUl1XLfG1ohui/2Mo/3oV3oE6t2hRpqUJUs4phoIdbVrNw3j7MMKX3ZSubSnMsB+ni15rpW21in/egDY1Rq1K2MJQgXjBugH9rrcb2W1V7P77Xc9Uq6d4hi1NqXR4SmTr+3eh/ZjxhUpX3yRs9r9L5N2j/p+Z0eX+kW9x91i3xA4TZ9yjV9TEflVqjT89H2IepQrzDNfT/kBmrm2BT68hiVmbWuSsnv3JgU7vV7p9tat7P+3uj3VreT7pfjBj1uTMdV+nul33E/tOFzOgJWK4/E5dhCjofOqaTVSe1Rt51eCXlBDcgxrjzGlq1aLm3IC+pQne6KklCl32D3mpU2F7mcNffwaJpkYWs3p7Qg3od6l8eg57RFDiVHve4fNKe9qj0k9fH7pL9jO+h+jEl3+r3R76N+b3WL41EfkXukq9Mt8tKkPOTo3ZDKMco4xn5F2+z15nGg3IOc06ccQ4RVGldKA/y5fF/4So3LsbMppTS3xbBtlUOktlf71Kud6dU+9Q59YIxKjbqVERVJz+QQ05r1u9TkKVl9tB6Vti+iy6Q6Tsp90jI+aTmaVLVJa+GktXBKsaVKW5dKW58q7Z/0/E6Pr3SL+4+6RT5glXJ9yx4LUjm6bJ+Qr2yfcEdQy5GNMakCNbMHli1Vo/doVUlRsE8K9/q9022t21l/b/R7q9tJ98txGI3t03GV/l7pd9wv26dOj8heVZM+5XF65BeeYK2twqR2aNJyPmntmlZ6KrCGuU9ep7a/VTverOQl26DsL9d6j/wbakH21+ekbqNXgn3KUZw8Htan0pbtE8pJr1uUJ8lRq/s7zSmO75L6+H3S37EddD/GpDv93uj3Ub+3usXxqI+tpgPp6nSb7X4eYc69iNwfhw80rdgseEioFa3LEch2hQ7KfpXqzOiy15R9Kty3S6oPKX0gUaX2rUpeWJV+xbgGrB5YoUahvwgPQq4FrwH9YIwzYiwA8WP0l1otYZgT02pJgH1GH7vVWoM5GRjZR18MerVamzGGjfYYMVmM/8N6IMKNeoF+R7tileAP1yv9BNwlxxl7vS6UbLVE5RG9NvWMupTbPBMtWyW09eiZd1onMbumSQrju9yn1pw0mgPM0mlUgUav1+hxtR7X6HG1KtKkba/bHCuZ9Mo5ptylT7BUea5G7i9Vemav14RabcpLHjOC99Im64BecOvqVAqREtSheoXSrPfAb8hB43IcA+Wj09zndiHfd0pp6VXr7AFD/U63bcqhXLfS/bXmtFK1q6Q+fkf8BdtO9yMqALqVfu/1e61b3G9SZZBSpA9KIy9NykOOguVxhjw2DY8Ls/DEZqF09y57TTnmmeewwSqNK6UBPlW+L9qCxuW5dbmFypEO+G2Vw1gd7EurNahV/wmRc9jrNh0vczGk9owO/UNJ1ag1edR6PzrMbun0PLEzY7qOcB81B6Peb9TaOmotHLUWjlq+RuUyajkZ1W6NWrJG5TWqlqPW1lFrzqilenR5vLpLuuYYEeYXNS7bp0HPz/Zp0JSBGiIi6JONLs88y/ZpTp8qvUetSkrOqqQwvktMGLN0Ks0BZulUqkCl6UFsd9bjpEQODrNoqrTtdZtj6Y1eOc+zy5/ynCbkF1a31tIwaikatXSNWrvGZHfQvtQux9Zrh94vbDD63GOyXJijKJRQMrJ9Qi3oVwgOqm6lVwKBHA+b06c+XTPbJ5STVs+f9AiJoEsdHFSzQb2RwU1Jffw+6H5sO92PkSHQrfR7r99r3eJ+kyrTajpaTR+UznY/98KuVWXR4lp9rmuHGdLSF0XLc73C6XqlRZBvGPO/Ti0jFM32HpYKSqNFQMlBWwc7dq265bnl6MHkuJ9sc/Qa7c918r7kf/hZ1w7jrfI/RtDhs12ntifbyWuHsViMyF67HFlHT0Wufe2k533tchwEcbQ8U/XawR+Qfj1mcl0nm4C5FNcr1lmYiyIYKbx2mFcHS3jthlSKrh3GMjHidu0wv67WknPt8vwDzFWEj4Q6hVp+vWLZrx3mAWC25bXLM2/hZ8HPhT+La2KO67WD/3Xt8jxxePnwoa4d5nzCYl6vlBwZ30bfBn0NzKa9dpi/jllV1w4ztjD36TpFYBD1ul6JuVw7zM3HPK1rhzlcOXp9naIFUo+EZhuf8rj5ZEfY8zE+YXzXUx+1g8crI5ObTua+SGnfcNL7l3kCoeRuOunZIIY3aDxCZixtOuktSJuLVkN6+jLbcYzH9NqLyxERGW+eYwpgwSRiKnGWTSdxUon6YxZvq610FY8QX7TS/myendRoP7z3x8i83Uq9tT7mEWNnXcyBjFjLODPGqqSNFku6qW1xoz3bOV4jKNOpjyKzsiXK1GiqtvwxlUNUf9SjNp3MfJw0jau2ZtZ2XYjMDrPqpTXu434ZBR5SnxezqBAF3dRWR+Jc4Rp4dmRS67jpMPNN/KZADN5ppR6FpEDGCzGT8jqmTI4ST7hLx8OnkzGlTTepjy5jFJKX1fEBmX0l7Cf1R7NPKqNQ0idu4j1lLg0sh8ydCvne1BRK5AD+II6V8bRN12hepfeFGK5YC6nRkq9WW2pEjMTPa2MJaRzmpmHOrZBotNctqRRfA+MJ4sFIfFlqkkT8xYuCJZu1pMrMMdFOoqNSH2XGssTcNtWDEk8YM7s2nMy6bzUdbToTMdCgQqXtuqSgdojXyuxkod7rfTGi1SkbmRUsR0hvEZ6b2AFJk4yXbDqJG2Lu5oaTOLXUgD6WokE9Q8zllFT06klUUYdGy460VOJTNdpXlPzIsyC91sdZLVOld5CoY+Py0x4Sz5DcScnC3A95AmfSs1q1LY1+w+yMWS2dlNBNl+MVEjGTOF8VFZA7YqxH5sDN0RZ2Wntz7FBKukRD2lg/xVYMDjHSKdWITSdz9qVm4RkPieyKtRQ7IbP20DMRGypRAZm3t6n1D1HWQVsDmXU3azpnvVubauagqZ8jIYlvIBIis+hklKCNV5DyLzP9ME4kT5AMqpNY7jqRnlVlpALzIuQ46c22yWpI7KFLNgzP+MhTKY1aMnga4kfLTLkuliCZPYc5tlIKhfOg9U3qImZtSCmetcS32rpMyQZfu9vWWM6flFjrMONdrtGrNZY+ch6VbdWqVaqTjLBMyRNotbWV2aqbDnPXZW546/AcjjyVM2mNGzR3Ui+vtSVsk03adDJ3Sp6NQB9N2iSpz00kgnkvmHNcOTy/iB7SppbqyqFXJCPbndoiGXuZtdXEPK02tbCD1s1GqY0xtY3Wf5kTsan1UGarY0yu07rcrxAWC5xjL5OWa2kboCOeIJBrjtrKSH0cNL1DajtaVWrTybwmKdM5atVr69ConZFYdZ5pJE8btTGVk95pdBjvh42R8YJNtWsy7pOf5Ji1ZrV6jMRd85M8k+ZB2NbauuU5SBtOIi1tTKPUU5RU9CcmbT/EJo9qJyuHOVUbrk75aNRajtriIb6y4WQuMErPqD6KtLjSv9hw4gtKCZ3UPg1agsQz3nAyN1BGjTc1t62y6x1Ggm4fUWnrMjlEQyRSWyu9UWvwrKoIb2ldxEqN6gFizuWs5axX77ZJ3mWeBS/2SeZINPFeMhqPJ4t7bd8mvYvUnkFbKcyEG7SUderBVLrN45nyHGSbLG4+Cv26Xi3zoBZLShcig1J7q+S7jKoBPPxO7VSVSuy4Ql5iXKP6wk2ynJNeeUPLcKWt06bWAukhDElxlHCxZxJhECvU6TEyF0EiQJ2WZ5lri7nKo1oD8d2rmOZalcDTj53WoEm9mVl9jhzrrLTcyW+ttvPi70gplGeQZJ7kppKQGiOeAGpUpT6M9CereKVJW1n8DS4/VTcqA7H+my7HVaWsdOmsTfXaMN43qteHut4qCbF5mGVbaa4GJSrj+PkZpUm167WObmo5z/MMer0L+kWYPb6h5ULiYp22fINDbFH85z55J63WrfxMi1jQUdv/TYe43qzlUSLV4ie0rk7qyPNis+rbaxkRFQf1gWaHkW2ZTyLebq3Wu1X7glhxrcTkCptaCmTuFKL0o5Z8eapW/PrOYeastOSTenzSa+q0Rc5PLjSakl59ukbPz6VMvMRGLafEWCf1JhChqNWioj+U263G4ak7Kat1qsOT2kXE/uBndGqhZaQHURQZkazVZxo0pzIijnG+0eGpH7F0rVootAAgMWirPTiMVmIW8YZau1b9LsxhqrVVmrWfI/0eyanMm5IcIKaJWVpj8sQn7Z1UDk/N/h4xhOxXyZMfs8Ooa6N+QK12alLtRocxuMfjAegrN2ptR61Pcv/c95cew6yWqFH7LXaojWq02qaLnRFPAr3A7CfAOsh8jk3Xa10VTdfrW6HNGVKZblW1/Gxsoz4IogzShmLe64ba7MphroPcRWpFo9apSdZsUosza4mRVGUrLk90SN3Y1LKFWfkbyV5UWlOlLk6qM+K5s3oyvXokiEdhZQQwbjTVjV5doljDSo4kvgrr0DpEJzCvt1ULISqK1ylPjcF3XcfCIRaOHiPs/KDtMmazSHuCXnCt18H4D54DntTSiQWTmf94/kNKjNjrUX1c+EGtWrBarSx4DupD5KeNu9RGwqqL34rnN2WsdtJWqlatpcVD/3lSmy2Rpi6WPTzNIHVO6nuvfhbilZif9Fg8adQWU9pzxCVn9bPQN5HRx059nNrlWBDWSYFXKfMWNvWq0rrmOW6DWqRWy/Sgtqt1iOQ1eo1aa/2gpQIzlh6OW0nb22m+W+2rdQ6j0dWK51Y7RHs7LedV8saEjFgNudegqZAjpK5K7148U9jBPA9MfHOpQ5VqjOuLfZeaPal9kJhx7ntV6fhGlepTOzU7jEd3WvPkuEFz0cTjpFWSyC3GuHvVFF4rfCzQy3NaK62hlZasKXkr93lD9/tQct6gdXnUVq7XtgSzqeF/rqYN5Qotj1iJ2SGKdxdHzMKRtmJys95r+OR4xMtnbX1F9exN3WQkJUmu2uh+rKIgUbBNh0hSrxZycIhF3PSpZRwCFkJS2KmdmbXejWrnpO3b1FrYaxs1aFm+VuvZaHu5+oceEpSq1Ieq1KZJHwtzC+SeldYWmTGO8QvM5lnvbyO2peLnikUQi9xrOz+vjCB8+tckKzdpmzarpZQezZZSu+vcQb0eKeESAZQ5WEL2oftuaM9kdjnKIVamUc1Xz5Yee6vtongfrXpoaEfh6TQOT/ghh31qUzYd1vF4vE/ca/uIlm3W1nlymDfy+X8bTiIAEmGTuGSTPLVVKnelefWvVcvSJ48lq1G5/o57t1qPxP/vtX2VvuBdx9/8u10C7s/J3X+P373XNlW85Vm9ihwLfKgkrqYLs8jv+xPb3mscRfoG0qPCcxiIrkjfFfNosTpLrXWm0folZRjzqMUiSQuX1RDPvlMPE6NoaEvFYvTqGW+qjzUka4D2ZNJ2XsrspL6/PKvX6n0mtUZ9SmXnMNaCVZ6yly/WFzFgRGfQ58AM6lH9FESXZv2lSn7yzRLSq8fTp/4Gnk+VSGStPnudarf0wDAetan3EN8A43lzarU3HVZV2NB+3qTe5GZq11ef34PXLGtQbaqOs8Nsx1p7poh9SU9A/Ij6k/xtqI9WO4xczFpWqlSS5Rli+EV5/YzWYQyjV28G9rbRa8u4GeJNm1rzNxzms0vLh1UkNpzMu560VIxaM8XDlPLbaCsmXgZG+jA/b1ixILJf+sCDtkiybtLNCNqoaam1FR91z+r17xpJxDMvEgFptA8vucd6FyhBs0P8FmP94U+imrXDfAK51qA9ijzPYta7YpxO0tpqqyD9rUq1Fx9PvGw8kzw7RL1HtVvo1eB5oPVGoKTO3hyBqpO/DpawiphPjliztDbibXRqaaUP3Gp9qR1GOFctHEZj4clIDL5RjySP2E5qkW+O8oj1GpLmEsfBvAGM8klrOSkFqVky9jVpKzRrjyD3XvBMRKUWRuiO2vZL7Fa0bbUkjeoNSy2fXX6GHDlo1fuetO4hviDRS4xbyEhzfvpP7i59aoz9iZ3HCgSDy2NMrVqu/Gww2qdBbTHGgjBT/lr9WEmflKBe7Q1mAg3q03eqK0bUMftZ4iaNtvHw1SWmiCfvJGIjPSPx/2XUe7U2SOskUdhWPULMUbjZcsJiDWqDMXNH/H/MARErXWtvpE72RNrGKtm1UXuQmL0v5b1S+12rx445jrVet3eIWkxqJeExT+rbSn9oU1tGSTHWmJR0tarHoCVE+hJtqh2r8yCqG79U6j3LKEuT2hE8WYXWEhEOjIJUes1Oj7k9CoK8ycinjGJJ7ArPlEpMstY6IWu+9Q4zYaSlk3RILwJ3lh7F7NC7khYFPoRY61Z7WNIWiO2btU/U67Xr1PPBuK60OY1DPxjHdFrPJK7WqYXvtMQj9or5j10qQ5vqO00uP3H86+ZCdOpziUXrU+rQSmHNDolhbjr0i8VjnbWMtW7T4QmlXts7sbCb2hZILA99EIn1Sw1r9KqIQY+pDGFWf6c9lbxaSuUwg0MiWVUqWfl5AunVwC8U/wKzWCV+mCNDndoXrHvX6dXb9Ls884i1BXK/QcY+ENPDM6DiaXd6fazWlNsUiZrlGFG18oennWVmTqethbSOtcNaWpPDmhdSGuRuYhMmh7WNW4cxTplhInayT+nHXITa5fkpnVpsaYEwYjBryyAxeYwRSTRFRr/GFY8Zlki8r1nbPUQSEUHDbBx42eKPSp8QZb9zWNWzc4hpTGrjQUiY1trmYJy6Ui8Sz0vVaoVmzavE33uHta0mpd6pn3DTD9hINhzcZm2HxWpivFzKKCKek4P3jzmqQ/ISpQVEZENqIJ7EEh+p0dYO/SewxwymyiH6WWlty0/pNqm9aLSWSF829yDGVK+lBKF9wPyANqUTkTCMYs7aask8lc5hdij61UJYWoVGey2NwyyQIdWBPBYnHoKMYmHV4Q2H8bkmlgqZKyitZLYkUjalBzBqKUfUfkgpx7MYmK+FWWeNwxq5iI2PLke7kDOh2qSS8Fj/e0NbU5lPMmiJET8Ma0VI5B9WrNHWc9QamK3FqNYCs1YwslA5rIaKMSnM0kKbuP5cNYzryupK6FW3WkY7hxXPZc5ro3lqlBfmnz82V018Z+nFNZpGaefEH5LedeUw03DUEoQ5StcO88Tz8yuj1uncHjdaw/BsvaR8Sv77sFI+pP+ZRzHyHEyJmEvvSEon5jng6UqM0YvnNGr7h5FBrI3aq19WOUSbMdqGNcLm5BmjjyP+9ezWmZWGWdJN8oZkDVhED0WzzeSlDA4RzWzVpLeB3iXmM7UOTwr36gk1KZ/oJWNervhEsH0yFjOpj5mfEpGYQeMqTWevXLE+CCK6s9b2Tv2+1SeBK7VyGDms9b6z1hhpNTG3L/vxncPIeav1GW22+JFCCiubYKZLo+UYtgzPusE3lPyJ79NpXcZK44/NR5OVXVqtBVIy4engSYg6pap1eS7P6PD8icTApAcu7bxY587lVRar1IepUu2ftDXFGofoC2NujvSU8CTmhsP83DGVEGn5OodVFDYcnpCa1fPMs9awGuHSs9Iwf6XXcoDoEmJl0qLPWpdlJoaMIdQur/Yyq28qfkWneZd8iYcjo0Kza1Y8g0l9ofz8HmYwd1oCK21f0F9r1EtGmy82K48OZ39n9U5SAmuH52NlRF4I9NpPwupfGPUWDxHjA1J3J20bMVL++LMYYkUnrY2YByCRdqmLDz2ZUKsFkD6FWEHxAfBc7ePPLoh3P2qrJpHuShXA839SZqT129QzMTaFeGmrRAe19rgubBpKN7RA9EF4YWW5DW2nKvU0MCt/SpYNlrhX7hK9vDkquOGwptnoMBNBat7ksIZrttxD6gNVqkDnMANLeqt9Yis9sUFtKp61fIp/q2MSjZabTfUZYXnFY5y0ncOqmfkPq4E1qlyXON81WvHwH0YKe/XuNhMtRKLX+dtwj0e0Jfe3Y9Q3r/Jbxi9Xr/N43FTyPjrMdMJMGUQTa4cxZInxY7wA9rBXfxOxIJTS5kbqNpw8iSGe4aAtEEbAW7XYs/oU6JGhxXk8gvq4Dg9Hij7v73Ou9ltGk2+WiMeiJb3DKESl/h1iPJ3DHPNK65JEmOQ7nggYteyvkpS5nJV6pWK/8TQjejQSQd90GEXsHHqfKOtSBqUN3lRfWjwo6bWJT9E5zLCR+RKYnwWb+ng05bEysNoT3lB7MiVfFPE+6dHebzFu96hX/9bp60qNe7wnm/9+y6yCVQXW6Un16t2LvcCMMymBQgOzSDFjdHRY4R3z1qXN3HSIXQ0OcWpYAswkmV1+kmRweOIao5itw2xJKX9Y70lmbOH5llX2KEnSi630rPZGP2fDjeo5YSyocXiCB/0YzDN6qDf00N/neGmj/vXay5g076BwP8/173L7zHV8qvD3uDd087rrz2DBU8Di+2FmlYzK5qf3am0F8tgynijCc2kbrlGvT3htahmFz5TX3Rq01W219MKPbT/RBxFGrPoHzy3HLlutTxi5xFgCxgla7X1I72/TYUX+WtsIzNKd1P40Dis1bTg8M9FqfqS3M6g+ed2zRnuBmw5zbPNz4uhjixUV+4JZupi/vM4xubzIHNxeW+pGvfn20V8xU6lR+4UnZYQYVodb5xi0OYN6h5W2J1hz5uFfseaP9GPE+mxqHcCKJ48fIdYYbX2t6t9fR1dtuJQ3jEZuOqxFMjk8Hb3psNbdoG1QpzUDkbONB66zceeVNu651oZ7fMbrQ8/1flrzb9YZzFee1KLIuHheXXJKWkv9kHk1t/0geQYh1wU8LyMea37q6tMaPKjll2NmPX50WEmo1hrTp77xrLZFfG6sITVoSyitNerdp/Ze7jqp9UKUF+ucSI9aajvWZYCPNDrMhZdREvHQZ/WT8VY46ZvKOEynUaLp3r33txmPzS1f7xjEgKvUe8UzyXlF4VmtKyLr8NfwrGajLa6UOUTg0I/Odufh+2yscaeNR++14R6fDQ/KWJFS4q0SC8BM39VVWfPKADKCI1EqrI8r9rJTC9+q3cU7uOBHVuoP4OkXKYESaZa5ebNrXXejRG6k6ID47Vhj+b79UgZlzB4zCeQTRrjbtY749A8rUOO9fnherde2S6wRZrFhVQ5p63ot0ZJnaWkRscJM91FrGdrL26nYUL+oVx8Oqxh2SW3EA/FUQV7jB7OdOi1p0lYPLs99RJQaTw2KRzE7xCFa9Rgxy29IPg5Wid1wWCVLPDmx0XjOB28nkLdAyHharx6IlMzcJm04icm26o10ag16hzla0hJg5letbQVme+DdNY16TvJUtUSBJc6JFeo31HfCjExpU6SHi3F1mWEjcUSJQGxqGcDsAkSRJQ/CEU+gzskjGLSNkFZKnsyc1VuuU9v28DN2G9qijQ6j9cK119KL+ZDSvx615udVusQK1lpWK60FWEUG8xoww2B41BfYSGVKrIeMQGH+dZ+88E2HdZzl995h9miX2jKsIoyn8mWFgk21YqPD+v6rf1AVz3ahjfq05mCtiNGtznNrtS5ifBDv3pJSO6n1XY1x3q8Eanqb6LRqIfCmBYyRycgrZn3VDs/8iv3If5PW0vxU16A9lcblsYVebcLtfNd6b4nRNOoVYz1paR9Gl+cNIWaRVweTOWt4Rh5PVyLOe/e1N9a4+saD18dTJA89lXeX/lhfstU6I2MwjfYnMTOzdeiVbTqsxykjJpPWiNFh3qL0h27qKvNiZMxZbCDWaMFMZonNYF0GjBtfq90QC3bzr3ZYOfnudLR3pAPjSZXDHJDrFYuC9lquhyfCET2Tuaijy2O8g8Nboepk9cWf3NQjZWxfWnN4vKP2tWSeVOWwzuCoNQH2Z1AlsN746DDGLqPQYg3EK/u0HN+s73c/Pf94RPzuP5lngzGUPFKNldM/vf/d65Gt/sms0bwusFjvST2NWfOKOeMytid2oNJ2AeO8lcNqBYO2ho2WJsxImd2nsZv7/aKHvKYN9/jz2+IxPt7urtOm3t9ejsnKPH6nddrvh1vnUevs421vpXQxD75yGDOWNlcIy+yBTls8zP/6tCTJjDaxQI3DPMJJPbL8LHyjVh4RyE7b/E97bRsO88nwBDueN8Y6nfDQJK35yYBGfcbbUWdRScbvMfKT57e3LkclMLqT39CIZ+1bh3mOlcuzuFdbKfAT/VvtWWOdTzyXgBFmeHaz2h6sdbp6xV7/Bo1nIFV5TZ8mnSmjDHiH6qyek8SzRtUTsXXMa0L7jCcHJHerduuutRbP3YXfc+H3nKc1Fq9/9T+xQe1ae//If3/sHfPVH7/P8nm3/O/z1Pj12q1bDpdKz+9Ten5rah/as/5vd+1/Op/+2Bz817n6Q98eK8HlKZcsXb9Ogd+q2x+hu12WFtX69bWr/KeS6VmnfXzMzqzbxn5u7f2c9ns96p/Xjn9u6n99rn6b5frtvs36ftbvUfd+f66/lumv99g+r658Xu36PevuEnR/jb6/tr5+rk3/dbbt80rOr7cfv9+9fuu/dcvFH1+q+Ymf+OmP+fRrW9Rf3y6Uz/Pn6PB0Pq1nd/8rafRHl93f5gfZYP5f5dN/xbL7eb7s5/mr5XP4uam3VmL+u1vW+718lksbrJcpl5/fv/utV1+/t/x5Zffz9titnevXsd9H0c+jaKdG/jEl9vcrV8tbm8+x6et4KL+W/WO17Y9V7I8oseuq8ZjN+2MsrU3drNZy67p9Tp39o/LyW0mWrIPL293/vp/+CB1+7/KyVKrW9RU+p539o8r5H+OJ/f6Wb+nr/NayE+b8fjrH96/uo/8U9n4bf9lzW+7M//3o/4Xff91zC/zjH//4xz/+8Y9//OMf//74v+DjP+zPhyNexSP+lp7/C3tl37/HXsG+P/bYnfrvx/68E3068Nj9v3isrPckvQnsC72IPX9G+PS93/OveK/n/kr7/gqX/hoX7k+u1rUGKvcXn9a7f+3v/RVPVT/0a33Pr50+V373r/ODqZr12ef7fq0fPLd58Nf2wV/vT7M8Wd/ck1+sYHzfuQ/lt1W+9/96f45a5XD/r/fnSJ4Nvv/X5gEKsoJSd8+vovJ952IV84d+bR78tX3k17sZya/3pxmr4N//6/jIr8ODv44P/jrf++v9ZQO/3pdfrCtx969Ybf/uXx8qsfj17vu+cP/p3rvX/lvYG2zjXUe99se999bv2B367XO3E//fXuPYF37/Wfx+4D743x8/4437+pHj30Zb/HiqcdxX7p/+mPDppd/z8LE7fu+V37Y+1d8+eORubB8OohLnMV504f+/64yv/eeLeNx+bDve+zbnF98arHfs1/4+vyQlHz7n7hTj9xe+FduN29DyHcRW7MRrs945lzE6FtR+OJc4I+TxyN/hg//3mDI456VP04E//p/+zLvZ3z7jlftyreNCGVvnuDf++3qKfOXT+UPM255P9b/WOued/3YUlV/n6G3vg6x3XPBfvov6/bxmGcjnoHasc9aOT/vJmsfuxvK790g5x9Ffx2NPHjl2z5ejo0eOCSX0o///4aNuWqXHy0c48nClNr6Nnt/jdfL2edt++3BZeemP2E9l6+FjX/ucnvrjjx9JRbCU5zGte9Fm3m0DcfQ7n6/XjxxxGHO15X7yvwVfOPC+9NtTn+6H0yx1IDNY13rePu+Nv++ep7fOOVtRp3WOlLZIWoF1jpfW6nPzsOtL/fMHj3y8nMgRj5dcHIcSKK3m42cE+/CD/3voSLSWj6Uh2A2U02Bx9mLL87Ad2Yl9rQt/xqX//fFjrz6zZcvnrNuy4YzPadlwzvotG854rGXDcetof7VWy4YjP6dlwznrtWw4+rGWLR+3fsv26TnrtGw4a73WCkev01rhmEBSynsgcP5IefnGXdyy/VvxCPn+J3/eK3+dQPOd+8Jtevbbaxz177GVffy4V740vVnjuNe+/fvbGsf9h//9/I7jXsTW8zxamOfRymzeOvcvMYKSYyV/vbUeE1YWl5VcZUXa1l2nFRLlPc2Vu9bVv2SdaFlJSt5pIO9JknXe+nikrM3d6aq48tZNvPNNVsG9jv0wGV+WtdvwxuH8bqxet/IrVvTEe+sr3coI9RyPuXZYFz5ca3SySqHskf/xhnVZp1jW0ZNfZGUsOR8paJ2sjCnr14WrT07WuJfRblnXWd4XKOvTXTt5Z4K8iS6/IVPeKHetK4nKm1LxzvnWXTu8RU2uLHeUVIpiopPkVY4RhWWlcVFKiEiusZq2vBPk2uGtTJIjeQdp5WSFz3CkvGNTlG6drJUvq5vLqtvXumKlrEcm75jpdR3T1l3runiy1r2s/ijvzx20VEiqJOWSqmvV41rL2XWMB921XtifV2J+N397Hv3TM18XnrkN/y/YhWApnmn/9Dzah2+9DZOW6aN63WH/i3jmafxf2rpnvraEq8OzC0eFNv5K28/Vs8UbPYh1L5z5P/1Z4hk987Xvx3jOmf8V5zzzViPsufI1F9d+5e/1o2/7wj2fxTuFVPwzpedbzdE//Tnnsc7v63liBf/s/leyhP/bH/tjzPm/x6NP43658o8+pdi/7z+987+KMv9csZDPkiLP1JL86I/ec4jNisKvvX29qe7nXwOtyep10NYcRA/lWcxjiBscxLP+l/bzoff//uTO12r3Jcfo31xHD+ksWr+L6OP+EGntxvtcRu8mpE3SIPGIZ7dalHO/ZyceH7yOq3SVsP8wpvqj/yRRjmfR4zvTFEGBn1OJCmcEfaSkfRupSL9JlJGW7tt4pHiEN/P13DPfWSkrZ06iNqfxDrdVyJ7EM/X1z1JpfO2v9OKenK1/lVVv/Tr6T880+nS4ktqrqFX4tn3HUbhm0A51+U0sZdDm03Nu/56vIfXymfrmz9RXv5nSZ550LpMhl59/hV13obX0+tYvX/pPP0S2YI341n3W5Fmszc9iv+9DHOv4NvbIzlLJXOUh/eUNTfGzZImEy7cp5RLNuzv9j6XkP/zZx8r4b/rrZbz+Q+c+j2XoOFpQ1LTP1UBS+WPst4u+4Y6rZfA+i7w+hftK95uo7D+jZmHPx09Uu1kXb1sJ6e1l+3DX8Wex7QrpumnRbh99u6atRxk2We60aidEL7QRN+uPpOVCWyypD+taAMQOYInvKrFS89e1WrfvAKtwfE/axZLdvMZ92txm9FDNelz7XLegwvW917idixfRoznWe8voprT3B7HtEhVhZS7dRTz/X2qxz9WXkByc6TmXesSup7WXauvDv396vb/FvoSU6r177nmzRAjLcL0jLc/H8bibHG56K9faUkKfFzdKRNDrMpaTI1XjWfzlW61HEis71xL3o1qOu/28u+zFM+1/ii+56p/czulX0S79qJ7Cv+6oU9d6rXDly5jSjZj+v63YnPN7jrodZbn7KIkigMZ997vpP30V9drz1zxIub77zE89zLt81bvOfKlxqPMVOlt61MW9Z6E3f77ie4v6991lNd4Tvoezflb/8CHdbmuy/pk3I1nPUi/7MnJ46MxX8Z6XqsaXqssPD56DUgJPPUdQ7j5+tfZ9SmrVot08+9zBh7/PDr+I9fNiJSUov7lUr3PUOmXxsausx/1z0/LrrnJXL+zx9D9WOx67wu2acn</a:t>
            </a:r>
          </a:p>
        </p:txBody>
      </p:sp>
      <p:sp>
        <p:nvSpPr>
          <p:cNvPr id="65" name="WORKBKFUNCTIONCACHE1" hidden="1"/>
          <p:cNvSpPr txBox="1">
            <a:spLocks noChangeArrowheads="1"/>
          </p:cNvSpPr>
          <p:nvPr/>
        </p:nvSpPr>
        <p:spPr bwMode="auto">
          <a:xfrm>
            <a:off x="3197225" y="2944813"/>
            <a:ext cx="638175" cy="457200"/>
          </a:xfrm>
          <a:prstGeom prst="rect">
            <a:avLst/>
          </a:prstGeom>
          <a:solidFill>
            <a:srgbClr val="FFFFFF"/>
          </a:solidFill>
          <a:ln w="9525">
            <a:solidFill>
              <a:srgbClr val="000000"/>
            </a:solidFill>
            <a:miter lim="800000"/>
            <a:headEnd/>
            <a:tailEnd/>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000" b="0" i="0" u="none" strike="noStrike" baseline="0">
                <a:solidFill>
                  <a:srgbClr val="000000"/>
                </a:solidFill>
                <a:latin typeface="Arial"/>
                <a:cs typeface="Arial"/>
              </a:rPr>
              <a:t>Gjrjx29qe25bEzHiqHj517O9L5+BmP1ZTHzscIGvz3h49ev848dKXP73eF8YnVtuv6hjcSUgaPYbWtXIfuTQuVe9I3/aA8qnWgKbjPn/10ZOu2j/qpTmF8MBA8vtXLR+pv30NGu0T3/y9eH6NeuWWGVnkU7C6fcnUcJJ+Tx0MOosWRfNw8czUufKyKPuyLB89C4jkX6nVIL+G2OiFNG75nf6bpwXF3RS9uR3seU+72WOb9R2arsRdtHq58d9ToU1VXR4ouk/V4TCMpn7nPGuj+X7X58m213IPXF/F6B7FM3FVacj2ScccQTflXLOmS1h9cjpSt6vFpv+dmj0AswmU8+jjGW9Y7B30NRIruatlQF296yajl76KGYP5w+fjUa71pI+4+5q6rrZuSm9dHLh+ON65aph817nM70nBT109TeDeRl/Gu2Rq90H7LP93BZ14Z3B735u/WD0o81J+53eP7T3cQU/vszrPvinP/93w+7nNmEt8/a/jP6dzd6FWcxTIjvxzGNirbwhfRMh7F3/9/nCUMKA==&lt;/compressed&gt;</a:t>
            </a:r>
          </a:p>
          <a:p>
            <a:pPr algn="l" rtl="0">
              <a:defRPr sz="1000"/>
            </a:pPr>
            <a:endParaRPr lang="en-US" sz="1000" b="0" i="0" u="none" strike="noStrike" baseline="0">
              <a:solidFill>
                <a:srgbClr val="000000"/>
              </a:solidFill>
              <a:latin typeface="Arial"/>
              <a:cs typeface="Arial"/>
            </a:endParaRPr>
          </a:p>
          <a:p>
            <a:pPr algn="l" rtl="0">
              <a:defRPr sz="1000"/>
            </a:pPr>
            <a:endParaRPr lang="en-US" sz="1000" b="0" i="0" u="none" strike="noStrike" baseline="0">
              <a:solidFill>
                <a:srgbClr val="000000"/>
              </a:solidFill>
              <a:latin typeface="Arial"/>
              <a:cs typeface="Arial"/>
            </a:endParaRPr>
          </a:p>
        </p:txBody>
      </p:sp>
      <p:sp>
        <p:nvSpPr>
          <p:cNvPr id="69" name="WORKBKFUNCTIONCACHE" hidden="1"/>
          <p:cNvSpPr txBox="1">
            <a:spLocks noChangeArrowheads="1"/>
          </p:cNvSpPr>
          <p:nvPr/>
        </p:nvSpPr>
        <p:spPr bwMode="auto">
          <a:xfrm>
            <a:off x="3197225" y="2944813"/>
            <a:ext cx="638175" cy="457200"/>
          </a:xfrm>
          <a:prstGeom prst="rect">
            <a:avLst/>
          </a:prstGeom>
          <a:solidFill>
            <a:srgbClr val="FFFFFF"/>
          </a:solidFill>
          <a:ln w="9525">
            <a:solidFill>
              <a:srgbClr val="000000"/>
            </a:solidFill>
            <a:miter lim="800000"/>
            <a:headEnd/>
            <a:tailEnd/>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000" b="0" i="0" u="none" strike="noStrike" baseline="0">
                <a:solidFill>
                  <a:srgbClr val="000000"/>
                </a:solidFill>
                <a:latin typeface="Arial"/>
                <a:cs typeface="Arial"/>
              </a:rPr>
              <a:t>&lt;compressed size="651798"&gt;eJztvQtvHTe2ps2fYkwDgxngk7ruF3TPARwf2fGBYwtS0oODRsOQFamlJFYU3ZIe6Md/JNd6yS1Zl+1cikvnvBDs2rt2Xcj3IRcXF1msv7pDd+lO3L67cMfuR//phdvz347cgfs391f3rf924f/t+t8u3Zn/5cA980ftuY/+0/9x/8O9dK/dW/fc/3vhtvz3Z+5DvML37p/++B/j1b91p/7TVTz+ufvB/73323DPa9e4yv/1/tPf3X/6a+75s/7hv/1Pf9SF+4u/c7jnSdwfUvjM/c1vD9zP/oh/xiPCmW9j2g9unLnl94RcXbh/+bNexPSfxWvt+z33nf13n58XbtufcXPvr/v2P6KKr/y3C5/uPZ+yS1X23Kfs/8XPtevc7Ea/788re//qFd7zuoVP3/s9//K//dsnavxJdbyM1/5LUvBPquvk9237fXL0t37/d5HIX5KKf/oMpW9qGu79yr3xLN+4d+4Ltxl1+8tKPvO1t+NVD+LZmcUz97W/z0U8Pt8j5GhfS86Fv0atean8b8LmTyuUwhVOvdZ/iVc992f86JWr/THbsfx969P37z7FV7eOaPwRku6b+1u/fzfm8MDvu/lb538LOQ6l5r8viZ4kDJBofU5mkjBDoiYJAyR6thMmSHT+jyQskOhji92RRHESo/Z0SMICiZ4kDJCY2bMzRKImCRMkatYJIyQakjBCoiUJIyTYs7NAool5aRh3MkCiZ1TcCImBJIyQYM/OBok29ibYs7NBgj07KyTYs7NCgj07KyTYs7NCguPYNkg09J1MkJhiTmqO2Rkh0bFOFCchMXFaJwskepIwRKIhCSMkWpIwQ4IjRTZI0HeyQmIgCSMkRpIwQ4J9bCskBpIwQmIkCSMkZpIwQILj2JZIsGdXnsTAOmGKBH0nGyQ4G9MCiZGzMY2QCOOnXLfDAgnOULZFgl6sBRI9SRgg8cLn6r1X/iTuDWvtkUhZIkFzUfPQb/M8g/cc1TPK6Lnbif9vk4spLnJu+H7gPsQzSMcOnTf+HLKxyeYrf9xHv/+9e+mvR5+gNJ237iDSgEUL/toVqRihIt7ze3/OnvvFb0Vp8rHEJxx74o8kExtM2MLY5LLt/7ZIwwiNHb/3ym9bf+a3pGKEym487iD2+c/9X9h7TjqF6ewona14jRN/99Dek0tpLnLMe91/Fgn94tUnF2tc0H+R65CPFT5s+e2w+Og/nTnGK60QeeHvthu3e1GnM233yccan6wNfTJrdIJHduTT8CGmg3ys8XkZr3Tsjz9i22OOziv3JZkYYxIYkIktJm/8d3pm1qh85e//Q0xDuOa/yMcYn3f+21HME8nYIrPt70Am1pgEhb+LPvPPjJwZ5oMZACRki9COXodcbHHZjaM0exw5M0fm68jlhFzMcNnzmhyRhxkeQY0wckYiVojwyZinwIVxTJt0juOszHBNxsus0Al15nBlFtNbv//EcS6TZUasQdbonLK2mOHx0h+37zA6w3pihctrr8WpP/aYdcUQkxOvyaVGYkJaScYOmauoz0WK/zOGaYXOzVUYZCYg4wFW6TAaYI2NrJshz2mSjA0y7/x5r0nDDI3D2Offcj/53469/mEs89JvT/357NXY4RTmmeUoJ59tts/ojU/HnvcNyMcWn60YISAVW1Toq9llI9402xy7hFbH09jyWKUkCh+SizEuu/6uz0nFCBWOO9ujweimRSaYqSFrnJKOJTpB3R9iXknFAhWs1kg7ZomJnE8ednhg7kx4BjB8Ih9bfIImZ/6XfXIxxeXKcZ0z+3yyNoxhWqPDdc5s8+E6Z5bpcJ0ze0zY17THhOucWaTCdc5s8+E6Z1bJcJ0zi0y4ztnT4MN1zmwS4siATS5c58wqGa5zZovLbtRj331PIkaIoIaEWJmMbIZYwDkjzcYIhefROW/GCpNv4p25yokNKuc+L33MzRdk8RtY/N2fEcr0x9gO7MVzwxMU/7hD81rTXFHxRRXvqfiCirc+xTMVX1zxmoovqHhPO76o4p3/o+JLKt7HlrOj4ospPsY091R8UcV7Kr6g4jN7QAUUr6n4oorXLOMLK95Q8YUVb6n4woqzB7Sk4k1Mc8O4yoKK94zWLqz4QMUXVpw9oGUVb6M3zh7QsoqzB7S04uwBLa04e0BLK84e0NKKc5xzWcUb+iqLKj7FFNccA1pY8Y5lfDHFJVZLq7Kk4j0VL6B4Q8UXVryl4osrzhGJZRWnr7K04gMVX1jxkYovrjj7nEsrPlDxhRUfqfjCis9UfEHFOc5ZQnH2gJZTfGAZL6I4fZVlFecsuCUVHzkLbmHFw7gbn8tfUnHO9CyjOL3DJRXvqfiCir/wqcd7GkO+D6j8QsoHbUW1Q7/N483vOUpUmMVztxP/36b+RfQPCpzF7wfuQ7w7KSxP4Y3XmAzKMsAq8GG9/gO2zYtReOvPuFixRME/uqL6C6svXml+m7goSg4lOIT1X/nm0OW1ZwtQVv9t/7dF1RdWfcfvDe+OaH06+JaipdXfjecfxD5weAtB2Mt3ESxFYUcpbMUUnDh5Yzf1X0r/oOlFLPth/5mT9z/zvULl9If/L70xcliaA1vg5TX/6D+dOcbdllb+hb/qbtzuRT3OtP0lh1Icsgb0gUpRCB7QkT/+Q7wfOZTi8NKF9zMd+3sfsW0oRuGV+5LaF9I+aE3ty2gf3kpJT6iU+l85vO0wpIhvPCzF4Z3/dhTTTgJlCGz7K1H7UtoHJb+LvujPjAwZ4IARYpIoQ2Inpob6l9J/N44S7HGEphgBvL+e+i+t/57P+xF1X1z3kOswQkPll1aeTwZY0p/xuLIUjuMsuW1/HuNBS1MIdeBwZXbK23gG56hYYMEaUYrCKUv/4rq/9MftO4wOsNwvrf9rf/SpP/aYZb+A9ic+75cagQhpIoHlCVxFHS5SXJqxuKUp3HxaW2ZssX9cmgJ7x6UYyHP08hwZCSxL4J2/zmuqvrjqh7EPvOV+8r8de53D2Nil3576a7FXsDyPME8oR+v4LKUdFm/8OXu+jSaHMhy2Yo+Z6pdRn75ReQbipbJNKE9iddyGLUNpGqLkIfUvpP+uv/pzqr+w+hyvLKc6o3QltceIvaz1RwolKAQVf4h5ovpLqo9Vzmh/SmjPpzZK6Y65EuHZpb14LjmU4BDyfuZ/2af+RfS/clxnyA6HrAFjcaUocJ0hGxy4zpAFClxnqJz27JOV057rDJVUn+sM2eDAdYZKE+A6QyW15zpDtjhwnaGyJBixLqs/1xkqTYDrDJXRfzfme999T+UXVh4lPsSCZKQs9I3PGRktRCI858p5Ektr/008iqsbLKv+uU9zH1P9BTVfW/N/j2si3lQdV9+O1xUv/pmTGednquRFPD7f5TaNWnNTkYURFj1ZmGDR+rzMZGGIRU0WJlj0bC+MsOj8H1nYYNHHtrsjCwMsxpibniyMsOjJwgSLmX09UyxqsjDComa9MMOiIQszLFqyMMOCfT0bLJqYm4bxKBMsesbMzbAYyMIMC/b1rLBoY++CfT0rLNjXs8OCfT07LNjXs8OCfT07LDjebYVFQz/KCIsp5qXmuJ4ZFh3rhQEWEjGnjbLBoicLUywasjDDoiULQyw4lmSFBf0oOywGsjDDYiQLQyzY77bDYiALMyxGsjDDYiYLEyw43m2LBft6FlgMrBfGWNCPssKCczhtsBg5h9MMizDKyvVAbLDg3GZrLOjT2mDRk4UJFi98vvD20aDIAZkUZxJUFz0P/TbPSHjPkT+zlJ67nfj/NskYIyPnhu8H7kM8g3ws8XnjzyEdq3Tw1ovwHpIDegcG+Lz1512s2LXgu12Rixku4kuHFdP33C8Ob5AhIVuEwrF837AlKmxprJLZ9n9b5GGGx47fG94H1Poz+WY4O1x243EHMQ4Q3lET9p6TT3E+O8pnK17jxB3Hlp9kypORY97r/rPI6Be+Yc4kGfRn5DokZIcQfQBLND76T2eOkUw7TF7E64ftXlTqTD0AErJHKKtD/8wen+CdHflUfIgpISF7hF7GKx3744/YBhnk88p9SSrmqAQKpGKNSnjXM700e1y+cngbcbgm30hsj9A7/+0o5opsrLHZ9ncgFXtUgsbfRQ/6Z0bUTBPCTAEyssZoR69DMtbI7MZRnD2OrRlk83Ukc0IyhsjseVWOSMQQkaBHGFsjEztM+GTN0yDDCKdVPsdxJme4JuNodviEenO4Mufprd9/4jjzyTYl1iJ7fE5ZYwwReemP23cYvWFdsUPmtVfj1B97zPpiisqJV+VS4zMhtWRjic1VVOgijQ4wummHz811HWTuIGMEdvkwQmCPjqzFIc97ko0VNu/8ea/JwxCPwxgH2HI/+d+OPYEw3nnpt6f+fPZyLJEK89Jy/JPPST8FSm98Sva8l0BC1ghtxagBuVjjQr/NMh3xrdn2WGa0OuLGFsguJ9H4kGTMkdn193lOLma4cHTaIg/GPW1SwZwOWU2VfGzxCfr+EHNLLja4YE1IWjNbVOR8ErFEBPNswpOE4RMJWSMUVDnzv+yTjDEyV47rqD0FQlkdRjft8eE6atYJcR0123y4jppFKux9WqTCddRscuE6atYJcR01u2y4jppNKlxH7akQ4jpqVhlx3MAqGa6jZpcN11GzRmY3KrLvvicTM0xQS0IMTUY/Q3zgnFFoc4zC0+2cY2OHyjfx3lw7xQqXc5+bPubnC9L4TTT+7s8J5fpjbA/24tnh+Yt/3KF6ramuqPnCmvfUfFHNW5/mmZoX0Lym5otq3tOeL6x55/+o+bKa97EN7aj5gpqPMdU9NV9Y856aL6r5zD5REc1rar6w5jXL+eKaN9R8cc1bar645uwTLat5E1PdMN6yqOY9Y7mLaz5Q88U1Z59oac3b6J2zT7S05uwTLa85+0TLa84+0fKas0+0vOYcD11a84Z+y8KaTzHNNceJFte8YzlfUHOJ5NK2LKt5T82LaN5Q88U1b6l5Ac05ZrG05vRbltd8oOaLaz5S8wKasx+6vOYDNV9c85GaL675TM0X1ZzjoWU0Z59oSc0HlvNCmtNvWVpzzp1bVvORc+cW1zyMzvF5/2U15xzRUprTV1xW856aL6r5C59+vD8y5PyA2i+mfVBXdDv02zwy/Z4jScVpPHc78f9tEihEIGhwFr8fuA/x/uRQgsMbrzIplKaAVejDGwMO2EovyOGtP+NixR4FX+mK+i+uv/io+Z3noilJlCERVp3lW01LqM+WoDSBbf+3Rd0X133H7w1vsGh9SvjOpOX1343nH8R+cXgTQth7Tg6LcdhRDlsxDSdO3itOAssRCKpexPIf9p85eUc133JUkgD6A9I/I4nlSbAtLqH6R//pzDEit7z2L+J1wnYvKnKmLTFJlCORVaA/VI5D8IaO/PEf4h1JohyJly68L+rY3/2IbURBDq/cl1S/mPpBbapfSv3wxkx6ReX0/8rhPYwhTXwXYzkS7/y3o5h6MijFYNtfieqXUz9o+V30TH9mxMgECYwkk0UpFjsxPSRQjsBuHEXY4xhOQQbyHvcTEihAYM/n/ojKF1A+5DuM4VD75bXnkwW2CDBSV5rDcZxZt+3PY5xoeQ6hHhyuzGV5G8/gjBYbNFgrynE4ZQ0ooPxLf9y+w+gBy/7yBF77o0/9sccs/0XUP/G5v9S4REgVGZRgcBWVuEhRa0bpludw8/lvmePFPnN5Duwxl6Mgz+bL82hksDSDdz7/r6l7Ad0PY794y/3kfzv2Sofxs0u/PfXXYi+hBJEwryjH8fhcpiUab/w5e761JolSJLZiL5r6l9KffpIFCuKzsm2wwGJ1ZIctRHkeouUhCRQjsOuv95z6L64/RzVL6s74XVn1MbYvqwqSQxkOQccfYq6o/7L6Yy01WqEy6vO5j3LKY15FeAJqL55LEmVIhNyf+V/2SaAQgSvHdYwskcgqMEpXjgPXMbJCgusY2eDAdYxKqs9eWkn1uY5RWf25jpEVElzHqDwDrmNUVn2uY2SNBNcxKs2C8ezSBLiOUXkGXMeoFIHdmPN99z21X1x7lPoQI5LRtNBfPmfUtBiL8NQs51Qsr/438SiumbC0/uc+1X1M9xdUfW3VX3l93txSHVffjtcVn/6Zk9nqZ6rkRTw+3+U2jVpzU5GFERY9WZhg0fq8zGRhiEVNFiZY9GwvjLDo/B9Z2GDRx7a7IwsDLMaYm54sjLDoycIEi5l9PVMsarIwwqJmvTDDoiELMyxasjDDgn09GyyamJuG8SgTLHrGzM2wGMjCDAv29aywaGPvgn09KyzY17PDgn09OyzY17PDgn09Oyw43m2FRUM/ygiLKeal5rieGRYd64UBFhIxp42ywaInC1MsGrIww6IlC0MsOJZkhQX9KDssBrIww2IkC0Ms2O+2w2IgCzMsRrIww2ImCxMsON5tiwX7ehZYDKwXxljQj7LCgnM4bbAYOYfTDIswysr1QGyw4Nxmayzo09pg0ZOFCRYvfL7wvtKgyAGZFGcSVBc9D/02z0h4z5E/s5Seu534/zbJGCMj54bvB+5DPIN8LPF5488hHat08BaM8GaSA3oHBvi89eddrNi14LtdkYsZLuJLh1XT99wvDm+UISFbhMKxfCuxJSpsaayS2fZ/W+RhhseO3xveDNT6M/muODtcduNxBzEOEN5UE/byfTXl+ewon614jRN3HFt+kilPRo55r/vPIqNf+LY5k2TQn5HrkJAdQvQBLNH46D+dOUYy7TB54cKbwMJ2Lyp1ph4ACdkjlNWhf2aPT/DOjnwqPsSUkJA9Qi/jlY798UdsgwzyeeW+JBVzVAIFUrFGJbzxmV6aPS5fObyPOFyT7yS2R+id/3YUc0U21ths+zuQij0qQePvogf9MyNqpglhpgAZWWO0o9chGWtkduMozh7H1gyy+TqSOSEZQ2T2vCpHJGKISNAjjK2RiR0mfLLmaZBhhNMqn+M4kzNck3E0O3xCvTlcmfP01u8/cZz5ZJsSa5E9PqesMYaIvPTH7TuM3rCu2CHz2qtx6o89Zn0xReXEq3Kp8ZmQWrKxxOYqKnSRRgcY3bTD5+a6DjJ3kDECu3wYIbBHR9bikOc9ycYKm3f+vNfkYYjHYYwDbLmf/G/HnkAY77z021N/Pns5lkiFeWk5/snnpJ8CpTc+JXveSyAha4S2YtSAXKxxod9mmY741mx7LDNaHXFjC2SXk2h8SDLmyOz6Oz0nFzNcODptkQfjnjapYE6HrKZKPrb4BH1/iLklFxtcsCYkrZktKnI+iVgignk24UnC8ImErBEKqpz5X/ZJxhiZK8d11J4CoawOo5v2+HAdNeuEuI6abT5cR80iFfY+LVLhOmo2uXAdNeuEuI6aXTZcR80mFa6j9lQIcR01q4w4bmCVDNdRs8uG66hZI7MbFdl335OJGSaoJSGGJqOfIT5wzii0OUbh6XbOsbFD5Zt4b66dYoXLuc9NH/PzBWn8Jhp/9+eEcv0xtgd78ezw/MU/7lC91lRX1HxhzXtqvqjmrU/zTM0LaF5T80U172nPF9a883/UfFnN+9iGdtR8Qc3HmOqemi+seU/NF9V8Zp+oiOY1NV9Y85rlfHHNG2q+uOYtNV9cc/aJltW8ialuGG9ZVPOesdzFNR+o+eKas0+0tOZt9M7ZJ1pac/aJltecfaLlNWefaHnN2SdaXnOOhy6teUO/ZWHNp5jmmuNEi2vesZwvqLlEcmlbltW8p+ZFNG+o+eKat9S8gOYcs1hac/oty2s+UPPFNR+peQHN2Q9dXvOBmi+u+UjNF9d8puaLas7x0DKas0+0pOYDy3khzem3LK05584tq/nIuXOLax5G5/i8/7Kac45oKc3pKy6reU/NF9X8hU8/3h8Zcn5A7RfTPqgruh36bR6Zfs+RpOI0nrud+P82CRQiEDQ4i98P3Id4f3IoweGNV5kUSlPAKvThjQEHbKUX5PDWn3GxYo+Cr3RF/RfXX3zU/M5z0ZQkypAIq87yraYl1GdLUJrAtv/bou6L677j94Y3WLQ+JXxn0vL678bzD2K/OLwJIezl+xCW47CjHLZiGk6cvFecBJYjEFS9iOU/7D9z8o5qvuWoJAH0B6R/RhLLk2BbXEL1j/7TmWNEbnntX/gr7cbtXlTkTFtikihHIqtAf6gch+ANHfnjP8Q7kkQ5Ei9deF/Usb/7EduIghxeuS+pfjH1g9pUv5T64Y2Z9IrK6f+Vw3sYQ5r4LsZyJN75b0cx9WRQisG2vxLVL6d+0PK76Jn+zIiRCRIYSSaLUix2YnpIoByB3TiKsMcxnIIM5D3uJyRQgMCez/0RlS+gfMh3GMOh9strzycLbBFgpK40h+M4s27bn8c40fIcQj04XJnL8jaewRktNmiwVpTjcMoaUED5l/64fYfRA5b95Qm89kef+mOPWf6LqH/ic3+pcYmQKjIoweAqKnGRotaM0i3P4ebz3zLHi33m8hzYYy5HQZ7Nl+fRyGBpBu98/l9T9wK6H8Z+8Zb7yf927JUO42eXfnvqr8VeQgkiYV5RjuPxuUxLNN74c/Z8a00SpUhsxV409S+lP/0kCxTEZ2XbYIHF6sgOW4jyPETLQxIoRmDXX/E59V9cf45qltSd8buy6mNsX1YVJIcyHIKOP8RcUf9l9cdaarRCZdTncx/llMe8ivAE1F48lyTKkAi5P/O/7JNAIQJXjusYWSKRVWCUrhwHrmNkhQTXMbLBgesYlVSfvbSS6nMdo7L6cx0jKyS4jlF5BlzHqKz6XMfIGgmuY1SaBePZpQlwHaPyDLiOUSkCuzHn++57ar+49ij1IUYko2mhv3zOqGkxFuGpWc6pWF79b+JRXDNhaf3Pfar7mO4vqPraqr92b2MkYVV1XH07Xld8+mdOZqufqZIX8fh8l9s0as1NRRZGWPRkYYJF6/Myk4UhFjVZmGDRs70wwqLzf2Rhg0Uf2+6OLAywGGNuerIwwqInCxMsZvb1TLGoycIIi5r1wgyLhizMsGjJwgwL9vVssGhibhrGo0yw6BkzN8NiIAszLNjXs8Kijb0L9vWssGBfzw4L9vXssGBfzw4L9vXssOB4txUWDf0oIyymmJea43pmWHSsFwZYSMScNsoGi54sTLFoyMIMi5YsDLHgWJIVFvSj7LAYyMIMi5EsDLFgv9sOi4EszLAYycIMi5ksTLDgeLctFuzrWWAxsF4YY0E/ygoLzuG0wWLkHE4zLMIoK9cDscGCc5utsaBPa4NFTxYmWLzw+cL7SoMiB2RSnElQXfQ89Ns8I+E9R/7MUnruduL/2yRjjIycG74fuA/xDPKxxOeNP4d0rNLBWzDCm0kO6B0Y4PPWn3exYteC73ZFLma4iC8dVk3fc784vFGGhGwRCsfyrcSWqLClsUpm2/9tkYcZHjt+b3gzUOvP5Lvi7HDZjccdxDhAeFNN2Mv31ZTns6N8tuI1TtxxbPlJpjwZOea97j+LjH7h2+ZMkkF/Rq5DQnYI0QewROOj/3TmGMm0w+SFv99u3O5Fpc7UAyAhe4SyOvTP7PEJ3tmRT8WHmBISskfoZbzSsT/+iG2QQT6v3JekYo5KoEAq1qiENz7TS7PH5SuH9xGHa/KdxPYIvfPfjmKuyMYam+14F1KxRiVo/F30oH9mRM00IcwUICNrjHb0OiRjjcxuHMXZ49iaQTZfRzInJGOIzJ5X5YhEDBEJeoSxNTKxw4RP1jwNMoxwWuVzHGdyhmsyjmaHT6g3hytznt76/SeOM59sU2ItssfnlDXGEJGX/rh9h9Eb1hU7ZF57NU79scesL6aonHhVLjU+E1JLNpbYXEWFLtLoAKObdvjcXNdB5g4yRmCXDyME9ujIWhzyvCfZWGHzzp/3mjwM8TiMcYAt95P/7dgTCOOdl3576s9nL8cSqTAvLcc/+Zz0U6D0xqdkz3sJJGSN0FaMGpCLNS702yzTEd+abY9lRqsjbmyB7HISjQ9JxhyZXX/f5+RihgtHpy3yYNzTJhXM6ZDVVMnHFp+g7w8xt+RigwvWhKQ1s0VFzicRS0QwzyY8SRg+kZA1QkGVM//LPskYI3PluI7aUyCU1WF00x4frqNmnRDXUbPNh+uoWaTC3qdFKlxHzSYXrqNmnRDXUbPLhuuo2aTCddSeCiGuo2aVEccNrJLhOmp22XAdNWtkdqMi++57MjHDBLUkxNBk9DPEB84ZhTbHKDzdzjk2dqh8E+/NtVOscDn3ueljfr4gjd9E4+/+nFCuP8b2YC+eHZ6/+Mcdqtea6oqaL6x5T80X1bz1aZ6peQHNa2q+qOY97fnCmnf+j5ovq3kf29COmi+o+RhT3VPzhTXvqfmims/sExXRvKbmC2tes5wvrnlDzRfXvKXmi2vOPtGymjcx1Q3jLYtq3jOWu7jmAzVfXHP2iZbWvI3eOftES2vOPtHymrNPtLzm7BMtrzn7RMtrzvHQpTVv6LcsrPkU01xznGhxzTuW8wU1l0gubcuymvfUvIjmDTVfXPOWmhfQnGMWS2tOv2V5zQdqvrjmIzUvoDn7octrPlDzxTUfqfnims/UfFHNOR5aRnP2iZbUfGA5L6Q5/ZalNefcuWU1Hzl3bnHNw+gcn/dfVnPOES2lOX3FZTXvqfmimr/w6cf7I0POD6j9YtoHdUW3Q7/NI9PvOZJUnMZztxP/3yaBQgSCBmfx+4H7EO9PDiU4vPEqk0JpCliFPrwx4ICt9IIc3vozLlbsUfCVrqj/4vqLj5rfeS6akkQZEmHVWb7VtIT6bAlKE9j2f1vUfXHdd/ze8AaL1qeE70xaXv/deP5B7BeHNyGEvXwfwnIcdpTDVkzDiZP3ipPAcgSCqhex/If9Z07eUc23HJUkgP6A9M9IYnkSbItLqP7RfzpzjMgtr/0Lf93duN2LipxpS0wS5UhkFegPleMQvKEjf/yHeEeSKEfipQvvizr2dz9iG1GQwyv3JdUvpn5Qm+qXUj+8MZNeUTn9v3J4D2NIE9/FWI7EO//tKKaeDEox2I5Xo/ql1A9afhc9058ZMTJBAiPJZFGKxU5MDwmUI7AbRxH2OIZTkIG8x/2EBAoQ2PO5P6LyBZQP+Q5jONR+ee35ZIEtAozUleZwHGfWbfvzGCdankOoB4crc1nexjM4o8UGDdaKchxOWQMKKP/SH7fvMHrAsr88gdf+6FN/7DHLfxH1T3zuLzUuEVJFBiUYXEUlLlLUmlG65TncfP5b5nixz1yeA3vM5SjIs/nyPBoZLM3gnc//a+peQPfD2C/ecj/534690mH87NJvT/212EsoQSTMK8pxPD6XaYnGG3/Onm+tSaIUia3Yi6b+pfSnn2SBgvisbBsssFgd2WELUZ6HaHlIAsUI7PrrP6f+i+vPUc2SujN+V1Z9jO3LqoLkUIZD0PGHmCvqv6z+WEuNVqiM+nzuo5zymFcRnoDai+eSRBkSIfdn/pd9EihE4MpxHSNLJLIKjNKV48B1jKyQ4DpGNjhwHaOS6rOXVlJ9rmNUVn+uY2SFBNcxKs+A6xiVVZ/rGFkjwXWMSrNgPLs0Aa5jVJ4B1zEqRWA35nzffU/tF9cepT7EiGQ0LfSXzxk1LcYiPDXLORXLq/9NPIprJiyt/7lPdR/T/QVVX1v1//C/n99SHVffjtcVn/6Zk9nqZ6rkRTw+3+U2jVpzU5GFERY9WZhg0fq8zGRhiEVNFiZY9GwvjLDo/B9Z2GDRx7a7IwsDLMaYm54sjLDoycIEi5l9PVMsarIwwqJmvTDDoiELMyxasjDDgn09GyyamJuG8SgTLHrGzM2wGMjCDAv29aywaGPvgn09KyzY17PDgn09OyzY17PDgn09Oyw43m2FRUM/ygiLKeal5rieGRYd64UBFhIxp42ywaInC1MsGrIww6IlC0MsOJZkhQX9KDssBrIww2IkC0Ms2O+2w2IgCzMsRrIww2ImCxMsON5tiwX7ehZYDKwXxljQj7LCgnM4bbAYOYfTDIswysr1QGyw4Nxmayzo09pg0ZOFCRYvfL7wvtKgyAGZFGcSVBc9D/02z0h4z5E/s5Seu534/zbJGCMj54bvB+5DPIN8LPF5488hHat08BaM8GaSA3oHBvi89eddrNi14LtdkYsZLuJLh1XT99wvDm+UISFbhMKxfCuxJSpsaayS2fZ/W+RhhseO3xveDNT6M/muODtcduNxBzEOEN5UE/aek09xPjvKZyte48Qdx5afZMqTkWPe6/6zyOgXvm3OJBn0Z+Q6JGSHEH0ASzQ++k9njpFMO0xe+Pvtxu1eVOpMPQASskcoq0P/zB6f4J0d+VR8iCkhIXuEXsYrHfvjj9gGGeTzyn1JKuaoBAqkYo1KeOMzvTR7XL5yeB9xuCbfSWyP0Dv/7Sjmimyssdl2fyMVg1SCxt9FD/pnRtRME8JMATKyxmhHr0My1sjsxlGcPY6tGWTzdSRzQjKGyOz56x+RiCEiQY8wtkYmdpjwyZqnQYYRTqt8juNMznBNxtHs8An15nBlztNbv//EceaTbUqsRfb4nLLGGCLy0h+37zB6w7pih8xrr8apP/aY9cUUlRN//UuNz4TUko0lNldRoYs0OsDoph0+N9d1kLmDjBHY5cMIgT06shaHPO9JNlbYvPPnvSYPQzwOYxxgy/3kfzv2BMJ456Xfnvrz2cuxRCrMS8vxTz4n/RQovfEp2fNeAglZI7QVowbkYo0L/TbLdMS3ZttjmdHqiBtbILucRONDkjFHZtff9zm5mOHC0WmLPBj3tEkFczpkNVXyscUn6PtDzC252OCCNSFpzWxRkfNJxBIRzLMJTxKGTyRkjVBQ5cz/sk8yxshcOa6j9hQIZXUY3bTHh+uoWSfEddRs8+E6ahapsPdpkQrXUbPJheuoWSfEddTssuE6ajapcB21p0KI66hZZcRxA6tkuI6aXTZcR80amd2oyL77nkzMMEEtCTE0Gf0M8YFzRqHNMQpPt3OOjR0q38R7c+0UK1zOfW76mJ8vSOM30fi73xfK9cfYHuzFs8PzF/+4Q/VaU11R84U176n5opq3Ps0zNS+geU3NF9W8pz1fWPPO/1HzZTXvYxvaUfMFNR9jqntqvrDmPTVfVPOZfaIimtfUfGHNa5bzxTVvqPnimrfUfHHN2SdaVvMmprphvGVRzXvGchfXfKDmi2vOPtHSmrfRO2efaGnN2SdaXnP2iZbXnH2i5TVnn2h5zTkeurTmDf2WhTWfYpprjhMtrnnHcr6g5hLJpW1ZVvOemhfRvKHmi2veUvMCmnPMYmnN6bcsr/lAzRfXfKTmBTRnP3R5zQdqvrjmIzVfXPOZmi+qOcdDy2jOPtGSmg8s54U0p9+ytOacO7es5iPnzi2ueRid4/P+y2rOOaKlNKevuKzmPTVfVPMXPv14f2TI+QG1X0z7oK7odui3eWT6PUeSitN47nbi/9skUIhA0OAsfj9wH+L9yaEEhzdeZVIoTQGr0Ic3BhywlV6Qw1t/xsWKPQq+0hX1X1x/8VHzO89FU5IoQyKsOsu3mpZQny1BaQLb/m+Lui+u+47fG95g0fqU8J1Jy+u/G88/iP3i8CaEsPecHBbjsKMctmIaTpy8V5wEliMQVL2I5T/sP3Pyjmq+5agkAfQHpH9GEsuTYFtcQvWP/tOZY0Ruee1f+Ovuxu1eVORMW2KSKEciq0B/qByH4A0d+eM/xDuSRDkSL114X9Sxv/sR24iCHF65L6l+MfWD2lS/lPrhjZn0isrp/5XDexhDmvguxnIk3vlvRzH1ZFCKwba/EtUvp37Q8rvomf7MiJEJEhhJJotSLHZiekigHIHdOIqwxzGcggzkPe4nJFCAwJ6/zhGVL6B8yHcYw6H2y2vPJwtsEWCkrjSH4zizbtufxzjR8hxCPThcmcvyNp7BGS02aLBWlONwyhpQQPmX/rh9h9EDlv3lCbz2R5/6Y49Z/ouof+Kvc6lxiZAqMijB4CoqcZGi1ozSLc/h5vPfMseLfebyHNhjLkdBns2X59HIYGkG73z+X1P3Arofxn7xlvvJ/3bslQ7jZ5d+e+qvxV5CCSJhXlGO4/G5TEs03vhz9nxrTRKlSGzFXjT1L6U//SQLFMRnZdtggcXqyA5biPI8RMtDEihGYNdf/zn1X1x/jmqW1J3xu7LqY2xfVhUkhzIcgo4/xFxR/2X1x1pqtEJl1OdzH+WUx7yK8ATUXjyXJMqQCLk/87/sk0AhAleO6xhZIpFVYJSuHAeuY2SFBNcxssGB6xiVVJ+9tJLqcx2jsvpzHSMrJLiOUXkGXMeorPpcx8gaCa5jVJoF49mlCXAdo/IMuI5RKQK7Mef77ntqv7j2KPUhRiSjaaG/fM6oaTEW4alZzqlYXv1v4lFcM2Fp/c99qvuY7i+o+r2qv4j6nbsw4+p5nHW1eYvETQK40+pVnjmZuX6mql7E4/Mdb5OpNWcVuRjk0pOLOS6tz9dMLka51ORijkvP9sUgl87/kYs9Ln1s9ztyMcZljDnrycUgl55czHGZ2a80y6UmF4NcatYXk1wacjHJpSUXk1zYr7THpYk5axgfM8elZ5zfJJeBXExyYb/SIpc29l7Yr7TIhf1Km1zYr7TJhf1Km1zYr7TJheP7Frk09McMcplivmqOV5rk0rG+GOMiUX7aMXtcenIxy6UhF5NcWnIxyoXjYha50B+zyWUgF5NcRnIxyoX9fZtcBnIxyWUkF5NcZnIxx4Xj+3a5sF9pjcvA+mKYC/0xi1w4D9Yel5HzYE1yCSPJXB/GHhfOG7fMhX6yPS49uZjj8sLnEe/EDeockI8pPoGAaHvot3k2xnuOaD4JYs/dTvx/m5QMU5Jzw/cD9yGeQVZWWb3x55DUUyCFt7SEN+cc0LMwxuqtv9LFiu0LPuAVGZlkJP55WO1/z/3i8CYk0rJLKxzLN2tbJcSW6SlQ2vZ/W2Rjks2O3xvegNX6M/lORJuMduNxBzH+EN7OFPbyHU22WO0oq62YzhN3HL0GUrJFSY55r/vPIq9f+OZF85TQX5LrkJZNWvQfrJL56D+dOUZZbfJ54e+zG7d7UbUz9R5IyzatrBT9PNusgpd35K/1IV6PtGzTeunPPPDX+qdnxjbLNqtX7ksSMk0oECEhy4TCW9fp7dlm9JXD+8FDuvmOcNu03vlvRzGH5GSZ07a/AwnZJhT0/i565T8zwvdkaGFmBHlZ5rUT00xKtintxlGoPY4TGuf0daR0QkpGKe35Ox+RjlE6QZswTkg+NvnwyaanR4nR16fA6jjOgN325zGuZ5NVqE+HK/PA3sa0cDbY0yHG2mWb1SlrklE6L/1x+w6jT6xDNim99sqc+mOPWY/MEgp3vtQYUUg5OVnldBXVukgjGoy82mR1cw0PmWfJ2MTTYMXIhG1SsgaLPJ9LThY5vfPnvSYbo2wOY/xhy/3kfzv2NMI47qXfnvrz2YuySi3M28uxWT7v/tSIvfHX2/MeBmlZprUVoxVkZJkR/b+nQkr8dbZVT4XX6ughW6ynwUz0PiQl05R2/f2ek5FJRhyBt86GMVn7hDCfRVbyJSu7rM7ivX8gI5OMsO4oLZ5dQgeOz6ZZpoP5RuFpz/CJtCzTCgqd+V/2SckwpSvHdfieGq2sFCOvtllxHb6nRIvr8D0dVlyHzzoh9nStE+I6fPYZcR2+p0SL6/A9DU5ch88+Ia7D9xRpcR2+p8CLYx1PgRLX4XsanLgOn2VKu1Gdffc9+Zjkg9oTYnoyqhviEueMlpvmFVYs4Fwjm4S+iVfg+jkWGZ37nPUxb18YIvNX92ffPh74/Jy7f/PfrlKuw/faHzn5FF/HT4O/V/jUutmN+mnyf/Jr5X+XfaP/XT71/p98av0R8imoIJ8qvUrjt7V+mvTcZuW+nZ7bpBTU/tOgnyo9Llyt109DPCOUpEa3+N7rdojbOp7baErCNty9i5+uY56muH+K54d01LptdIv9vW6HuG31e6vX66IO4X/8Pup9Wt0Ouh31eDmv13R0ur/X+7YxXeH4Tre9/l7rFtdtVLlW9Wpu6IW71qo0zuuUaruScvDr9VOn1Lqok6gJik26W60pr1XhSVNaJYVDToNOk27xe6vbQfeP+r3Rba/7W93iuE5/x7bW/bOmelJt65WyNKZPvX7q9FOjKZOSNqsWteo26ZUq3dapBlR6TpvKaZ00rbX0Ven8VtNWp7tWeo82/dakWoBaFQhC3UFzixrVpjzNKS29atJqzkG1i0fJFkdUUbVR6UxKZ1K1J1V/SvQa/Y5tpftrvQ7OH3Rb63bU4yr9jnqK8ot0QSnwaTR/nZ4j9mlwsEUgMae81qoDciFscFyb6DTJeuXyPK6UhtbBPuG+qC3NilUaV0pNp7QmTXMo02JXOrVPnea7U/vUaQnptWZ1WnvELkxae0bl0mipn7QmT1rvJy0zk9qHSevlpDpOyn1SOzRpOZq0tk7KYdJaOGn5mlSjScvJpDQmLVmT8po075PW1klrzqSletLaXCcF6lQrRC9cJdsn3D/bp1HvCPs0JOJjynWlaoJnq2WhUcVGtS+N2p9RS/CoJXxUnqNec9QyNGqJHrUmjloDRq0hYW+rWxzX6e/Y1rof9mnWM1By6/RbrXep9Ti0ojiuThRr1W3SK1W6zfapS9eBdUBb0Sa9unR+tk9onSstAdl2gUmjlITgrFcYNLewT12qyXNKS6+8a5ftE1KA63R6hOSo1/2DHjeodoOqPyR6jX7HttL9tV4H5w+6rXU76nGVfkc9RflFupBO5KpNZXZKuRlSGZ0TPVjnLpV7WEdpa+FnoR1pk+Vr9e5in2CVwLhZuW+XWuMhaT2mUoPyU6X7VqpDo2WiUTvSqB1B+4561GiaGrULvV69V50brcm9lqReOfZaLnqtfb3q2Gs56TU3verap+tM6T69bifdhv2DWoxB89ar3oPao15V77VW9lqvBrV3g9qrPtWTJtUT+JKiV6NHoQ708bwh+VitlvNe7YQwhcc8JjUaVTP7T6hLteZUSnKTct4nhWv9LjnqVLle79urMl06r9PtqPt73eK4QX/HttUtyjOYrJalNn2qk13JpRQWptYzJ73mpGkeUl7QLufSiXa5VqskNWvS0jbpeb2DfYJ9AcEp/ZZ90j71E5CSQa/UpxrVpZxkOwxNcsvfpvIDTXCE5KjV/Z3mtNVUtUl9/N7pfmwb3d/qd5w/6Rb7Zz0O90O9hcK1pg9Ko/2Al9OlktmpCnXyvuvkT9cr/nKbNG2T8m2qH20qxW1qG5rUbjXJQjYr9+1T3RoS7SmVLvQrq9QOVZof9Adh1xpND/ywZuW4Ubch17PWnjn1XMTuzFqSZ633s9qHWdM/q52Z9Xqzcp/VDs2a/nnlPr1uJ93K/knPmzQdY9qP+1Z6/KDbUX9vdYvrZvuULQbs+axXQ3+hW7l/tk+zphj2KXvROdeNqpn9J/htjaaoU/s06/XapHCt3yVHjV6z1Ry0qkyTzut0O+r+Xrc4btDfsW11m+1Tr3dGCUJ5rZPnXyd71iZ7LntFi1a3lV4Jecn2CX5+l6wD+mdtajVRGuDr5J52o3VjXrFd2SeFFapW8jJpLrN9gk84p7QgvUOqs10qR7VeZ9AjJEe17m/0OChQJ/Xxe6f7sW10f6vfcf6kW+yf9Tjcb1BlkPta0welYZ/apDW2OU8oy9AN1us6pn/Uba9blOZJvze6rXSLcoPz5HogDDsEa4WWaUjbTre9bnFcpd9H3YoHIukYkqUWT2RIv4/6Xe4zqEUa1CINqtyg1x20Tg6ajkHTMWi+BrUQQ/JMxnTepFvZP6V0DHp8o1vcf9bjcN3st6J9QBmXfMLDHfT8QXXAfcABXm+v+yfVr1bdK93Wet1edZPvTdJz1O+DblvdX+u20/29fq902+p+XA/HNfp7o99n3cKvQT4rTe+o2163KJezpn9S3WbdDnp9pH9WPXB8r1uUn1q3k943RzjkuEb1w36Ud5RflL9O74d0zrqF7ihHaCFGPQ9blAtJR6X7a81PrTrWqmuduFT6vdLzJv0Ozxznd/p91u+9bnE86l2r6UC6Bt22ml/oDwU7rWNSZnNPLPuOsDTZVx8S7aw32r7WIebQJPWaZI2blfvmuANSkLnWKWZXpXMrLf3NSsvb6bbXrViPSf2XUf0b0KxSD6JSMtkPr1KZrFItrpJdrFyOLqLsVEnVKtnJKuWqSja5Sla5Su1xlSx3lcpc5fqVq0zpU47e55QO6dwmfcrpm9MZ+W65FcWnOqVgTvfN/u+wokHuo+UUgHb2jseU5s5hfCB7RvB5m3RXsTltimNVrlqhM6Z9Q/rUpl/r9KlLv/ZpX5U+tenXfI98RpOOa9K+OX1COc3lD30t2C35BD+jT5ogLbWWMiEwp09Dum/OL9qF1VgWvLI8NiT2u1nROo9S5FGNOmmR25/ci85k55WrdCkl6ImgJNepfNQrJSq3cF3a16yUo1wuxfeZ1HcSNWdtqWY3q88zrxCvdE+lZ076HV46rtDp91m/97rF8bASbUpLTl9mCpWzLzUl1XLfG1ohui/2Mo/3oV3oE6t2hRpqUJUs4phoIdbVrNw3j7MMKX3ZSubSnMsB+ni15rpW21in/egDY1Rq1K2MJQgXjBugH9rrcb2W1V7P77Xc9Uq6d4hi1NqXR4SmTr+3eh/ZjxhUpX3yRs9r9L5N2j/p+Z0eX+kW9x91i3xA4TZ9yjV9TEflVqjT89H2IepQrzDNfT/kBmrm2BT68hiVmbWuSsnv3JgU7vV7p9tat7P+3uj3VreT7pfjBj1uTMdV+nul33E/tOFzOgJWK4/E5dhCjofOqaTVSe1Rt51eCXlBDcgxrjzGlq1aLm3IC+pQne6KklCl32D3mpU2F7mcNffwaJpkYWs3p7Qg3od6l8eg57RFDiVHve4fNKe9qj0k9fH7pL9jO+h+jEl3+r3R76N+b3WL41EfkXukq9Mt8tKkPOTo3ZDKMco4xn5F2+z15nGg3IOc06ccQ4RVGldKA/y5fF/4So3LsbMppTS3xbBtlUOktlf71Kud6dU+9Q59YIxKjbqVERVJz+QQ05r1u9TkKVl9tB6Vti+iy6Q6Tsp90jI+aTmaVLVJa+GktXBKsaVKW5dKW58q7Z/0/E6Pr3SL+4+6RT5glXJ9yx4LUjm6bJ+Qr2yfcEdQy5GNMakCNbMHli1Vo/doVUlRsE8K9/q9022t21l/b/R7q9tJ98txGI3t03GV/l7pd9wv26dOj8heVZM+5XF65BeeYK2twqR2aNJyPmntmlZ6KrCGuU9ep7a/VTverOQl26DsL9d6j/wbakH21+ekbqNXgn3KUZw8Htan0pbtE8pJr1uUJ8lRq/s7zSmO75L6+H3S37EddD/GpDv93uj3Ub+3usXxqI+tpgPp6nSb7X4eYc69iNwfhw80rdgseEioFa3LEch2hQ7KfpXqzOiy15R9Kty3S6oPKX0gUaX2rUpeWJV+xbgGrB5YoUahvwgPQq4FrwH9YIwzYiwA8WP0l1otYZgT02pJgH1GH7vVWoM5GRjZR18MerVamzGGjfYYMVmM/8N6IMKNeoF+R7tileAP1yv9BNwlxxl7vS6UbLVE5RG9NvWMupTbPBMtWyW09eiZd1onMbumSQrju9yn1pw0mgPM0mlUgUav1+hxtR7X6HG1KtKkba/bHCuZ9Mo5ptylT7BUea5G7i9Vemav14RabcpLHjOC99Im64BecOvqVAqREtSheoXSrPfAb8hB43IcA+Wj09zndiHfd0pp6VXr7AFD/U63bcqhXLfS/bXmtFK1q6Q+fkf8BdtO9yMqALqVfu/1e61b3G9SZZBSpA9KIy9NykOOguVxhjw2DY8Ls/DEZqF09y57TTnmmeewwSqNK6UBPlW+L9qCxuW5dbmFypEO+G2Vw1gd7EurNahV/wmRc9jrNh0vczGk9owO/UNJ1ag1edR6PzrMbun0PLEzY7qOcB81B6Peb9TaOmotHLUWjlq+RuUyajkZ1W6NWrJG5TWqlqPW1lFrzqilenR5vLpLuuYYEeYXNS7bp0HPz/Zp0JSBGiIi6JONLs88y/ZpTp8qvUetSkrOqqQwvktMGLN0Ks0BZulUqkCl6UFsd9bjpEQODrNoqrTtdZtj6Y1eOc+zy5/ynCbkF1a31tIwaikatXSNWrvGZHfQvtQux9Zrh94vbDD63GOyXJijKJRQMrJ9Qi3oVwgOqm6lVwKBHA+b06c+XTPbJ5STVs+f9AiJoEsdHFSzQb2RwU1Jffw+6H5sO92PkSHQrfR7r99r3eJ+kyrTajpaTR+UznY/98KuVWXR4lp9rmuHGdLSF0XLc73C6XqlRZBvGPO/Ti0jFM32HpYKSqNFQMlBWwc7dq265bnl6MHkuJ9sc/Qa7c918r7kf/hZ1w7jrfI/RtDhs12ntifbyWuHsViMyF67HFlHT0Wufe2k533tchwEcbQ8U/XawR+Qfj1mcl0nm4C5FNcr1lmYiyIYKbx2mFcHS3jthlSKrh3GMjHidu0wv67WknPt8vwDzFWEj4Q6hVp+vWLZrx3mAWC25bXLM2/hZ8HPhT+La2KO67WD/3Xt8jxxePnwoa4d5nzCYl6vlBwZ30bfBn0NzKa9dpi/jllV1w4ztjD36TpFYBD1ul6JuVw7zM3HPK1rhzlcOXp9naIFUo+EZhuf8rj5ZEfY8zE+YXzXUx+1g8crI5ObTua+SGnfcNL7l3kCoeRuOunZIIY3aDxCZixtOuktSJuLVkN6+jLbcYzH9NqLyxERGW+eYwpgwSRiKnGWTSdxUon6YxZvq610FY8QX7TS/myendRoP7z3x8i83Uq9tT7mEWNnXcyBjFjLODPGqqSNFku6qW1xoz3bOV4jKNOpjyKzsiXK1GiqtvwxlUNUf9SjNp3MfJw0jau2ZtZ2XYjMDrPqpTXu434ZBR5SnxezqBAF3dRWR+Jc4Rp4dmRS67jpMPNN/KZADN5ppR6FpEDGCzGT8jqmTI4ST7hLx8OnkzGlTTepjy5jFJKX1fEBmX0l7Cf1R7NPKqNQ0idu4j1lLg0sh8ydCvne1BRK5AD+II6V8bRN12hepfeFGK5YC6nRkq9WW2pEjMTPa2MJaRzmpmHOrZBotNctqRRfA+MJ4sFIfFlqkkT8xYuCJZu1pMrMMdFOoqNSH2XGssTcNtWDEk8YM7s2nMy6bzUdbToTMdCgQqXtuqSgdojXyuxkod7rfTGi1SkbmRUsR0hvEZ6b2AFJk4yXbDqJG2Lu5oaTOLXUgD6WokE9Q8zllFT06klUUYdGy460VOJTNdpXlPzIsyC91sdZLVOld5CoY+Py0x4Sz5DcScnC3A95AmfSs1q1LY1+w+yMWS2dlNBNl+MVEjGTOF8VFZA7YqxH5sDN0RZ2Wntz7FBKukRD2lg/xVYMDjHSKdWITSdz9qVm4RkPieyKtRQ7IbP20DMRGypRAZm3t6n1D1HWQVsDmXU3azpnvVubauagqZ8jIYlvIBIis+hklKCNV5DyLzP9ME4kT5AMqpNY7jqRnlVlpALzIuQ46c22yWpI7KFLNgzP+MhTKY1aMnga4kfLTLkuliCZPYc5tlIKhfOg9U3qImZtSCmetcS32rpMyQZfu9vWWM6flFjrMONdrtGrNZY+ch6VbdWqVaqTjLBMyRNotbWV2aqbDnPXZW546/AcjjyVM2mNGzR3Ui+vtSVsk03adDJ3Sp6NQB9N2iSpz00kgnkvmHNcOTy/iB7SppbqyqFXJCPbndoiGXuZtdXEPK02tbCD1s1GqY0xtY3Wf5kTsan1UGarY0yu07rcrxAWC5xjL5OWa2kboCOeIJBrjtrKSH0cNL1DajtaVWrTybwmKdM5atVr69ConZFYdZ5pJE8btTGVk95pdBjvh42R8YJNtWsy7pOf5Ji1ZrV6jMRd85M8k+ZB2NbauuU5SBtOIi1tTKPUU5RU9CcmbT/EJo9qJyuHOVUbrk75aNRajtriIb6y4WQuMErPqD6KtLjSv9hw4gtKCZ3UPg1agsQz3nAyN1BGjTc1t62y6x1Ggm4fUWnrMjlEQyRSWyu9UWvwrKoIb2ldxEqN6gFizuWs5axX77ZJ3mWeBS/2SeZINPFeMhqPJ4t7bd8mvYvUnkFbKcyEG7SUderBVLrN45nyHGSbLG4+Cv26Xi3zoBZLShcig1J7q+S7jKoBPPxO7VSVSuy4Ql5iXKP6wk2ynJNeeUPLcKWt06bWAukhDElxlHCxZxJhECvU6TEyF0EiQJ2WZ5lri7nKo1oD8d2rmOZalcDTj53WoEm9mVl9jhzrrLTcyW+ttvPi70gplGeQZJ7kppKQGiOeAGpUpT6M9CereKVJW1n8DS4/VTcqA7H+my7HVaWsdOmsTfXaMN43qteHut4qCbF5mGVbaa4GJSrj+PkZpUm167WObmo5z/MMer0L+kWYPb6h5ULiYp22fINDbFH85z55J63WrfxMi1jQUdv/TYe43qzlUSLV4ie0rk7qyPNis+rbaxkRFQf1gWaHkW2ZTyLebq3Wu1X7glhxrcTkCptaCmTuFKL0o5Z8eapW/PrOYeastOSTenzSa+q0Rc5PLjSakl59ukbPz6VMvMRGLafEWCf1JhChqNWioj+U263G4ak7Kat1qsOT2kXE/uBndGqhZaQHURQZkazVZxo0pzIijnG+0eGpH7F0rVootAAgMWirPTiMVmIW8YZau1b9LsxhqrVVmrWfI/0eyanMm5IcIKaJWVpj8sQn7Z1UDk/N/h4xhOxXyZMfs8Ooa6N+QK12alLtRocxuMfjAegrN2ptR61Pcv/c95cew6yWqFH7LXaojWq02qaLnRFPAr3A7CfAOsh8jk3Xa10VTdfrW6HNGVKZblW1/Gxsoz4IogzShmLe64ba7MphroPcRWpFo9apSdZsUosza4mRVGUrLk90SN3Y1LKFWfkbyV5UWlOlLk6qM+K5s3oyvXokiEdhZQQwbjTVjV5doljDSo4kvgrr0DpEJzCvt1ULISqK1ylPjcF3XcfCIRaOHiPs/KDtMmazSHuCXnCt18H4D54DntTSiQWTmf94/kNKjNjrUX1c+EGtWrBarSx4DupD5KeNu9RGwqqL34rnN2WsdtJWqlatpcVD/3lSmy2Rpi6WPTzNIHVO6nuvfhbilZif9Fg8adQWU9pzxCVn9bPQN5HRx059nNrlWBDWSYFXKfMWNvWq0rrmOW6DWqRWy/Sgtqt1iOQ1eo1aa/2gpQIzlh6OW0nb22m+W+2rdQ6j0dWK51Y7RHs7LedV8saEjFgNudegqZAjpK5K7148U9jBPA9MfHOpQ5VqjOuLfZeaPal9kJhx7ntV6fhGlepTOzU7jEd3WvPkuEFz0cTjpFWSyC3GuHvVFF4rfCzQy3NaK62hlZasKXkr93lD9/tQct6gdXnUVq7XtgSzqeF/rqYN5Qotj1iJ2SGKdxdHzMKRtmJys95r+OR4xMtnbX1F9exN3WQkJUmu2uh+rKIgUbBNh0hSrxZycIhF3PSpZRwCFkJS2KmdmbXejWrnpO3b1FrYaxs1aFm+VuvZaHu5+oceEpSq1Ieq1KZJHwtzC+SeldYWmTGO8QvM5lnvbyO2peLnikUQi9xrOz+vjCB8+tckKzdpmzarpZQezZZSu+vcQb0eKeESAZQ5WEL2oftuaM9kdjnKIVamUc1Xz5Yee6vtongfrXpoaEfh6TQOT/ghh31qUzYd1vF4vE/ca/uIlm3W1nlymDfy+X8bTiIAEmGTuGSTPLVVKnelefWvVcvSJ48lq1G5/o57t1qPxP/vtX2VvuBdx9/8u10C7s/J3X+P373XNlW85Vm9ihwLfKgkrqYLs8jv+xPb3mscRfoG0qPCcxiIrkjfFfNosTpLrXWm0folZRjzqMUiSQuX1RDPvlMPE6NoaEvFYvTqGW+qjzUka4D2ZNJ2XsrspL6/PKvX6n0mtUZ9SmXnMNaCVZ6yly/WFzFgRGfQ58AM6lH9FESXZv2lSn7yzRLSq8fTp/4Gnk+VSGStPnudarf0wDAetan3EN8A43lzarU3HVZV2NB+3qTe5GZq11ef34PXLGtQbaqOs8Nsx1p7poh9SU9A/Ij6k/xtqI9WO4xczFpWqlSS5Rli+EV5/YzWYQyjV28G9rbRa8u4GeJNm1rzNxzms0vLh1UkNpzMu560VIxaM8XDlPLbaCsmXgZG+jA/b1ixILJf+sCDtkiybtLNCNqoaam1FR91z+r17xpJxDMvEgFptA8vucd6FyhBs0P8FmP94U+imrXDfAK51qA9ijzPYta7YpxO0tpqqyD9rUq1Fx9PvGw8kzw7RL1HtVvo1eB5oPVGoKTO3hyBqpO/DpawiphPjliztDbibXRqaaUP3Gp9qR1GOFctHEZj4clIDL5RjySP2E5qkW+O8oj1GpLmEsfBvAGM8klrOSkFqVky9jVpKzRrjyD3XvBMRKUWRuiO2vZL7Fa0bbUkjeoNSy2fXX6GHDlo1fuetO4hviDRS4xbyEhzfvpP7i59aoz9iZ3HCgSDy2NMrVqu/Gww2qdBbTHGgjBT/lr9WEmflKBe7Q1mAg3q03eqK0bUMftZ4iaNtvHw1SWmiCfvJGIjPSPx/2XUe7U2SOskUdhWPULMUbjZcsJiDWqDMXNH/H/MARErXWtvpE72RNrGKtm1UXuQmL0v5b1S+12rx445jrVet3eIWkxqJeExT+rbSn9oU1tGSTHWmJR0tarHoCVE+hJtqh2r8yCqG79U6j3LKEuT2hE8WYXWEhEOjIJUes1Oj7k9CoK8ycinjGJJ7ArPlEpMstY6IWu+9Q4zYaSlk3RILwJ3lh7F7NC7khYFPoRY61Z7WNIWiO2btU/U67Xr1PPBuK60OY1DPxjHdFrPJK7WqYXvtMQj9or5j10qQ5vqO00uP3H86+ZCdOpziUXrU+rQSmHNDolhbjr0i8VjnbWMtW7T4QmlXts7sbCb2hZILA99EIn1Sw1r9KqIQY+pDGFWf6c9lbxaSuUwg0MiWVUqWfl5AunVwC8U/wKzWCV+mCNDndoXrHvX6dXb9Ls884i1BXK/QcY+ENPDM6DiaXd6fazWlNsUiZrlGFG18oennWVmTqethbSOtcNaWpPDmhdSGuRuYhMmh7WNW4cxTplhInayT+nHXITa5fkpnVpsaYEwYjBryyAxeYwRSTRFRr/GFY8Zlki8r1nbPUQSEUHDbBx42eKPSp8QZb9zWNWzc4hpTGrjQUiY1trmYJy6Ui8Sz0vVaoVmzavE33uHta0mpd6pn3DTD9hINhzcZm2HxWpivFzKKCKek4P3jzmqQ/ISpQVEZENqIJ7EEh+p0dYO/SewxwymyiH6WWlty0/pNqm9aLSWSF829yDGVK+lBKF9wPyANqUTkTCMYs7aask8lc5hdij61UJYWoVGey2NwyyQIdWBPBYnHoKMYmHV4Q2H8bkmlgqZKyitZLYkUjalBzBqKUfUfkgpx7MYmK+FWWeNwxq5iI2PLke7kDOh2qSS8Fj/e0NbU5lPMmiJET8Ma0VI5B9WrNHWc9QamK3FqNYCs1YwslA5rIaKMSnM0kKbuP5cNYzryupK6FW3WkY7hxXPZc5ro3lqlBfmnz82V018Z+nFNZpGaefEH5LedeUw03DUEoQ5StcO88Tz8yuj1uncHjdaw/BsvaR8Sv77sFI+pP+ZRzHyHEyJmEvvSEon5jng6UqM0YvnNGr7h5FBrI3aq19WOUSbMdqGNcLm5BmjjyP+9ezWmZWGWdJN8oZkDVhED0WzzeSlDA4RzWzVpLeB3iXmM7UOTwr36gk1KZ/oJWNervhEsH0yFjOpj5mfEpGYQeMqTWevXLE+CCK6s9b2Tv2+1SeBK7VyGDms9b6z1hhpNTG3L/vxncPIeav1GW22+JFCCiubYKZLo+UYtgzPusE3lPyJ79NpXcZK44/NR5OVXVqtBVIy4engSYg6pap1eS7P6PD8icTApAcu7bxY587lVRar1IepUu2ftDXFGofoC2NujvSU8CTmhsP83DGVEGn5OodVFDYcnpCa1fPMs9awGuHSs9Iwf6XXcoDoEmJl0qLPWpdlJoaMIdQur/Yyq28qfkWneZd8iYcjo0Kza1Y8g0l9ofz8HmYwd1oCK21f0F9r1EtGmy82K48OZ39n9U5SAmuH52NlRF4I9NpPwupfGPUWDxHjA1J3J20bMVL++LMYYkUnrY2YByCRdqmLDz2ZUKsFkD6FWEHxAfBc7ePPLoh3P2qrJpHuShXA839SZqT129QzMTaFeGmrRAe19rgubBpKN7RA9EF4YWW5DW2nKvU0MCt/SpYNlrhX7hK9vDkquOGwptnoMBNBat7ksIZrttxD6gNVqkDnMANLeqt9Yis9sUFtKp61fIp/q2MSjZabTfUZYXnFY5y0ncOqmfkPq4E1qlyXON81WvHwH0YKe/XuNhMtRKLX+dtwj0e0Jfe3Y9Q3r/Jbxi9Xr/N43FTyPjrMdMJMGUQTa4cxZInxY7wA9rBXfxOxIJTS5kbqNpw8iSGe4aAtEEbAW7XYs/oU6JGhxXk8gvq4Dg9Hij7v73Ou9ltGk2+WiMeiJb3DKESl/h1iPJ3DHPNK65JEmOQ7nggYteyvkpS5nJV6pWK/8TQjejQSQd90GEXsHHqfKOtSBqUN3lRfWjwo6bWJT9E5zLCR+RKYnwWb+ng05bEysNoT3lB7MiVfFPE+6dHebzFu96hX/9bp60qNe7wnm/9+y6yCVQXW6Un16t2LvcCMMymBQgOzSDFjdHRY4R3z1qXN3HSIXQ0OcWpYAswkmV1+kmRweOIao5itw2xJKX9Y70lmbOH5llX2KEnSi630rPZGP2fDjeo5YSyocXiCB/0YzDN6qDf00N/neGmj/vXay5g076BwP8/173L7zHV8qvD3uDd087rrz2DBU8Di+2FmlYzK5qf3am0F8tgynijCc2kbrlGvT3htahmFz5TX3Rq01W219MKPbT/RBxFGrPoHzy3HLlutTxi5xFgCxgla7X1I72/TYUX+WtsIzNKd1P40Dis1bTg8M9FqfqS3M6g+ed2zRnuBmw5zbPNz4uhjixUV+4JZupi/vM4xubzIHNxeW+pGvfn20V8xU6lR+4UnZYQYVodb5xi0OYN6h5W2J1hz5uFfseaP9GPE+mxqHcCKJ48fIdYYbX2t6t9fR1dtuJQ3jEZuOqxFMjk8Hb3psNbdoG1QpzUDkbONB66zceeVNu651oZ7fMbrQ8/1flrzb9YZzFee1KLIuHheXXJKWkv9kHk1t/0geQYh1wU8LyMea37q6tMaPKjll2NmPX50WEmo1hrTp77xrLZFfG6sITVoSyitNerdp/Ze7jqp9UKUF+ucSI9aajvWZYCPNDrMhZdREvHQZ/WT8VY46ZvKOEynUaLp3r33txmPzS1f7xjEgKvUe8UzyXlF4VmtKyLr8NfwrGajLa6UOUTg0I/Odufh+2yscaeNR++14R6fDQ/KWJFS4q0SC8BM39VVWfPKADKCI1EqrI8r9rJTC9+q3cU7uOBHVuoP4OkXKYESaZa5ebNrXXejRG6k6ID47Vhj+b79UgZlzB4zCeQTRrjbtY749A8rUOO9fnherde2S6wRZrFhVQ5p63ot0ZJnaWkRscJM91FrGdrL26nYUL+oVx8Oqxh2SW3EA/FUQV7jB7OdOi1p0lYPLs99RJQaTw2KRzE7xCFa9Rgxy29IPg5Wid1wWCVLPDmx0XjOB28nkLdAyHharx6IlMzcJm04icm26o10ag16hzla0hJg5letbQVme+DdNY16TvJUtUSBJc6JFeo31HfCjExpU6SHi3F1mWEjcUSJQGxqGcDsAkSRJQ/CEU+gzskjGLSNkFZKnsyc1VuuU9v28DN2G9qijQ6j9cK119KL+ZDSvx615udVusQK1lpWK60FWEUG8xoww2B41BfYSGVKrIeMQGH+dZ+88E2HdZzl995h9miX2jKsIoyn8mWFgk21YqPD+v6rf1AVz3ahjfq05mCtiNGtznNrtS5ifBDv3pJSO6n1XY1x3q8Eanqb6LRqIfCmBYyRycgrZn3VDs/8iv3If5PW0vxU16A9lcblsYVebcLtfNd6b4nRNOoVYz1paR9Gl+cNIWaRVweTOWt4Rh5PVyLOe/e1N9a4+saD18dTJA89lXeX/lhfstU6I2MwjfYnMTOzdeiVbTqsxykjJpPWiNFh3qL0h27qKvNiZMxZbCDWaMFMZonNYF0GjBtfq90QC3bzr3ZYOfnudLR3pAPjSZXDHJDrFYuC9lquhyfCET2Tuaijy2O8g8Nboepk9cWf3NQjZWxfWnN4vKP2tWSeVOWwzuCoNQH2Z1AlsN746DDGLqPQYg3EK/u0HN+s73c/Pf94RPzuP5lngzGUPFKNldM/vf/d65Gt/sms0bwusFjvST2NWfOKOeMytid2oNJ2AeO8lcNqBYO2ho2WJsxImd2nsZv7/aKHvKYN9/jz2+IxPt7urtOm3t9ejsnKPH6nddrvh1vnUevs421vpXQxD75yGDOWNlcIy+yBTls8zP/6tCTJjDaxQI3DPMJJPbL8LHyjVh4RyE7b/E97bRsO88nwBDueN8Y6nfDQJK35yYBGfcbbUWdRScbvMfKT57e3LkclMLqT39CIZ+1bh3mOlcuzuFdbKfAT/VvtWWOdTzyXgBFmeHaz2h6sdbp6xV7/Bo1nIFV5TZ8mnSmjDHiH6qyek8SzRtUTsXXMa0L7jCcHJHerduuutRbP3YXfc+H3nKc1Fq9/9T+xQe1ae//If3/sHfPVH7/P8nm3/O/z1Pj12q1bDpdKz+9Ten5rah/as/5vd+1/Op/+2Bz817n6Q98eK8HlKZcsXb9Ogd+q2x+hu12WFtX69bWr/KeS6VmnfXzMzqzbxn5u7f2c9ns96p/Xjn9u6n99rn6b5frtvs36ftbvUfd+f66/lumv99g+r658Xu36PevuEnR/jb6/tr5+rk3/dbbt80rOr7cfv9+9fuu/dcvFH1+q+Ymf+OmP+fRrW9Rf3y6Uz/Pn6PB0Pq1nd/8rafRHl93f5gfZYP5f5dN/xbL7eb7s5/mr5XP4uam3VmL+u1vW+718lksbrJcpl5/fv/utV1+/t/x5Zffz9titnevXsd9H0c+jaKdG/jEl9vcrV8tbm8+x6et4KL+W/WO17Y9V7I8oseuq8ZjN+2MsrU3drNZy67p9Tp39o/LyW0mWrIPL293/vp/+CB1+7/KyVKrW9RU+p539o8r5H+OJ/f6Wb+nr/NayE+b8fjrH96/uo/8U9n4bf9lzW+7M//3o/4Xff91zC/zjH//4xz/+8Y9//OMf//74v+DjP+zPhyNexSP+lp7/C3tl37/HXsG+P/bYnfrvx/68E3068Nj9v3isrPckvQnsC72IPX9G+PS93/OveK/n/kr7/gqX/hoX7k+u1rUGKvcXn9a7f+3v/RVPVT/0a33Pr50+V373r/ODqZr12ef7fq0fPLd58Nf2wV/vT7M8Wd/ck1+sYHzfuQ/lt1W+9/96f45a5XD/r/fnSJ4Nvv/X5gEKsoJSd8+vovJ952IV84d+bR78tX3k17sZya/3pxmr4N//6/jIr8ODv44P/jrf++v9ZQO/3pdfrCtx969Ybf/uXx8qsfj17vu+cP/p3rvX/lvYG2zjXUe99se999bv2B367XO3E//fXuPYF37/Wfx+4D743x8/4437+pHj30Zb/HiqcdxX7p/+mPDppd/z8LE7fu+V37Y+1d8+eORubB8OohLnMV504f+/64yv/eeLeNx+bDve+zbnF98arHfs1/4+vyQlHz7n7hTj9xe+FduN29DyHcRW7MRrs945lzE6FtR+OJc4I+TxyN/hg//3mDI456VP04E//p/+zLvZ3z7jlftyreNCGVvnuDf++3qKfOXT+UPM255P9b/WOued/3YUlV/n6G3vg6x3XPBfvov6/bxmGcjnoHasc9aOT/vJmsfuxvK790g5x9Ffx2NPHjl2z5ejo0eOCSX0o///4aNuWqXHy0c48nClNr6Nnt/jdfL2edt++3BZeemP2E9l6+FjX/ucnvrjjx9JRbCU5zGte9Fm3m0DcfQ7n6/XjxxxGHO15X7yvwVfOPC+9NtTn+6H0yx1IDNY13rePu+Nv++ep7fOOVtRp3WOlLZIWoF1jpfW6nPzsOtL/fMHj3y8nMgRj5dcHIcSKK3m42cE+/CD/3voSLSWj6Uh2A2U02Bx9mLL87Ad2Yl9rQt/xqX//fFjrz6zZcvnrNuy4YzPadlwzvotG854rGXDcetof7VWy4YjP6dlwznrtWw4+rGWLR+3fsv26TnrtGw4a73WCkev01rhmEBSynsgcP5IefnGXdyy/VvxCPn+J3/eK3+dQPOd+8Jtevbbaxz177GVffy4V740vVnjuNe+/fvbGsf9h//9/I7jXsTW8zxamOfRymzeOvcvMYKSYyV/vbUeE1YWl5VcZUXa1l2nFRLlPc2Vu9bVv2SdaFlJSt5pIO9JknXe+nikrM3d6aq48tZNvPNNVsG9jv0wGV+WtdvwxuH8bqxet/IrVvTEe+sr3coI9RyPuXZYFz5ca3SySqHskf/xhnVZp1jW0ZNfZGUsOR8paJ2sjCnr14WrT07WuJfRblnXWd4XKOvTXTt5Z4K8iS6/IVPeKHetK4nKm1LxzvnWXTu8RU2uLHeUVIpiopPkVY4RhWWlcVFKiEiusZq2vBPk2uGtTJIjeQdp5WSFz3CkvGNTlG6drJUvq5vLqtvXumKlrEcm75jpdR3T1l3runiy1r2s/ijvzx20VEiqJOWSqmvV41rL2XWMB921XtifV2J+N397Hv3TM18XnrkN/y/YhWApnmn/9Dzah2+9DZOW6aN63WH/i3jmafxf2rpnvraEq8OzC0eFNv5K28/Vs8UbPYh1L5z5P/1Z4hk987Xvx3jOmf8V5zzzViPsufI1F9d+5e/1o2/7wj2fxTuFVPwzpedbzdE//Tnnsc7v63liBf/s/leyhP/bH/tjzPm/x6NP43658o8+pdi/7z+987+KMv9csZDPkiLP1JL86I/ec4jNisKvvX29qe7nXwOtyep10NYcRA/lWcxjiBscxLP+l/bzoff//uTO12r3Jcfo31xHD+ksWr+L6OP+EGntxvtcRu8mpE3SIPGIZ7dalHO/ZyceH7yOq3SVsP8wpvqj/yRRjmfR4zvTFEGBn1OJCmcEfaSkfRupSL9JlJGW7tt4pHiEN/P13DPfWSkrZ06iNqfxDrdVyJ7EM/X1z1JpfO2v9OKenK1/lVVv/Tr6T880+nS4ktqrqFX4tn3HUbhm0A51+U0sZdDm03Nu/56vIfXymfrmz9RXv5nSZ550LpMhl59/hV13obX0+tYvX/pPP0S2YI341n3W5Fmszc9iv+9DHOv4NvbIzlLJXOUh/eUNTfGzZImEy7cp5RLNuzv9j6XkP/zZx8r4b/rrZbz+Q+c+j2XoOFpQ1LTP1UBS+WPst4u+4Y6rZfA+i7w+hftK95uo7D+jZmHPx09Uu1kXb1sJ6e1l+3DX8Wex7QrpumnRbh99u6atRxk2We60aidEL7QRN+uPpOVCWyypD+taAMQOYInvKrFS89e1WrfvAKtwfE/axZLdvMZ92txm9FDNelz7XLegwvW917idixfRoznWe8voprT3B7HtEhVhZS7dRTz/X2qxz9WXkByc6TmXesSup7WXauvDv396vb/FvoSU6r177nmzRAjLcL0jLc/H8bibHG56K9faUkKfFzdKRNDrMpaTI1XjWfzlW61HEis71xL3o1qOu/28u+zFM+1/ii+56p/czulX0S79qJ7Cv+6oU9d6rXDly5jSjZj+v63YnPN7jrodZbn7KIkigMZ997vpP30V9drz1zxIub77zE89zLt81bvOfKlxqPMVOlt61MW9Z6E3f77ie4v6991lNd4Tvoezflb/8CHdbmuy/pk3I1nPUi/7MnJ46MxX8Z6XqsaXqssPD56DUgJPPUdQ7j5+tfZ9SmrVot08+9zBh7/PDr+I9fNiJSUov7lUr3PUOmXxsausx/1z0/LrrnJXL+zx9D9WOx67wu2acn</a:t>
            </a:r>
          </a:p>
        </p:txBody>
      </p:sp>
      <p:sp>
        <p:nvSpPr>
          <p:cNvPr id="70" name="WORKBKFUNCTIONCACHE1" hidden="1"/>
          <p:cNvSpPr txBox="1">
            <a:spLocks noChangeArrowheads="1"/>
          </p:cNvSpPr>
          <p:nvPr/>
        </p:nvSpPr>
        <p:spPr bwMode="auto">
          <a:xfrm>
            <a:off x="3197225" y="2944813"/>
            <a:ext cx="638175" cy="457200"/>
          </a:xfrm>
          <a:prstGeom prst="rect">
            <a:avLst/>
          </a:prstGeom>
          <a:solidFill>
            <a:srgbClr val="FFFFFF"/>
          </a:solidFill>
          <a:ln w="9525">
            <a:solidFill>
              <a:srgbClr val="000000"/>
            </a:solidFill>
            <a:miter lim="800000"/>
            <a:headEnd/>
            <a:tailEnd/>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000" b="0" i="0" u="none" strike="noStrike" baseline="0">
                <a:solidFill>
                  <a:srgbClr val="000000"/>
                </a:solidFill>
                <a:latin typeface="Arial"/>
                <a:cs typeface="Arial"/>
              </a:rPr>
              <a:t>Gjrjx29qe25bEzHiqHj517O9L5+BmP1ZTHzscIGvz3h49ev848dKXP73eF8YnVtuv6hjcSUgaPYbWtXIfuTQuVe9I3/aA8qnWgKbjPn/10ZOu2j/qpTmF8MBA8vtXLR+pv30NGu0T3/y9eH6NeuWWGVnkU7C6fcnUcJJ+Tx0MOosWRfNw8czUufKyKPuyLB89C4jkX6nVIL+G2OiFNG75nf6bpwXF3RS9uR3seU+72WOb9R2arsRdtHq58d9ToU1VXR4ouk/V4TCMpn7nPGuj+X7X58m213IPXF/F6B7FM3FVacj2ScccQTflXLOmS1h9cjpSt6vFpv+dmj0AswmU8+jjGW9Y7B30NRIruatlQF296yajl76KGYP5w+fjUa71pI+4+5q6rrZuSm9dHLh+ON65aph817nM70nBT109TeDeRl/Gu2Rq90H7LP93BZ14Z3B735u/WD0o81J+53eP7T3cQU/vszrPvinP/93w+7nNmEt8/a/jP6dzd6FWcxTIjvxzGNirbwhfRMh7F3/9/nCUMKA==&lt;/compressed&gt;</a:t>
            </a:r>
          </a:p>
          <a:p>
            <a:pPr algn="l" rtl="0">
              <a:defRPr sz="1000"/>
            </a:pPr>
            <a:endParaRPr lang="en-US" sz="1000" b="0" i="0" u="none" strike="noStrike" baseline="0">
              <a:solidFill>
                <a:srgbClr val="000000"/>
              </a:solidFill>
              <a:latin typeface="Arial"/>
              <a:cs typeface="Arial"/>
            </a:endParaRPr>
          </a:p>
          <a:p>
            <a:pPr algn="l" rtl="0">
              <a:defRPr sz="1000"/>
            </a:pPr>
            <a:endParaRPr lang="en-US" sz="1000" b="0" i="0" u="none" strike="noStrike" baseline="0">
              <a:solidFill>
                <a:srgbClr val="000000"/>
              </a:solidFill>
              <a:latin typeface="Arial"/>
              <a:cs typeface="Arial"/>
            </a:endParaRPr>
          </a:p>
        </p:txBody>
      </p:sp>
      <p:sp>
        <p:nvSpPr>
          <p:cNvPr id="29" name="WORKBKFUNCTIONCACHE" hidden="1">
            <a:extLst>
              <a:ext uri="{FF2B5EF4-FFF2-40B4-BE49-F238E27FC236}">
                <a16:creationId xmlns:a16="http://schemas.microsoft.com/office/drawing/2014/main" id="{43011BB3-2E5A-4FA3-82B1-A2C408DDFC68}"/>
              </a:ext>
            </a:extLst>
          </p:cNvPr>
          <p:cNvSpPr txBox="1">
            <a:spLocks noChangeArrowheads="1"/>
          </p:cNvSpPr>
          <p:nvPr/>
        </p:nvSpPr>
        <p:spPr bwMode="auto">
          <a:xfrm>
            <a:off x="2344277" y="3026851"/>
            <a:ext cx="638175" cy="485775"/>
          </a:xfrm>
          <a:prstGeom prst="rect">
            <a:avLst/>
          </a:prstGeom>
          <a:solidFill>
            <a:srgbClr val="FFFFFF"/>
          </a:solidFill>
          <a:ln w="9525">
            <a:solidFill>
              <a:srgbClr val="000000"/>
            </a:solidFill>
            <a:miter lim="800000"/>
            <a:headEnd/>
            <a:tailEnd/>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000" b="0" i="0" u="none" strike="noStrike" baseline="0">
                <a:solidFill>
                  <a:srgbClr val="000000"/>
                </a:solidFill>
                <a:latin typeface="Arial"/>
                <a:cs typeface="Arial"/>
              </a:rPr>
              <a:t>&lt;compressed size="651798"&gt;eJztvQtvHTe2ps2fYkwDgxngk7ruF3TPARwf2fGBYwtS0oODRsOQFamlJFYU3ZIe6Md/JNd6yS1Zl+1cikvnvBDs2rt2Xcj3IRcXF1msv7pDd+lO3L67cMfuR//phdvz347cgfs391f3rf924f/t+t8u3Zn/5cA980ftuY/+0/9x/8O9dK/dW/fc/3vhtvz3Z+5DvML37p/++B/j1b91p/7TVTz+ufvB/73323DPa9e4yv/1/tPf3X/6a+75s/7hv/1Pf9SF+4u/c7jnSdwfUvjM/c1vD9zP/oh/xiPCmW9j2g9unLnl94RcXbh/+bNexPSfxWvt+z33nf13n58XbtufcXPvr/v2P6KKr/y3C5/uPZ+yS1X23Kfs/8XPtevc7Ea/788re//qFd7zuoVP3/s9//K//dsnavxJdbyM1/5LUvBPquvk9237fXL0t37/d5HIX5KKf/oMpW9qGu79yr3xLN+4d+4Ltxl1+8tKPvO1t+NVD+LZmcUz97W/z0U8Pt8j5GhfS86Fv0atean8b8LmTyuUwhVOvdZ/iVc992f86JWr/THbsfx969P37z7FV7eOaPwRku6b+1u/fzfm8MDvu/lb538LOQ6l5r8viZ4kDJBofU5mkjBDoiYJAyR6thMmSHT+jyQskOhji92RRHESo/Z0SMICiZ4kDJCY2bMzRKImCRMkatYJIyQakjBCoiUJIyTYs7NAool5aRh3MkCiZ1TcCImBJIyQYM/OBok29ibYs7NBgj07KyTYs7NCgj07KyTYs7NCguPYNkg09J1MkJhiTmqO2Rkh0bFOFCchMXFaJwskepIwRKIhCSMkWpIwQ4IjRTZI0HeyQmIgCSMkRpIwQ4J9bCskBpIwQmIkCSMkZpIwQILj2JZIsGdXnsTAOmGKBH0nGyQ4G9MCiZGzMY2QCOOnXLfDAgnOULZFgl6sBRI9SRgg8cLn6r1X/iTuDWvtkUhZIkFzUfPQb/M8g/cc1TPK6Lnbif9vk4spLnJu+H7gPsQzSMcOnTf+HLKxyeYrf9xHv/+9e+mvR5+gNJ237iDSgEUL/toVqRihIt7ze3/OnvvFb0Vp8rHEJxx74o8kExtM2MLY5LLt/7ZIwwiNHb/3ym9bf+a3pGKEym487iD2+c/9X9h7TjqF6ewona14jRN/99Dek0tpLnLMe91/Fgn94tUnF2tc0H+R65CPFT5s+e2w+Og/nTnGK60QeeHvthu3e1GnM233yccan6wNfTJrdIJHduTT8CGmg3ys8XkZr3Tsjz9i22OOziv3JZkYYxIYkIktJm/8d3pm1qh85e//Q0xDuOa/yMcYn3f+21HME8nYIrPt70Am1pgEhb+LPvPPjJwZ5oMZACRki9COXodcbHHZjaM0exw5M0fm68jlhFzMcNnzmhyRhxkeQY0wckYiVojwyZinwIVxTJt0juOszHBNxsus0Al15nBlFtNbv//EcS6TZUasQdbonLK2mOHx0h+37zA6w3pihctrr8WpP/aYdcUQkxOvyaVGYkJaScYOmauoz0WK/zOGaYXOzVUYZCYg4wFW6TAaYI2NrJshz2mSjA0y7/x5r0nDDI3D2Offcj/53469/mEs89JvT/357NXY4RTmmeUoJ59tts/ojU/HnvcNyMcWn60YISAVW1Toq9llI9402xy7hFbH09jyWKUkCh+SizEuu/6uz0nFCBWOO9ujweimRSaYqSFrnJKOJTpB3R9iXknFAhWs1kg7ZomJnE8ednhg7kx4BjB8Ih9bfIImZ/6XfXIxxeXKcZ0z+3yyNoxhWqPDdc5s8+E6Z5bpcJ0ze0zY17THhOucWaTCdc5s8+E6Z1bJcJ0zi0y4ztnT4MN1zmwS4siATS5c58wqGa5zZovLbtRj331PIkaIoIaEWJmMbIZYwDkjzcYIhefROW/GCpNv4p25yokNKuc+L33MzRdk8RtY/N2fEcr0x9gO7MVzwxMU/7hD81rTXFHxRRXvqfiCirc+xTMVX1zxmoovqHhPO76o4p3/o+JLKt7HlrOj4ospPsY091R8UcV7Kr6g4jN7QAUUr6n4oorXLOMLK95Q8YUVb6n4woqzB7Sk4k1Mc8O4yoKK94zWLqz4QMUXVpw9oGUVb6M3zh7QsoqzB7S04uwBLa04e0BLK84e0NKKc5xzWcUb+iqLKj7FFNccA1pY8Y5lfDHFJVZLq7Kk4j0VL6B4Q8UXVryl4osrzhGJZRWnr7K04gMVX1jxkYovrjj7nEsrPlDxhRUfqfjCis9UfEHFOc5ZQnH2gJZTfGAZL6I4fZVlFecsuCUVHzkLbmHFw7gbn8tfUnHO9CyjOL3DJRXvqfiCir/wqcd7GkO+D6j8QsoHbUW1Q7/N483vOUpUmMVztxP/36b+RfQPCpzF7wfuQ7w7KSxP4Y3XmAzKMsAq8GG9/gO2zYtReOvPuFixRME/uqL6C6svXml+m7goSg4lOIT1X/nm0OW1ZwtQVv9t/7dF1RdWfcfvDe+OaH06+JaipdXfjecfxD5weAtB2Mt3ESxFYUcpbMUUnDh5Yzf1X0r/oOlFLPth/5mT9z/zvULl9If/L70xcliaA1vg5TX/6D+dOcbdllb+hb/qbtzuRT3OtP0lh1Icsgb0gUpRCB7QkT/+Q7wfOZTi8NKF9zMd+3sfsW0oRuGV+5LaF9I+aE3ty2gf3kpJT6iU+l85vO0wpIhvPCzF4Z3/dhTTTgJlCGz7K1H7UtoHJb+LvujPjAwZ4IARYpIoQ2Inpob6l9J/N44S7HGEphgBvL+e+i+t/57P+xF1X1z3kOswQkPll1aeTwZY0p/xuLIUjuMsuW1/HuNBS1MIdeBwZXbK23gG56hYYMEaUYrCKUv/4rq/9MftO4wOsNwvrf9rf/SpP/aYZb+A9ic+75cagQhpIoHlCVxFHS5SXJqxuKUp3HxaW2ZssX9cmgJ7x6UYyHP08hwZCSxL4J2/zmuqvrjqh7EPvOV+8r8de53D2Nil3576a7FXsDyPME8oR+v4LKUdFm/8OXu+jSaHMhy2Yo+Z6pdRn75ReQbipbJNKE9iddyGLUNpGqLkIfUvpP+uv/pzqr+w+hyvLKc6o3QltceIvaz1RwolKAQVf4h5ovpLqo9Vzmh/SmjPpzZK6Y65EuHZpb14LjmU4BDyfuZ/2af+RfS/clxnyA6HrAFjcaUocJ0hGxy4zpAFClxnqJz27JOV057rDJVUn+sM2eDAdYZKE+A6QyW15zpDtjhwnaGyJBixLqs/1xkqTYDrDJXRfzfme999T+UXVh4lPsSCZKQs9I3PGRktRCI858p5Ektr/008iqsbLKv+uU9zH1P9BTVfW/N/j2si3lQdV9+O1xUv/pmTGednquRFPD7f5TaNWnNTkYURFj1ZmGDR+rzMZGGIRU0WJlj0bC+MsOj8H1nYYNHHtrsjCwMsxpibniyMsOjJwgSLmX09UyxqsjDComa9MMOiIQszLFqyMMOCfT0bLJqYm4bxKBMsesbMzbAYyMIMC/b1rLBoY++CfT0rLNjXs8OCfT07LNjXs8OCfT07LDjebYVFQz/KCIsp5qXmuJ4ZFh3rhQEWEjGnjbLBoicLUywasjDDoiULQyw4lmSFBf0oOywGsjDDYiQLQyzY77bDYiALMyxGsjDDYiYLEyw43m2LBft6FlgMrBfGWNCPssKCczhtsBg5h9MMizDKyvVAbLDg3GZrLOjT2mDRk4UJFi98vvD20aDIAZkUZxJUFz0P/TbPSHjPkT+zlJ67nfj/NskYIyPnhu8H7kM8g3ws8XnjzyEdq3Tw1ovwHpIDegcG+Lz1512s2LXgu12Rixku4kuHFdP33C8Ob5AhIVuEwrF837AlKmxprJLZ9n9b5GGGx47fG94H1Poz+WY4O1x243EHMQ4Q3lET9p6TT3E+O8pnK17jxB3Hlp9kypORY97r/rPI6Be+Yc4kGfRn5DokZIcQfQBLND76T2eOkUw7TF7E64ftXlTqTD0AErJHKKtD/8wen+CdHflUfIgpISF7hF7GKx3744/YBhnk88p9SSrmqAQKpGKNSnjXM700e1y+cngbcbgm30hsj9A7/+0o5opsrLHZ9ncgFXtUgsbfRQ/6Z0bUTBPCTAEyssZoR69DMtbI7MZRnD2OrRlk83Ukc0IyhsjseVWOSMQQkaBHGFsjEztM+GTN0yDDCKdVPsdxJme4JuNodviEenO4Mufprd9/4jjzyTYl1iJ7fE5ZYwwReemP23cYvWFdsUPmtVfj1B97zPpiisqJV+VS4zMhtWRjic1VVOgijQ4wummHz811HWTuIGMEdvkwQmCPjqzFIc97ko0VNu/8ea/JwxCPwxgH2HI/+d+OPYEw3nnpt6f+fPZyLJEK89Jy/JPPST8FSm98Sva8l0BC1ghtxagBuVjjQr/NMh3xrdn2WGa0OuLGFsguJ9H4kGTMkdn193lOLma4cHTaIg/GPW1SwZwOWU2VfGzxCfr+EHNLLja4YE1IWjNbVOR8ErFEBPNswpOE4RMJWSMUVDnzv+yTjDEyV47rqD0FQlkdRjft8eE6atYJcR0123y4jppFKux9WqTCddRscuE6atYJcR01u2y4jppNKlxH7akQ4jpqVhlx3MAqGa6jZpcN11GzRmY3KrLvvicTM0xQS0IMTUY/Q3zgnFFoc4zC0+2cY2OHyjfx3lw7xQqXc5+bPubnC9L4TTT+7s8J5fpjbA/24tnh+Yt/3KF6ramuqPnCmvfUfFHNW5/mmZoX0Lym5otq3tOeL6x55/+o+bKa97EN7aj5gpqPMdU9NV9Y856aL6r5zD5REc1rar6w5jXL+eKaN9R8cc1bar645uwTLat5E1PdMN6yqOY9Y7mLaz5Q88U1Z59oac3b6J2zT7S05uwTLa85+0TLa84+0fKas0+0vOYcD11a84Z+y8KaTzHNNceJFte8YzlfUHOJ5NK2LKt5T82LaN5Q88U1b6l5Ac05ZrG05vRbltd8oOaLaz5S8wKasx+6vOYDNV9c85GaL675TM0X1ZzjoWU0Z59oSc0HlvNCmtNvWVpzzp1bVvORc+cW1zyMzvF5/2U15xzRUprTV1xW856aL6r5C59+vD8y5PyA2i+mfVBXdDv02zwy/Z4jScVpPHc78f9tEihEIGhwFr8fuA/x/uRQgsMbrzIplKaAVejDGwMO2EovyOGtP+NixR4FX+mK+i+uv/io+Z3noilJlCERVp3lW01LqM+WoDSBbf+3Rd0X133H7w1vsGh9SvjOpOX1343nH8R+cXgTQth7Tg6LcdhRDlsxDSdO3itOAssRCKpexPIf9p85eUc133JUkgD6A9I/I4nlSbAtLqH6R//pzDEit7z2L+J1wnYvKnKmLTFJlCORVaA/VI5D8IaO/PEf4h1JohyJly68L+rY3/2IbURBDq/cl1S/mPpBbapfSv3wxkx6ReX0/8rhPYwhTXwXYzkS7/y3o5h6MijFYNtfieqXUz9o+V30TH9mxMgECYwkk0UpFjsxPSRQjsBuHEXY4xhOQQbyHvcTEihAYM/n/ojKF1A+5DuM4VD75bXnkwW2CDBSV5rDcZxZt+3PY5xoeQ6hHhyuzGV5G8/gjBYbNFgrynE4ZQ0ooPxLf9y+w+gBy/7yBF77o0/9sccs/0XUP/G5v9S4REgVGZRgcBWVuEhRa0bpludw8/lvmePFPnN5Duwxl6Mgz+bL82hksDSDdz7/r6l7Ad0PY794y/3kfzv2Sofxs0u/PfXXYi+hBJEwryjH8fhcpiUab/w5e761JolSJLZiL5r6l9KffpIFCuKzsm2wwGJ1ZIctRHkeouUhCRQjsOuv95z6L64/RzVL6s74XVn1MbYvqwqSQxkOQccfYq6o/7L6Yy01WqEy6vO5j3LKY15FeAJqL55LEmVIhNyf+V/2SaAQgSvHdYwskcgqMEpXjgPXMbJCgusY2eDAdYxKqs9eWkn1uY5RWf25jpEVElzHqDwDrmNUVn2uY2SNBNcxKs2C8ezSBLiOUXkGXMeoFIHdmPN99z21X1x7lPoQI5LRtNBfPmfUtBiL8NQs51Qsr/438SiumbC0/uc+1X1M9xdUfW3VX3l93txSHVffjtcVn/6Zk9nqZ6rkRTw+3+U2jVpzU5GFERY9WZhg0fq8zGRhiEVNFiZY9GwvjLDo/B9Z2GDRx7a7IwsDLMaYm54sjLDoycIEi5l9PVMsarIwwqJmvTDDoiELMyxasjDDgn09GyyamJuG8SgTLHrGzM2wGMjCDAv29aywaGPvgn09KyzY17PDgn09OyzY17PDgn09Oyw43m2FRUM/ygiLKeal5rieGRYd64UBFhIxp42ywaInC1MsGrIww6IlC0MsOJZkhQX9KDssBrIww2IkC0Ms2O+2w2IgCzMsRrIww2ImCxMsON5tiwX7ehZYDKwXxljQj7LCgnM4bbAYOYfTDIswysr1QGyw4Nxmayzo09pg0ZOFCRYvfL7wvtKgyAGZFGcSVBc9D/02z0h4z5E/s5Seu534/zbJGCMj54bvB+5DPIN8LPF5488hHat08BaM8GaSA3oHBvi89eddrNi14LtdkYsZLuJLh1XT99wvDm+UISFbhMKxfCuxJSpsaayS2fZ/W+RhhseO3xveDNT6M/muODtcduNxBzEOEN5UE/byfTXl+ewon614jRN3HFt+kilPRo55r/vPIqNf+LY5k2TQn5HrkJAdQvQBLNH46D+dOUYy7TB54cKbwMJ2Lyp1ph4ACdkjlNWhf2aPT/DOjnwqPsSUkJA9Qi/jlY798UdsgwzyeeW+JBVzVAIFUrFGJbzxmV6aPS5fObyPOFyT7yS2R+id/3YUc0U21ths+zuQij0qQePvogf9MyNqpglhpgAZWWO0o9chGWtkduMozh7H1gyy+TqSOSEZQ2T2vCpHJGKISNAjjK2RiR0mfLLmaZBhhNMqn+M4kzNck3E0O3xCvTlcmfP01u8/cZz5ZJsSa5E9PqesMYaIvPTH7TuM3rCu2CHz2qtx6o89Zn0xReXEq3Kp8ZmQWrKxxOYqKnSRRgcY3bTD5+a6DjJ3kDECu3wYIbBHR9bikOc9ycYKm3f+vNfkYYjHYYwDbLmf/G/HnkAY77z021N/Pns5lkiFeWk5/snnpJ8CpTc+JXveSyAha4S2YtSAXKxxod9mmY741mx7LDNaHXFjC2SXk2h8SDLmyOz6Oz0nFzNcODptkQfjnjapYE6HrKZKPrb4BH1/iLklFxtcsCYkrZktKnI+iVgignk24UnC8ImErBEKqpz5X/ZJxhiZK8d11J4CoawOo5v2+HAdNeuEuI6abT5cR80iFfY+LVLhOmo2uXAdNeuEuI6aXTZcR80mFa6j9lQIcR01q4w4bmCVDNdRs8uG66hZI7MbFdl335OJGSaoJSGGJqOfIT5wzii0OUbh6XbOsbFD5Zt4b66dYoXLuc9NH/PzBWn8Jhp/9+eEcv0xtgd78ezw/MU/7lC91lRX1HxhzXtqvqjmrU/zTM0LaF5T80U172nPF9a883/UfFnN+9iGdtR8Qc3HmOqemi+seU/NF9V8Zp+oiOY1NV9Y85rlfHHNG2q+uOYtNV9cc/aJltW8ialuGG9ZVPOesdzFNR+o+eKas0+0tOZt9M7ZJ1pac/aJltecfaLlNWefaHnN2SdaXnOOhy6teUO/ZWHNp5jmmuNEi2vesZwvqLlEcmlbltW8p+ZFNG+o+eKat9S8gOYcs1hac/oty2s+UPPFNR+peQHN2Q9dXvOBmi+u+UjNF9d8puaLas7x0DKas0+0pOYDy3khzem3LK05584tq/nIuXOLax5G5/i8/7Kac45oKc3pKy6reU/NF9X8hU8/3h8Zcn5A7RfTPqgruh36bR6Zfs+RpOI0nrud+P82CRQiEDQ4i98P3Id4f3IoweGNV5kUSlPAKvThjQEHbKUX5PDWn3GxYo+Cr3RF/RfXX3zU/M5z0ZQkypAIq87yraYl1GdLUJrAtv/bou6L677j94Y3WLQ+JXxn0vL678bzD2K/OLwJIezl+xCW47CjHLZiGk6cvFecBJYjEFS9iOU/7D9z8o5qvuWoJAH0B6R/RhLLk2BbXEL1j/7TmWNEbnntX/gr7cbtXlTkTFtikihHIqtAf6gch+ANHfnjP8Q7kkQ5Ei9deF/Usb/7EduIghxeuS+pfjH1g9pUv5T64Y2Z9IrK6f+Vw3sYQ5r4LsZyJN75b0cx9WRQisG2vxLVL6d+0PK76Jn+zIiRCRIYSSaLUix2YnpIoByB3TiKsMcxnIIM5D3uJyRQgMCez/0RlS+gfMh3GMOh9strzycLbBFgpK40h+M4s27bn8c40fIcQj04XJnL8jaewRktNmiwVpTjcMoaUED5l/64fYfRA5b95Qm89kef+mOPWf6LqH/ic3+pcYmQKjIoweAqKnGRotaM0i3P4ebz3zLHi33m8hzYYy5HQZ7Nl+fRyGBpBu98/l9T9wK6H8Z+8Zb7yf927JUO42eXfnvqr8VeQgkiYV5RjuPxuUxLNN74c/Z8a00SpUhsxV409S+lP/0kCxTEZ2XbYIHF6sgOW4jyPETLQxIoRmDXX/E59V9cf45qltSd8buy6mNsX1YVJIcyHIKOP8RcUf9l9cdaarRCZdTncx/llMe8ivAE1F48lyTKkAi5P/O/7JNAIQJXjusYWSKRVWCUrhwHrmNkhQTXMbLBgesYlVSfvbSS6nMdo7L6cx0jKyS4jlF5BlzHqKz6XMfIGgmuY1SaBePZpQlwHaPyDLiOUSkCuzHn++57ar+49ij1IUYko2mhv3zOqGkxFuGpWc6pWF79b+JRXDNhaf3Pfar7mO4vqPraqr92b2MkYVV1XH07Xld8+mdOZqufqZIX8fh8l9s0as1NRRZGWPRkYYJF6/Myk4UhFjVZmGDRs70wwqLzf2Rhg0Uf2+6OLAywGGNuerIwwqInCxMsZvb1TLGoycIIi5r1wgyLhizMsGjJwgwL9vVssGhibhrGo0yw6BkzN8NiIAszLNjXs8Kijb0L9vWssGBfzw4L9vXssGBfzw4L9vXssOB4txUWDf0oIyymmJea43pmWHSsFwZYSMScNsoGi54sTLFoyMIMi5YsDLHgWJIVFvSj7LAYyMIMi5EsDLFgv9sOi4EszLAYycIMi5ksTLDgeLctFuzrWWAxsF4YY0E/ygoLzuG0wWLkHE4zLMIoK9cDscGCc5utsaBPa4NFTxYmWLzw+cL7SoMiB2RSnElQXfQ89Ns8I+E9R/7MUnruduL/2yRjjIycG74fuA/xDPKxxOeNP4d0rNLBWzDCm0kO6B0Y4PPWn3exYteC73ZFLma4iC8dVk3fc784vFGGhGwRCsfyrcSWqLClsUpm2/9tkYcZHjt+b3gzUOvP5Lvi7HDZjccdxDhAeFNN2Mv31ZTns6N8tuI1TtxxbPlJpjwZOea97j+LjH7h2+ZMkkF/Rq5DQnYI0QewROOj/3TmGMm0w+SFv99u3O5Fpc7UAyAhe4SyOvTP7PEJ3tmRT8WHmBISskfoZbzSsT/+iG2QQT6v3JekYo5KoEAq1qiENz7TS7PH5SuH9xGHa/KdxPYIvfPfjmKuyMYam+14F1KxRiVo/F30oH9mRM00IcwUICNrjHb0OiRjjcxuHMXZ49iaQTZfRzInJGOIzJ5X5YhEDBEJeoSxNTKxw4RP1jwNMoxwWuVzHGdyhmsyjmaHT6g3hytznt76/SeOM59sU2ItssfnlDXGEJGX/rh9h9Eb1hU7ZF57NU79scesL6aonHhVLjU+E1JLNpbYXEWFLtLoAKObdvjcXNdB5g4yRmCXDyME9ujIWhzyvCfZWGHzzp/3mjwM8TiMcYAt95P/7dgTCOOdl3576s9nL8cSqTAvLcc/+Zz0U6D0xqdkz3sJJGSN0FaMGpCLNS702yzTEd+abY9lRqsjbmyB7HISjQ9JxhyZXX/f5+RihgtHpy3yYNzTJhXM6ZDVVMnHFp+g7w8xt+RigwvWhKQ1s0VFzicRS0QwzyY8SRg+kZA1QkGVM//LPskYI3PluI7aUyCU1WF00x4frqNmnRDXUbPNh+uoWaTC3qdFKlxHzSYXrqNmnRDXUbPLhuuo2aTCddSeCiGuo2aVEccNrJLhOmp22XAdNWtkdqMi++57MjHDBLUkxNBk9DPEB84ZhTbHKDzdzjk2dqh8E+/NtVOscDn3ueljfr4gjd9E4+/+nFCuP8b2YC+eHZ6/+Mcdqtea6oqaL6x5T80X1bz1aZ6peQHNa2q+qOY97fnCmnf+j5ovq3kf29COmi+o+RhT3VPzhTXvqfmims/sExXRvKbmC2tes5wvrnlDzRfXvKXmi2vOPtGymjcx1Q3jLYtq3jOWu7jmAzVfXHP2iZbWvI3eOftES2vOPtHymrNPtLzm7BMtrzn7RMtrzvHQpTVv6LcsrPkU01xznGhxzTuW8wU1l0gubcuymvfUvIjmDTVfXPOWmhfQnGMWS2tOv2V5zQdqvrjmIzUvoDn7octrPlDzxTUfqfnims/UfFHNOR5aRnP2iZbUfGA5L6Q5/ZalNefcuWU1Hzl3bnHNw+gcn/dfVnPOES2lOX3FZTXvqfmimr/w6cf7I0POD6j9YtoHdUW3Q7/NI9PvOZJUnMZztxP/3yaBQgSCBmfx+4H7EO9PDiU4vPEqk0JpCliFPrwx4ICt9IIc3vozLlbsUfCVrqj/4vqLj5rfeS6akkQZEmHVWb7VtIT6bAlKE9j2f1vUfXHdd/ze8AaL1qeE70xaXv/deP5B7BeHNyGEvXwfwnIcdpTDVkzDiZP3ipPAcgSCqhex/If9Z07eUc23HJUkgP6A9M9IYnkSbItLqP7RfzpzjMgtr/0Lf93duN2LipxpS0wS5UhkFegPleMQvKEjf/yHeEeSKEfipQvvizr2dz9iG1GQwyv3JdUvpn5Qm+qXUj+8MZNeUTn9v3J4D2NIE9/FWI7EO//tKKaeDEox2I5Xo/ql1A9afhc9058ZMTJBAiPJZFGKxU5MDwmUI7AbRxH2OIZTkIG8x/2EBAoQ2PO5P6LyBZQP+Q5jONR+ee35ZIEtAozUleZwHGfWbfvzGCdankOoB4crc1nexjM4o8UGDdaKchxOWQMKKP/SH7fvMHrAsr88gdf+6FN/7DHLfxH1T3zuLzUuEVJFBiUYXEUlLlLUmlG65TncfP5b5nixz1yeA3vM5SjIs/nyPBoZLM3gnc//a+peQPfD2C/ecj/534690mH87NJvT/212EsoQSTMK8pxPD6XaYnGG3/Onm+tSaIUia3Yi6b+pfSnn2SBgvisbBsssFgd2WELUZ6HaHlIAsUI7PrrP6f+i+vPUc2SujN+V1Z9jO3LqoLkUIZD0PGHmCvqv6z+WEuNVqiM+nzuo5zymFcRnoDai+eSRBkSIfdn/pd9EihE4MpxHSNLJLIKjNKV48B1jKyQ4DpGNjhwHaOS6rOXVlJ9rmNUVn+uY2SFBNcxKs+A6xiVVZ/rGFkjwXWMSrNgPLs0Aa5jVJ4B1zEqRWA35nzffU/tF9cepT7EiGQ0LfSXzxk1LcYiPDXLORXLq/9NPIprJiyt/7lPdR/T/QVVX1v1//C/n99SHVffjtcVn/6Zk9nqZ6rkRTw+3+U2jVpzU5GFERY9WZhg0fq8zGRhiEVNFiZY9GwvjLDo/B9Z2GDRx7a7IwsDLMaYm54sjLDoycIEi5l9PVMsarIwwqJmvTDDoiELMyxasjDDgn09GyyamJuG8SgTLHrGzM2wGMjCDAv29aywaGPvgn09KyzY17PDgn09OyzY17PDgn09Oyw43m2FRUM/ygiLKeal5rieGRYd64UBFhIxp42ywaInC1MsGrIww6IlC0MsOJZkhQX9KDssBrIww2IkC0Ms2O+2w2IgCzMsRrIww2ImCxMsON5tiwX7ehZYDKwXxljQj7LCgnM4bbAYOYfTDIswysr1QGyw4Nxmayzo09pg0ZOFCRYvfL7wvtKgyAGZFGcSVBc9D/02z0h4z5E/s5Seu534/zbJGCMj54bvB+5DPIN8LPF5488hHat08BaM8GaSA3oHBvi89eddrNi14LtdkYsZLuJLh1XT99wvDm+UISFbhMKxfCuxJSpsaayS2fZ/W+RhhseO3xveDNT6M/muODtcduNxBzEOEN5UE/aek09xPjvKZyte48Qdx5afZMqTkWPe6/6zyOgXvm3OJBn0Z+Q6JGSHEH0ASzQ++k9njpFMO0xe+Pvtxu1eVOpMPQASskcoq0P/zB6f4J0d+VR8iCkhIXuEXsYrHfvjj9gGGeTzyn1JKuaoBAqkYo1KeOMzvTR7XL5yeB9xuCbfSWyP0Dv/7Sjmimyssdl2fyMVg1SCxt9FD/pnRtRME8JMATKyxmhHr0My1sjsxlGcPY6tGWTzdSRzQjKGyOz56x+RiCEiQY8wtkYmdpjwyZqnQYYRTqt8juNMznBNxtHs8An15nBlztNbv//EceaTbUqsRfb4nLLGGCLy0h+37zB6w7pih8xrr8apP/aY9cUUlRN//UuNz4TUko0lNldRoYs0OsDoph0+N9d1kLmDjBHY5cMIgT06shaHPO9JNlbYvPPnvSYPQzwOYxxgy/3kfzv2BMJ456Xfnvrz2cuxRCrMS8vxTz4n/RQovfEp2fNeAglZI7QVowbkYo0L/TbLdMS3ZttjmdHqiBtbILucRONDkjFHZtff9zm5mOHC0WmLPBj3tEkFczpkNVXyscUn6PtDzC252OCCNSFpzWxRkfNJxBIRzLMJTxKGTyRkjVBQ5cz/sk8yxshcOa6j9hQIZXUY3bTHh+uoWSfEddRs8+E6ahapsPdpkQrXUbPJheuoWSfEddTssuE6ajapcB21p0KI66hZZcRxA6tkuI6aXTZcR80amd2oyL77nkzMMEEtCTE0Gf0M8YFzRqHNMQpPt3OOjR0q38R7c+0UK1zOfW76mJ8vSOM30fi73xfK9cfYHuzFs8PzF/+4Q/VaU11R84U176n5opq3Ps0zNS+geU3NF9W8pz1fWPPO/1HzZTXvYxvaUfMFNR9jqntqvrDmPTVfVPOZfaIimtfUfGHNa5bzxTVvqPnimrfUfHHN2SdaVvMmprphvGVRzXvGchfXfKDmi2vOPtHSmrfRO2efaGnN2SdaXnP2iZbXnH2i5TVnn2h5zTkeurTmDf2WhTWfYpprjhMtrnnHcr6g5hLJpW1ZVvOemhfRvKHmi2veUvMCmnPMYmnN6bcsr/lAzRfXfKTmBTRnP3R5zQdqvrjmIzVfXPOZmi+qOcdDy2jOPtGSmg8s54U0p9+ytOacO7es5iPnzi2ueRid4/P+y2rOOaKlNKevuKzmPTVfVPMXPv14f2TI+QG1X0z7oK7odui3eWT6PUeSitN47nbi/9skUIhA0OAsfj9wH+L9yaEEhzdeZVIoTQGr0Ic3BhywlV6Qw1t/xsWKPQq+0hX1X1x/8VHzO89FU5IoQyKsOsu3mpZQny1BaQLb/m+Lui+u+47fG95g0fqU8J1Jy+u/G88/iP3i8CaEsPecHBbjsKMctmIaTpy8V5wEliMQVL2I5T/sP3Pyjmq+5agkAfQHpH9GEsuTYFtcQvWP/tOZY0Ruee1f+Ovuxu1eVORMW2KSKEciq0B/qByH4A0d+eM/xDuSRDkSL114X9Sxv/sR24iCHF65L6l+MfWD2lS/lPrhjZn0isrp/5XDexhDmvguxnIk3vlvRzH1ZFCKwba/EtUvp37Q8rvomf7MiJEJEhhJJotSLHZiekigHIHdOIqwxzGcggzkPe4nJFCAwJ6/zhGVL6B8yHcYw6H2y2vPJwtsEWCkrjSH4zizbtufxzjR8hxCPThcmcvyNp7BGS02aLBWlONwyhpQQPmX/rh9h9EDlv3lCbz2R5/6Y49Z/ouof+Kvc6lxiZAqMijB4CoqcZGi1ozSLc/h5vPfMseLfebyHNhjLkdBns2X59HIYGkG73z+X1P3Arofxn7xlvvJ/3bslQ7jZ5d+e+qvxV5CCSJhXlGO4/G5TEs03vhz9nxrTRKlSGzFXjT1L6U//SQLFMRnZdtggcXqyA5biPI8RMtDEihGYNdf/zn1X1x/jmqW1J3xu7LqY2xfVhUkhzIcgo4/xFxR/2X1x1pqtEJl1OdzH+WUx7yK8ATUXjyXJMqQCLk/87/sk0AhAleO6xhZIpFVYJSuHAeuY2SFBNcxssGB6xiVVJ+9tJLqcx2jsvpzHSMrJLiOUXkGXMeorPpcx8gaCa5jVJoF49mlCXAdo/IMuI5RKQK7Mef77ntqv7j2KPUhRiSjaaG/fM6oaTEW4alZzqlYXv1v4lFcM2Fp/c99qvuY7i+o+r2qv4j6nbsw4+p5nHW1eYvETQK40+pVnjmZuX6mql7E4/Mdb5OpNWcVuRjk0pOLOS6tz9dMLka51ORijkvP9sUgl87/kYs9Ln1s9ztyMcZljDnrycUgl55czHGZ2a80y6UmF4NcatYXk1wacjHJpSUXk1zYr7THpYk5axgfM8elZ5zfJJeBXExyYb/SIpc29l7Yr7TIhf1Km1zYr7TJhf1Km1zYr7TJheP7Frk09McMcplivmqOV5rk0rG+GOMiUX7aMXtcenIxy6UhF5NcWnIxyoXjYha50B+zyWUgF5NcRnIxyoX9fZtcBnIxyWUkF5NcZnIxx4Xj+3a5sF9pjcvA+mKYC/0xi1w4D9Yel5HzYE1yCSPJXB/GHhfOG7fMhX6yPS49uZjj8sLnEe/EDeockI8pPoGAaHvot3k2xnuOaD4JYs/dTvx/m5QMU5Jzw/cD9yGeQVZWWb3x55DUUyCFt7SEN+cc0LMwxuqtv9LFiu0LPuAVGZlkJP55WO1/z/3i8CYk0rJLKxzLN2tbJcSW6SlQ2vZ/W2Rjks2O3xvegNX6M/lORJuMduNxBzH+EN7OFPbyHU22WO0oq62YzhN3HL0GUrJFSY55r/vPIq9f+OZF85TQX5LrkJZNWvQfrJL56D+dOUZZbfJ54e+zG7d7UbUz9R5IyzatrBT9PNusgpd35K/1IV6PtGzTeunPPPDX+qdnxjbLNqtX7ksSMk0oECEhy4TCW9fp7dlm9JXD+8FDuvmOcNu03vlvRzGH5GSZ07a/AwnZJhT0/i565T8zwvdkaGFmBHlZ5rUT00xKtintxlGoPY4TGuf0daR0QkpGKe35Ox+RjlE6QZswTkg+NvnwyaanR4nR16fA6jjOgN325zGuZ5NVqE+HK/PA3sa0cDbY0yHG2mWb1SlrklE6L/1x+w6jT6xDNim99sqc+mOPWY/MEgp3vtQYUUg5OVnldBXVukgjGoy82mR1cw0PmWfJ2MTTYMXIhG1SsgaLPJ9LThY5vfPnvSYbo2wOY/xhy/3kfzv2NMI47qXfnvrz2YuySi3M28uxWT7v/tSIvfHX2/MeBmlZprUVoxVkZJkR/b+nQkr8dbZVT4XX6ughW6ynwUz0PiQl05R2/f2ek5FJRhyBt86GMVn7hDCfRVbyJSu7rM7ivX8gI5OMsO4oLZ5dQgeOz6ZZpoP5RuFpz/CJtCzTCgqd+V/2SckwpSvHdfieGq2sFCOvtllxHb6nRIvr8D0dVlyHzzoh9nStE+I6fPYZcR2+p0SL6/A9DU5ch88+Ia7D9xRpcR2+p8CLYx1PgRLX4XsanLgOn2VKu1Gdffc9+Zjkg9oTYnoyqhviEueMlpvmFVYs4Fwjm4S+iVfg+jkWGZ37nPUxb18YIvNX92ffPh74/Jy7f/PfrlKuw/faHzn5FF/HT4O/V/jUutmN+mnyf/Jr5X+XfaP/XT71/p98av0R8imoIJ8qvUrjt7V+mvTcZuW+nZ7bpBTU/tOgnyo9Llyt109DPCOUpEa3+N7rdojbOp7baErCNty9i5+uY56muH+K54d01LptdIv9vW6HuG31e6vX66IO4X/8Pup9Wt0Ouh31eDmv13R0ur/X+7YxXeH4Tre9/l7rFtdtVLlW9Wpu6IW71qo0zuuUaruScvDr9VOn1Lqok6gJik26W60pr1XhSVNaJYVDToNOk27xe6vbQfeP+r3Rba/7W93iuE5/x7bW/bOmelJt65WyNKZPvX7q9FOjKZOSNqsWteo26ZUq3dapBlR6TpvKaZ00rbX0Ven8VtNWp7tWeo82/dakWoBaFQhC3UFzixrVpjzNKS29atJqzkG1i0fJFkdUUbVR6UxKZ1K1J1V/SvQa/Y5tpftrvQ7OH3Rb63bU4yr9jnqK8ot0QSnwaTR/nZ4j9mlwsEUgMae81qoDciFscFyb6DTJeuXyPK6UhtbBPuG+qC3NilUaV0pNp7QmTXMo02JXOrVPnea7U/vUaQnptWZ1WnvELkxae0bl0mipn7QmT1rvJy0zk9qHSevlpDpOyn1SOzRpOZq0tk7KYdJaOGn5mlSjScvJpDQmLVmT8po075PW1klrzqSletLaXCcF6lQrRC9cJdsn3D/bp1HvCPs0JOJjynWlaoJnq2WhUcVGtS+N2p9RS/CoJXxUnqNec9QyNGqJHrUmjloDRq0hYW+rWxzX6e/Y1rof9mnWM1By6/RbrXep9Ti0ojiuThRr1W3SK1W6zfapS9eBdUBb0Sa9unR+tk9onSstAdl2gUmjlITgrFcYNLewT12qyXNKS6+8a5ftE1KA63R6hOSo1/2DHjeodoOqPyR6jX7HttL9tV4H5w+6rXU76nGVfkc9RflFupBO5KpNZXZKuRlSGZ0TPVjnLpV7WEdpa+FnoR1pk+Vr9e5in2CVwLhZuW+XWuMhaT2mUoPyU6X7VqpDo2WiUTvSqB1B+4561GiaGrULvV69V50brcm9lqReOfZaLnqtfb3q2Gs56TU3verap+tM6T69bifdhv2DWoxB89ar3oPao15V77VW9lqvBrV3g9qrPtWTJtUT+JKiV6NHoQ708bwh+VitlvNe7YQwhcc8JjUaVTP7T6hLteZUSnKTct4nhWv9LjnqVLle79urMl06r9PtqPt73eK4QX/HttUtyjOYrJalNn2qk13JpRQWptYzJ73mpGkeUl7QLufSiXa5VqskNWvS0jbpeb2DfYJ9AcEp/ZZ90j71E5CSQa/UpxrVpZxkOwxNcsvfpvIDTXCE5KjV/Z3mtNVUtUl9/N7pfmwb3d/qd5w/6Rb7Zz0O90O9hcK1pg9Ko/2Al9OlktmpCnXyvuvkT9cr/nKbNG2T8m2qH20qxW1qG5rUbjXJQjYr9+1T3RoS7SmVLvQrq9QOVZof9Adh1xpND/ywZuW4Ubch17PWnjn1XMTuzFqSZ633s9qHWdM/q52Z9Xqzcp/VDs2a/nnlPr1uJ93K/knPmzQdY9qP+1Z6/KDbUX9vdYvrZvuULQbs+axXQ3+hW7l/tk+zphj2KXvROdeNqpn9J/htjaaoU/s06/XapHCt3yVHjV6z1Ry0qkyTzut0O+r+Xrc4btDfsW11m+1Tr3dGCUJ5rZPnXyd71iZ7LntFi1a3lV4Jecn2CX5+l6wD+mdtajVRGuDr5J52o3VjXrFd2SeFFapW8jJpLrN9gk84p7QgvUOqs10qR7VeZ9AjJEe17m/0OChQJ/Xxe6f7sW10f6vfcf6kW+yf9Tjcb1BlkPta0welYZ/apDW2OU8oy9AN1us6pn/Uba9blOZJvze6rXSLcoPz5HogDDsEa4WWaUjbTre9bnFcpd9H3YoHIukYkqUWT2RIv4/6Xe4zqEUa1CINqtyg1x20Tg6ajkHTMWi+BrUQQ/JMxnTepFvZP6V0DHp8o1vcf9bjcN3st6J9QBmXfMLDHfT8QXXAfcABXm+v+yfVr1bdK93Wet1edZPvTdJz1O+DblvdX+u20/29fq902+p+XA/HNfp7o99n3cKvQT4rTe+o2163KJezpn9S3WbdDnp9pH9WPXB8r1uUn1q3k943RzjkuEb1w36Ud5RflL9O74d0zrqF7ihHaCFGPQ9blAtJR6X7a81PrTrWqmuduFT6vdLzJv0Ozxznd/p91u+9bnE86l2r6UC6Bt22ml/oDwU7rWNSZnNPLPuOsDTZVx8S7aw32r7WIebQJPWaZI2blfvmuANSkLnWKWZXpXMrLf3NSsvb6bbXrViPSf2XUf0b0KxSD6JSMtkPr1KZrFItrpJdrFyOLqLsVEnVKtnJKuWqSja5Sla5Su1xlSx3lcpc5fqVq0zpU47e55QO6dwmfcrpm9MZ+W65FcWnOqVgTvfN/u+wokHuo+UUgHb2jseU5s5hfCB7RvB5m3RXsTltimNVrlqhM6Z9Q/rUpl/r9KlLv/ZpX5U+tenXfI98RpOOa9K+OX1COc3lD30t2C35BD+jT5ogLbWWMiEwp09Dum/OL9qF1VgWvLI8NiT2u1nROo9S5FGNOmmR25/ci85k55WrdCkl6ImgJNepfNQrJSq3cF3a16yUo1wuxfeZ1HcSNWdtqWY3q88zrxCvdE+lZ076HV46rtDp91m/97rF8bASbUpLTl9mCpWzLzUl1XLfG1ohui/2Mo/3oV3oE6t2hRpqUJUs4phoIdbVrNw3j7MMKX3ZSubSnMsB+ni15rpW21in/egDY1Rq1K2MJQgXjBugH9rrcb2W1V7P77Xc9Uq6d4hi1NqXR4SmTr+3eh/ZjxhUpX3yRs9r9L5N2j/p+Z0eX+kW9x91i3xA4TZ9yjV9TEflVqjT89H2IepQrzDNfT/kBmrm2BT68hiVmbWuSsnv3JgU7vV7p9tat7P+3uj3VreT7pfjBj1uTMdV+nul33E/tOFzOgJWK4/E5dhCjofOqaTVSe1Rt51eCXlBDcgxrjzGlq1aLm3IC+pQne6KklCl32D3mpU2F7mcNffwaJpkYWs3p7Qg3od6l8eg57RFDiVHve4fNKe9qj0k9fH7pL9jO+h+jEl3+r3R76N+b3WL41EfkXukq9Mt8tKkPOTo3ZDKMco4xn5F2+z15nGg3IOc06ccQ4RVGldKA/y5fF/4So3LsbMppTS3xbBtlUOktlf71Kud6dU+9Q59YIxKjbqVERVJz+QQ05r1u9TkKVl9tB6Vti+iy6Q6Tsp90jI+aTmaVLVJa+GktXBKsaVKW5dKW58q7Z/0/E6Pr3SL+4+6RT5glXJ9yx4LUjm6bJ+Qr2yfcEdQy5GNMakCNbMHli1Vo/doVUlRsE8K9/q9022t21l/b/R7q9tJ98txGI3t03GV/l7pd9wv26dOj8heVZM+5XF65BeeYK2twqR2aNJyPmntmlZ6KrCGuU9ep7a/VTverOQl26DsL9d6j/wbakH21+ekbqNXgn3KUZw8Htan0pbtE8pJr1uUJ8lRq/s7zSmO75L6+H3S37EddD/GpDv93uj3Ub+3usXxqI+tpgPp6nSb7X4eYc69iNwfhw80rdgseEioFa3LEch2hQ7KfpXqzOiy15R9Kty3S6oPKX0gUaX2rUpeWJV+xbgGrB5YoUahvwgPQq4FrwH9YIwzYiwA8WP0l1otYZgT02pJgH1GH7vVWoM5GRjZR18MerVamzGGjfYYMVmM/8N6IMKNeoF+R7tileAP1yv9BNwlxxl7vS6UbLVE5RG9NvWMupTbPBMtWyW09eiZd1onMbumSQrju9yn1pw0mgPM0mlUgUav1+hxtR7X6HG1KtKkba/bHCuZ9Mo5ptylT7BUea5G7i9Vemav14RabcpLHjOC99Im64BecOvqVAqREtSheoXSrPfAb8hB43IcA+Wj09zndiHfd0pp6VXr7AFD/U63bcqhXLfS/bXmtFK1q6Q+fkf8BdtO9yMqALqVfu/1e61b3G9SZZBSpA9KIy9NykOOguVxhjw2DY8Ls/DEZqF09y57TTnmmeewwSqNK6UBPlW+L9qCxuW5dbmFypEO+G2Vw1gd7EurNahV/wmRc9jrNh0vczGk9owO/UNJ1ag1edR6PzrMbun0PLEzY7qOcB81B6Peb9TaOmotHLUWjlq+RuUyajkZ1W6NWrJG5TWqlqPW1lFrzqilenR5vLpLuuYYEeYXNS7bp0HPz/Zp0JSBGiIi6JONLs88y/ZpTp8qvUetSkrOqqQwvktMGLN0Ks0BZulUqkCl6UFsd9bjpEQODrNoqrTtdZtj6Y1eOc+zy5/ynCbkF1a31tIwaikatXSNWrvGZHfQvtQux9Zrh94vbDD63GOyXJijKJRQMrJ9Qi3oVwgOqm6lVwKBHA+b06c+XTPbJ5STVs+f9AiJoEsdHFSzQb2RwU1Jffw+6H5sO92PkSHQrfR7r99r3eJ+kyrTajpaTR+UznY/98KuVWXR4lp9rmuHGdLSF0XLc73C6XqlRZBvGPO/Ti0jFM32HpYKSqNFQMlBWwc7dq265bnl6MHkuJ9sc/Qa7c918r7kf/hZ1w7jrfI/RtDhs12ntifbyWuHsViMyF67HFlHT0Wufe2k533tchwEcbQ8U/XawR+Qfj1mcl0nm4C5FNcr1lmYiyIYKbx2mFcHS3jthlSKrh3GMjHidu0wv67WknPt8vwDzFWEj4Q6hVp+vWLZrx3mAWC25bXLM2/hZ8HPhT+La2KO67WD/3Xt8jxxePnwoa4d5nzCYl6vlBwZ30bfBn0NzKa9dpi/jllV1w4ztjD36TpFYBD1ul6JuVw7zM3HPK1rhzlcOXp9naIFUo+EZhuf8rj5ZEfY8zE+YXzXUx+1g8crI5ObTua+SGnfcNL7l3kCoeRuOunZIIY3aDxCZixtOuktSJuLVkN6+jLbcYzH9NqLyxERGW+eYwpgwSRiKnGWTSdxUon6YxZvq610FY8QX7TS/myendRoP7z3x8i83Uq9tT7mEWNnXcyBjFjLODPGqqSNFku6qW1xoz3bOV4jKNOpjyKzsiXK1GiqtvwxlUNUf9SjNp3MfJw0jau2ZtZ2XYjMDrPqpTXu434ZBR5SnxezqBAF3dRWR+Jc4Rp4dmRS67jpMPNN/KZADN5ppR6FpEDGCzGT8jqmTI4ST7hLx8OnkzGlTTepjy5jFJKX1fEBmX0l7Cf1R7NPKqNQ0idu4j1lLg0sh8ydCvne1BRK5AD+II6V8bRN12hepfeFGK5YC6nRkq9WW2pEjMTPa2MJaRzmpmHOrZBotNctqRRfA+MJ4sFIfFlqkkT8xYuCJZu1pMrMMdFOoqNSH2XGssTcNtWDEk8YM7s2nMy6bzUdbToTMdCgQqXtuqSgdojXyuxkod7rfTGi1SkbmRUsR0hvEZ6b2AFJk4yXbDqJG2Lu5oaTOLXUgD6WokE9Q8zllFT06klUUYdGy460VOJTNdpXlPzIsyC91sdZLVOld5CoY+Py0x4Sz5DcScnC3A95AmfSs1q1LY1+w+yMWS2dlNBNl+MVEjGTOF8VFZA7YqxH5sDN0RZ2Wntz7FBKukRD2lg/xVYMDjHSKdWITSdz9qVm4RkPieyKtRQ7IbP20DMRGypRAZm3t6n1D1HWQVsDmXU3azpnvVubauagqZ8jIYlvIBIis+hklKCNV5DyLzP9ME4kT5AMqpNY7jqRnlVlpALzIuQ46c22yWpI7KFLNgzP+MhTKY1aMnga4kfLTLkuliCZPYc5tlIKhfOg9U3qImZtSCmetcS32rpMyQZfu9vWWM6flFjrMONdrtGrNZY+ch6VbdWqVaqTjLBMyRNotbWV2aqbDnPXZW546/AcjjyVM2mNGzR3Ui+vtSVsk03adDJ3Sp6NQB9N2iSpz00kgnkvmHNcOTy/iB7SppbqyqFXJCPbndoiGXuZtdXEPK02tbCD1s1GqY0xtY3Wf5kTsan1UGarY0yu07rcrxAWC5xjL5OWa2kboCOeIJBrjtrKSH0cNL1DajtaVWrTybwmKdM5atVr69ConZFYdZ5pJE8btTGVk95pdBjvh42R8YJNtWsy7pOf5Ji1ZrV6jMRd85M8k+ZB2NbauuU5SBtOIi1tTKPUU5RU9CcmbT/EJo9qJyuHOVUbrk75aNRajtriIb6y4WQuMErPqD6KtLjSv9hw4gtKCZ3UPg1agsQz3nAyN1BGjTc1t62y6x1Ggm4fUWnrMjlEQyRSWyu9UWvwrKoIb2ldxEqN6gFizuWs5axX77ZJ3mWeBS/2SeZINPFeMhqPJ4t7bd8mvYvUnkFbKcyEG7SUderBVLrN45nyHGSbLG4+Cv26Xi3zoBZLShcig1J7q+S7jKoBPPxO7VSVSuy4Ql5iXKP6wk2ynJNeeUPLcKWt06bWAukhDElxlHCxZxJhECvU6TEyF0EiQJ2WZ5lri7nKo1oD8d2rmOZalcDTj53WoEm9mVl9jhzrrLTcyW+ttvPi70gplGeQZJ7kppKQGiOeAGpUpT6M9CereKVJW1n8DS4/VTcqA7H+my7HVaWsdOmsTfXaMN43qteHut4qCbF5mGVbaa4GJSrj+PkZpUm167WObmo5z/MMer0L+kWYPb6h5ULiYp22fINDbFH85z55J63WrfxMi1jQUdv/TYe43qzlUSLV4ie0rk7qyPNis+rbaxkRFQf1gWaHkW2ZTyLebq3Wu1X7glhxrcTkCptaCmTuFKL0o5Z8eapW/PrOYeastOSTenzSa+q0Rc5PLjSakl59ukbPz6VMvMRGLafEWCf1JhChqNWioj+U263G4ak7Kat1qsOT2kXE/uBndGqhZaQHURQZkazVZxo0pzIijnG+0eGpH7F0rVootAAgMWirPTiMVmIW8YZau1b9LsxhqrVVmrWfI/0eyanMm5IcIKaJWVpj8sQn7Z1UDk/N/h4xhOxXyZMfs8Ooa6N+QK12alLtRocxuMfjAegrN2ptR61Pcv/c95cew6yWqFH7LXaojWq02qaLnRFPAr3A7CfAOsh8jk3Xa10VTdfrW6HNGVKZblW1/Gxsoz4IogzShmLe64ba7MphroPcRWpFo9apSdZsUosza4mRVGUrLk90SN3Y1LKFWfkbyV5UWlOlLk6qM+K5s3oyvXokiEdhZQQwbjTVjV5doljDSo4kvgrr0DpEJzCvt1ULISqK1ylPjcF3XcfCIRaOHiPs/KDtMmazSHuCXnCt18H4D54DntTSiQWTmf94/kNKjNjrUX1c+EGtWrBarSx4DupD5KeNu9RGwqqL34rnN2WsdtJWqlatpcVD/3lSmy2Rpi6WPTzNIHVO6nuvfhbilZif9Fg8adQWU9pzxCVn9bPQN5HRx059nNrlWBDWSYFXKfMWNvWq0rrmOW6DWqRWy/Sgtqt1iOQ1eo1aa/2gpQIzlh6OW0nb22m+W+2rdQ6j0dWK51Y7RHs7LedV8saEjFgNudegqZAjpK5K7148U9jBPA9MfHOpQ5VqjOuLfZeaPal9kJhx7ntV6fhGlepTOzU7jEd3WvPkuEFz0cTjpFWSyC3GuHvVFF4rfCzQy3NaK62hlZasKXkr93lD9/tQct6gdXnUVq7XtgSzqeF/rqYN5Qotj1iJ2SGKdxdHzMKRtmJys95r+OR4xMtnbX1F9exN3WQkJUmu2uh+rKIgUbBNh0hSrxZycIhF3PSpZRwCFkJS2KmdmbXejWrnpO3b1FrYaxs1aFm+VuvZaHu5+oceEpSq1Ieq1KZJHwtzC+SeldYWmTGO8QvM5lnvbyO2peLnikUQi9xrOz+vjCB8+tckKzdpmzarpZQezZZSu+vcQb0eKeESAZQ5WEL2oftuaM9kdjnKIVamUc1Xz5Yee6vtongfrXpoaEfh6TQOT/ghh31qUzYd1vF4vE/ca/uIlm3W1nlymDfy+X8bTiIAEmGTuGSTPLVVKnelefWvVcvSJ48lq1G5/o57t1qPxP/vtX2VvuBdx9/8u10C7s/J3X+P373XNlW85Vm9ihwLfKgkrqYLs8jv+xPb3mscRfoG0qPCcxiIrkjfFfNosTpLrXWm0folZRjzqMUiSQuX1RDPvlMPE6NoaEvFYvTqGW+qjzUka4D2ZNJ2XsrspL6/PKvX6n0mtUZ9SmXnMNaCVZ6yly/WFzFgRGfQ58AM6lH9FESXZv2lSn7yzRLSq8fTp/4Gnk+VSGStPnudarf0wDAetan3EN8A43lzarU3HVZV2NB+3qTe5GZq11ef34PXLGtQbaqOs8Nsx1p7poh9SU9A/Ij6k/xtqI9WO4xczFpWqlSS5Rli+EV5/YzWYQyjV28G9rbRa8u4GeJNm1rzNxzms0vLh1UkNpzMu560VIxaM8XDlPLbaCsmXgZG+jA/b1ixILJf+sCDtkiybtLNCNqoaam1FR91z+r17xpJxDMvEgFptA8vucd6FyhBs0P8FmP94U+imrXDfAK51qA9ijzPYta7YpxO0tpqqyD9rUq1Fx9PvGw8kzw7RL1HtVvo1eB5oPVGoKTO3hyBqpO/DpawiphPjliztDbibXRqaaUP3Gp9qR1GOFctHEZj4clIDL5RjySP2E5qkW+O8oj1GpLmEsfBvAGM8klrOSkFqVky9jVpKzRrjyD3XvBMRKUWRuiO2vZL7Fa0bbUkjeoNSy2fXX6GHDlo1fuetO4hviDRS4xbyEhzfvpP7i59aoz9iZ3HCgSDy2NMrVqu/Gww2qdBbTHGgjBT/lr9WEmflKBe7Q1mAg3q03eqK0bUMftZ4iaNtvHw1SWmiCfvJGIjPSPx/2XUe7U2SOskUdhWPULMUbjZcsJiDWqDMXNH/H/MARErXWtvpE72RNrGKtm1UXuQmL0v5b1S+12rx445jrVet3eIWkxqJeExT+rbSn9oU1tGSTHWmJR0tarHoCVE+hJtqh2r8yCqG79U6j3LKEuT2hE8WYXWEhEOjIJUes1Oj7k9CoK8ycinjGJJ7ArPlEpMstY6IWu+9Q4zYaSlk3RILwJ3lh7F7NC7khYFPoRY61Z7WNIWiO2btU/U67Xr1PPBuK60OY1DPxjHdFrPJK7WqYXvtMQj9or5j10qQ5vqO00uP3H86+ZCdOpziUXrU+rQSmHNDolhbjr0i8VjnbWMtW7T4QmlXts7sbCb2hZILA99EIn1Sw1r9KqIQY+pDGFWf6c9lbxaSuUwg0MiWVUqWfl5AunVwC8U/wKzWCV+mCNDndoXrHvX6dXb9Ls884i1BXK/QcY+ENPDM6DiaXd6fazWlNsUiZrlGFG18oennWVmTqethbSOtcNaWpPDmhdSGuRuYhMmh7WNW4cxTplhInayT+nHXITa5fkpnVpsaYEwYjBryyAxeYwRSTRFRr/GFY8Zlki8r1nbPUQSEUHDbBx42eKPSp8QZb9zWNWzc4hpTGrjQUiY1trmYJy6Ui8Sz0vVaoVmzavE33uHta0mpd6pn3DTD9hINhzcZm2HxWpivFzKKCKek4P3jzmqQ/ISpQVEZENqIJ7EEh+p0dYO/SewxwymyiH6WWlty0/pNqm9aLSWSF829yDGVK+lBKF9wPyANqUTkTCMYs7aask8lc5hdij61UJYWoVGey2NwyyQIdWBPBYnHoKMYmHV4Q2H8bkmlgqZKyitZLYkUjalBzBqKUfUfkgpx7MYmK+FWWeNwxq5iI2PLke7kDOh2qSS8Fj/e0NbU5lPMmiJET8Ma0VI5B9WrNHWc9QamK3FqNYCs1YwslA5rIaKMSnM0kKbuP5cNYzryupK6FW3WkY7hxXPZc5ro3lqlBfmnz82V018Z+nFNZpGaefEH5LedeUw03DUEoQ5StcO88Tz8yuj1uncHjdaw/BsvaR8Sv77sFI+pP+ZRzHyHEyJmEvvSEon5jng6UqM0YvnNGr7h5FBrI3aq19WOUSbMdqGNcLm5BmjjyP+9ezWmZWGWdJN8oZkDVhED0WzzeSlDA4RzWzVpLeB3iXmM7UOTwr36gk1KZ/oJWNervhEsH0yFjOpj5mfEpGYQeMqTWevXLE+CCK6s9b2Tv2+1SeBK7VyGDms9b6z1hhpNTG3L/vxncPIeav1GW22+JFCCiubYKZLo+UYtgzPusE3lPyJ79NpXcZK44/NR5OVXVqtBVIy4engSYg6pap1eS7P6PD8icTApAcu7bxY587lVRar1IepUu2ftDXFGofoC2NujvSU8CTmhsP83DGVEGn5OodVFDYcnpCa1fPMs9awGuHSs9Iwf6XXcoDoEmJl0qLPWpdlJoaMIdQur/Yyq28qfkWneZd8iYcjo0Kza1Y8g0l9ofz8HmYwd1oCK21f0F9r1EtGmy82K48OZ39n9U5SAmuH52NlRF4I9NpPwupfGPUWDxHjA1J3J20bMVL++LMYYkUnrY2YByCRdqmLDz2ZUKsFkD6FWEHxAfBc7ePPLoh3P2qrJpHuShXA839SZqT129QzMTaFeGmrRAe19rgubBpKN7RA9EF4YWW5DW2nKvU0MCt/SpYNlrhX7hK9vDkquOGwptnoMBNBat7ksIZrttxD6gNVqkDnMANLeqt9Yis9sUFtKp61fIp/q2MSjZabTfUZYXnFY5y0ncOqmfkPq4E1qlyXON81WvHwH0YKe/XuNhMtRKLX+dtwj0e0Jfe3Y9Q3r/Jbxi9Xr/N43FTyPjrMdMJMGUQTa4cxZInxY7wA9rBXfxOxIJTS5kbqNpw8iSGe4aAtEEbAW7XYs/oU6JGhxXk8gvq4Dg9Hij7v73Ou9ltGk2+WiMeiJb3DKESl/h1iPJ3DHPNK65JEmOQ7nggYteyvkpS5nJV6pWK/8TQjejQSQd90GEXsHHqfKOtSBqUN3lRfWjwo6bWJT9E5zLCR+RKYnwWb+ng05bEysNoT3lB7MiVfFPE+6dHebzFu96hX/9bp60qNe7wnm/9+y6yCVQXW6Un16t2LvcCMMymBQgOzSDFjdHRY4R3z1qXN3HSIXQ0OcWpYAswkmV1+kmRweOIao5itw2xJKX9Y70lmbOH5llX2KEnSi630rPZGP2fDjeo5YSyocXiCB/0YzDN6qDf00N/neGmj/vXay5g076BwP8/173L7zHV8qvD3uDd087rrz2DBU8Di+2FmlYzK5qf3am0F8tgynijCc2kbrlGvT3htahmFz5TX3Rq01W219MKPbT/RBxFGrPoHzy3HLlutTxi5xFgCxgla7X1I72/TYUX+WtsIzNKd1P40Dis1bTg8M9FqfqS3M6g+ed2zRnuBmw5zbPNz4uhjixUV+4JZupi/vM4xubzIHNxeW+pGvfn20V8xU6lR+4UnZYQYVodb5xi0OYN6h5W2J1hz5uFfseaP9GPE+mxqHcCKJ48fIdYYbX2t6t9fR1dtuJQ3jEZuOqxFMjk8Hb3psNbdoG1QpzUDkbONB66zceeVNu651oZ7fMbrQ8/1flrzb9YZzFee1KLIuHheXXJKWkv9kHk1t/0geQYh1wU8LyMea37q6tMaPKjll2NmPX50WEmo1hrTp77xrLZFfG6sITVoSyitNerdp/Ze7jqp9UKUF+ucSI9aajvWZYCPNDrMhZdREvHQZ/WT8VY46ZvKOEynUaLp3r33txmPzS1f7xjEgKvUe8UzyXlF4VmtKyLr8NfwrGajLa6UOUTg0I/Odufh+2yscaeNR++14R6fDQ/KWJFS4q0SC8BM39VVWfPKADKCI1EqrI8r9rJTC9+q3cU7uOBHVuoP4OkXKYESaZa5ebNrXXejRG6k6ID47Vhj+b79UgZlzB4zCeQTRrjbtY749A8rUOO9fnherde2S6wRZrFhVQ5p63ot0ZJnaWkRscJM91FrGdrL26nYUL+oVx8Oqxh2SW3EA/FUQV7jB7OdOi1p0lYPLs99RJQaTw2KRzE7xCFa9Rgxy29IPg5Wid1wWCVLPDmx0XjOB28nkLdAyHharx6IlMzcJm04icm26o10ag16hzla0hJg5letbQVme+DdNY16TvJUtUSBJc6JFeo31HfCjExpU6SHi3F1mWEjcUSJQGxqGcDsAkSRJQ/CEU+gzskjGLSNkFZKnsyc1VuuU9v28DN2G9qijQ6j9cK119KL+ZDSvx615udVusQK1lpWK60FWEUG8xoww2B41BfYSGVKrIeMQGH+dZ+88E2HdZzl995h9miX2jKsIoyn8mWFgk21YqPD+v6rf1AVz3ahjfq05mCtiNGtznNrtS5ifBDv3pJSO6n1XY1x3q8Eanqb6LRqIfCmBYyRycgrZn3VDs/8iv3If5PW0vxU16A9lcblsYVebcLtfNd6b4nRNOoVYz1paR9Gl+cNIWaRVweTOWt4Rh5PVyLOe/e1N9a4+saD18dTJA89lXeX/lhfstU6I2MwjfYnMTOzdeiVbTqsxykjJpPWiNFh3qL0h27qKvNiZMxZbCDWaMFMZonNYF0GjBtfq90QC3bzr3ZYOfnudLR3pAPjSZXDHJDrFYuC9lquhyfCET2Tuaijy2O8g8Nboepk9cWf3NQjZWxfWnN4vKP2tWSeVOWwzuCoNQH2Z1AlsN746DDGLqPQYg3EK/u0HN+s73c/Pf94RPzuP5lngzGUPFKNldM/vf/d65Gt/sms0bwusFjvST2NWfOKOeMytid2oNJ2AeO8lcNqBYO2ho2WJsxImd2nsZv7/aKHvKYN9/jz2+IxPt7urtOm3t9ejsnKPH6nddrvh1vnUevs421vpXQxD75yGDOWNlcIy+yBTls8zP/6tCTJjDaxQI3DPMJJPbL8LHyjVh4RyE7b/E97bRsO88nwBDueN8Y6nfDQJK35yYBGfcbbUWdRScbvMfKT57e3LkclMLqT39CIZ+1bh3mOlcuzuFdbKfAT/VvtWWOdTzyXgBFmeHaz2h6sdbp6xV7/Bo1nIFV5TZ8mnSmjDHiH6qyek8SzRtUTsXXMa0L7jCcHJHerduuutRbP3YXfc+H3nKc1Fq9/9T+xQe1ae//If3/sHfPVH7/P8nm3/O/z1Pj12q1bDpdKz+9Ten5rah/as/5vd+1/Op/+2Bz817n6Q98eK8HlKZcsXb9Ogd+q2x+hu12WFtX69bWr/KeS6VmnfXzMzqzbxn5u7f2c9ns96p/Xjn9u6n99rn6b5frtvs36ftbvUfd+f66/lumv99g+r658Xu36PevuEnR/jb6/tr5+rk3/dbbt80rOr7cfv9+9fuu/dcvFH1+q+Ymf+OmP+fRrW9Rf3y6Uz/Pn6PB0Pq1nd/8rafRHl93f5gfZYP5f5dN/xbL7eb7s5/mr5XP4uam3VmL+u1vW+718lksbrJcpl5/fv/utV1+/t/x5Zffz9titnevXsd9H0c+jaKdG/jEl9vcrV8tbm8+x6et4KL+W/WO17Y9V7I8oseuq8ZjN+2MsrU3drNZy67p9Tp39o/LyW0mWrIPL293/vp/+CB1+7/KyVKrW9RU+p539o8r5H+OJ/f6Wb+nr/NayE+b8fjrH96/uo/8U9n4bf9lzW+7M//3o/4Xff91zC/zjH//4xz/+8Y9//OMf//74v+DjP+zPhyNexSP+lp7/C3tl37/HXsG+P/bYnfrvx/68E3068Nj9v3isrPckvQnsC72IPX9G+PS93/OveK/n/kr7/gqX/hoX7k+u1rUGKvcXn9a7f+3v/RVPVT/0a33Pr50+V373r/ODqZr12ef7fq0fPLd58Nf2wV/vT7M8Wd/ck1+sYHzfuQ/lt1W+9/96f45a5XD/r/fnSJ4Nvv/X5gEKsoJSd8+vovJ952IV84d+bR78tX3k17sZya/3pxmr4N//6/jIr8ODv44P/jrf++v9ZQO/3pdfrCtx969Ybf/uXx8qsfj17vu+cP/p3rvX/lvYG2zjXUe99se999bv2B367XO3E//fXuPYF37/Wfx+4D743x8/4437+pHj30Zb/HiqcdxX7p/+mPDppd/z8LE7fu+V37Y+1d8+eORubB8OohLnMV504f+/64yv/eeLeNx+bDve+zbnF98arHfs1/4+vyQlHz7n7hTj9xe+FduN29DyHcRW7MRrs945lzE6FtR+OJc4I+TxyN/hg//3mDI456VP04E//p/+zLvZ3z7jlftyreNCGVvnuDf++3qKfOXT+UPM255P9b/WOued/3YUlV/n6G3vg6x3XPBfvov6/bxmGcjnoHasc9aOT/vJmsfuxvK790g5x9Ffx2NPHjl2z5ejo0eOCSX0o///4aNuWqXHy0c48nClNr6Nnt/jdfL2edt++3BZeemP2E9l6+FjX/ucnvrjjx9JRbCU5zGte9Fm3m0DcfQ7n6/XjxxxGHO15X7yvwVfOPC+9NtTn+6H0yx1IDNY13rePu+Nv++ep7fOOVtRp3WOlLZIWoF1jpfW6nPzsOtL/fMHj3y8nMgRj5dcHIcSKK3m42cE+/CD/3voSLSWj6Uh2A2U02Bx9mLL87Ad2Yl9rQt/xqX//fFjrz6zZcvnrNuy4YzPadlwzvotG854rGXDcetof7VWy4YjP6dlwznrtWw4+rGWLR+3fsv26TnrtGw4a73WCkev01rhmEBSynsgcP5IefnGXdyy/VvxCPn+J3/eK3+dQPOd+8Jtevbbaxz177GVffy4V740vVnjuNe+/fvbGsf9h//9/I7jXsTW8zxamOfRymzeOvcvMYKSYyV/vbUeE1YWl5VcZUXa1l2nFRLlPc2Vu9bVv2SdaFlJSt5pIO9JknXe+nikrM3d6aq48tZNvPNNVsG9jv0wGV+WtdvwxuH8bqxet/IrVvTEe+sr3coI9RyPuXZYFz5ca3SySqHskf/xhnVZp1jW0ZNfZGUsOR8paJ2sjCnr14WrT07WuJfRblnXWd4XKOvTXTt5Z4K8iS6/IVPeKHetK4nKm1LxzvnWXTu8RU2uLHeUVIpiopPkVY4RhWWlcVFKiEiusZq2vBPk2uGtTJIjeQdp5WSFz3CkvGNTlG6drJUvq5vLqtvXumKlrEcm75jpdR3T1l3runiy1r2s/ijvzx20VEiqJOWSqmvV41rL2XWMB921XtifV2J+N397Hv3TM18XnrkN/y/YhWApnmn/9Dzah2+9DZOW6aN63WH/i3jmafxf2rpnvraEq8OzC0eFNv5K28/Vs8UbPYh1L5z5P/1Z4hk987Xvx3jOmf8V5zzzViPsufI1F9d+5e/1o2/7wj2fxTuFVPwzpedbzdE//Tnnsc7v63liBf/s/leyhP/bH/tjzPm/x6NP43658o8+pdi/7z+987+KMv9csZDPkiLP1JL86I/ec4jNisKvvX29qe7nXwOtyep10NYcRA/lWcxjiBscxLP+l/bzoff//uTO12r3Jcfo31xHD+ksWr+L6OP+EGntxvtcRu8mpE3SIPGIZ7dalHO/ZyceH7yOq3SVsP8wpvqj/yRRjmfR4zvTFEGBn1OJCmcEfaSkfRupSL9JlJGW7tt4pHiEN/P13DPfWSkrZ06iNqfxDrdVyJ7EM/X1z1JpfO2v9OKenK1/lVVv/Tr6T880+nS4ktqrqFX4tn3HUbhm0A51+U0sZdDm03Nu/56vIfXymfrmz9RXv5nSZ550LpMhl59/hV13obX0+tYvX/pPP0S2YI341n3W5Fmszc9iv+9DHOv4NvbIzlLJXOUh/eUNTfGzZImEy7cp5RLNuzv9j6XkP/zZx8r4b/rrZbz+Q+c+j2XoOFpQ1LTP1UBS+WPst4u+4Y6rZfA+i7w+hftK95uo7D+jZmHPx09Uu1kXb1sJ6e1l+3DX8Wex7QrpumnRbh99u6atRxk2We60aidEL7QRN+uPpOVCWyypD+taAMQOYInvKrFS89e1WrfvAKtwfE/axZLdvMZ92txm9FDNelz7XLegwvW917idixfRoznWe8voprT3B7HtEhVhZS7dRTz/X2qxz9WXkByc6TmXesSup7WXauvDv396vb/FvoSU6r177nmzRAjLcL0jLc/H8bibHG56K9faUkKfFzdKRNDrMpaTI1XjWfzlW61HEis71xL3o1qOu/28u+zFM+1/ii+56p/czulX0S79qJ7Cv+6oU9d6rXDly5jSjZj+v63YnPN7jrodZbn7KIkigMZ997vpP30V9drz1zxIub77zE89zLt81bvOfKlxqPMVOlt61MW9Z6E3f77ie4v6991lNd4Tvoezflb/8CHdbmuy/pk3I1nPUi/7MnJ46MxX8Z6XqsaXqssPD56DUgJPPUdQ7j5+tfZ9SmrVot08+9zBh7/PDr+I9fNiJSUov7lUr3PUOmXxsausx/1z0/LrrnJXL+zx9D9WOx67wu2acn</a:t>
            </a:r>
          </a:p>
        </p:txBody>
      </p:sp>
      <p:sp>
        <p:nvSpPr>
          <p:cNvPr id="30" name="WORKBKFUNCTIONCACHE1" hidden="1">
            <a:extLst>
              <a:ext uri="{FF2B5EF4-FFF2-40B4-BE49-F238E27FC236}">
                <a16:creationId xmlns:a16="http://schemas.microsoft.com/office/drawing/2014/main" id="{7310C003-084B-4170-A082-4F8D9C925316}"/>
              </a:ext>
            </a:extLst>
          </p:cNvPr>
          <p:cNvSpPr txBox="1">
            <a:spLocks noChangeArrowheads="1"/>
          </p:cNvSpPr>
          <p:nvPr/>
        </p:nvSpPr>
        <p:spPr bwMode="auto">
          <a:xfrm>
            <a:off x="2344277" y="3026851"/>
            <a:ext cx="638175" cy="485775"/>
          </a:xfrm>
          <a:prstGeom prst="rect">
            <a:avLst/>
          </a:prstGeom>
          <a:solidFill>
            <a:srgbClr val="FFFFFF"/>
          </a:solidFill>
          <a:ln w="9525">
            <a:solidFill>
              <a:srgbClr val="000000"/>
            </a:solidFill>
            <a:miter lim="800000"/>
            <a:headEnd/>
            <a:tailEnd/>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000" b="0" i="0" u="none" strike="noStrike" baseline="0">
                <a:solidFill>
                  <a:srgbClr val="000000"/>
                </a:solidFill>
                <a:latin typeface="Arial"/>
                <a:cs typeface="Arial"/>
              </a:rPr>
              <a:t>Gjrjx29qe25bEzHiqHj517O9L5+BmP1ZTHzscIGvz3h49ev848dKXP73eF8YnVtuv6hjcSUgaPYbWtXIfuTQuVe9I3/aA8qnWgKbjPn/10ZOu2j/qpTmF8MBA8vtXLR+pv30NGu0T3/y9eH6NeuWWGVnkU7C6fcnUcJJ+Tx0MOosWRfNw8czUufKyKPuyLB89C4jkX6nVIL+G2OiFNG75nf6bpwXF3RS9uR3seU+72WOb9R2arsRdtHq58d9ToU1VXR4ouk/V4TCMpn7nPGuj+X7X58m213IPXF/F6B7FM3FVacj2ScccQTflXLOmS1h9cjpSt6vFpv+dmj0AswmU8+jjGW9Y7B30NRIruatlQF296yajl76KGYP5w+fjUa71pI+4+5q6rrZuSm9dHLh+ON65aph817nM70nBT109TeDeRl/Gu2Rq90H7LP93BZ14Z3B735u/WD0o81J+53eP7T3cQU/vszrPvinP/93w+7nNmEt8/a/jP6dzd6FWcxTIjvxzGNirbwhfRMh7F3/9/nCUMKA==&lt;/compressed&gt;</a:t>
            </a:r>
          </a:p>
          <a:p>
            <a:pPr algn="l" rtl="0">
              <a:defRPr sz="1000"/>
            </a:pPr>
            <a:endParaRPr lang="en-US" sz="1000" b="0" i="0" u="none" strike="noStrike" baseline="0">
              <a:solidFill>
                <a:srgbClr val="000000"/>
              </a:solidFill>
              <a:latin typeface="Arial"/>
              <a:cs typeface="Arial"/>
            </a:endParaRPr>
          </a:p>
          <a:p>
            <a:pPr algn="l" rtl="0">
              <a:defRPr sz="1000"/>
            </a:pPr>
            <a:endParaRPr lang="en-US" sz="1000" b="0" i="0" u="none" strike="noStrike" baseline="0">
              <a:solidFill>
                <a:srgbClr val="000000"/>
              </a:solidFill>
              <a:latin typeface="Arial"/>
              <a:cs typeface="Arial"/>
            </a:endParaRPr>
          </a:p>
        </p:txBody>
      </p:sp>
      <p:sp>
        <p:nvSpPr>
          <p:cNvPr id="31" name="WORKBKFUNCTIONCACHE" hidden="1">
            <a:extLst>
              <a:ext uri="{FF2B5EF4-FFF2-40B4-BE49-F238E27FC236}">
                <a16:creationId xmlns:a16="http://schemas.microsoft.com/office/drawing/2014/main" id="{720078BC-5008-446D-B98C-CD755D76094A}"/>
              </a:ext>
            </a:extLst>
          </p:cNvPr>
          <p:cNvSpPr txBox="1">
            <a:spLocks noChangeArrowheads="1"/>
          </p:cNvSpPr>
          <p:nvPr/>
        </p:nvSpPr>
        <p:spPr bwMode="auto">
          <a:xfrm>
            <a:off x="2344277" y="3026851"/>
            <a:ext cx="638175" cy="485775"/>
          </a:xfrm>
          <a:prstGeom prst="rect">
            <a:avLst/>
          </a:prstGeom>
          <a:solidFill>
            <a:srgbClr val="FFFFFF"/>
          </a:solidFill>
          <a:ln w="9525">
            <a:solidFill>
              <a:srgbClr val="000000"/>
            </a:solidFill>
            <a:miter lim="800000"/>
            <a:headEnd/>
            <a:tailEnd/>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000" b="0" i="0" u="none" strike="noStrike" baseline="0">
                <a:solidFill>
                  <a:srgbClr val="000000"/>
                </a:solidFill>
                <a:latin typeface="Arial"/>
                <a:cs typeface="Arial"/>
              </a:rPr>
              <a:t>&lt;compressed size="651798"&gt;eJztvQtvHTe2ps2fYkwDgxngk7ruF3TPARwf2fGBYwtS0oODRsOQFamlJFYU3ZIe6Md/JNd6yS1Zl+1cikvnvBDs2rt2Xcj3IRcXF1msv7pDd+lO3L67cMfuR//phdvz347cgfs391f3rf924f/t+t8u3Zn/5cA980ftuY/+0/9x/8O9dK/dW/fc/3vhtvz3Z+5DvML37p/++B/j1b91p/7TVTz+ufvB/73323DPa9e4yv/1/tPf3X/6a+75s/7hv/1Pf9SF+4u/c7jnSdwfUvjM/c1vD9zP/oh/xiPCmW9j2g9unLnl94RcXbh/+bNexPSfxWvt+z33nf13n58XbtufcXPvr/v2P6KKr/y3C5/uPZ+yS1X23Kfs/8XPtevc7Ea/788re//qFd7zuoVP3/s9//K//dsnavxJdbyM1/5LUvBPquvk9237fXL0t37/d5HIX5KKf/oMpW9qGu79yr3xLN+4d+4Ltxl1+8tKPvO1t+NVD+LZmcUz97W/z0U8Pt8j5GhfS86Fv0atean8b8LmTyuUwhVOvdZ/iVc992f86JWr/THbsfx969P37z7FV7eOaPwRku6b+1u/fzfm8MDvu/lb538LOQ6l5r8viZ4kDJBofU5mkjBDoiYJAyR6thMmSHT+jyQskOhji92RRHESo/Z0SMICiZ4kDJCY2bMzRKImCRMkatYJIyQakjBCoiUJIyTYs7NAool5aRh3MkCiZ1TcCImBJIyQYM/OBok29ibYs7NBgj07KyTYs7NCgj07KyTYs7NCguPYNkg09J1MkJhiTmqO2Rkh0bFOFCchMXFaJwskepIwRKIhCSMkWpIwQ4IjRTZI0HeyQmIgCSMkRpIwQ4J9bCskBpIwQmIkCSMkZpIwQILj2JZIsGdXnsTAOmGKBH0nGyQ4G9MCiZGzMY2QCOOnXLfDAgnOULZFgl6sBRI9SRgg8cLn6r1X/iTuDWvtkUhZIkFzUfPQb/M8g/cc1TPK6Lnbif9vk4spLnJu+H7gPsQzSMcOnTf+HLKxyeYrf9xHv/+9e+mvR5+gNJ237iDSgEUL/toVqRihIt7ze3/OnvvFb0Vp8rHEJxx74o8kExtM2MLY5LLt/7ZIwwiNHb/3ym9bf+a3pGKEym487iD2+c/9X9h7TjqF6ewona14jRN/99Dek0tpLnLMe91/Fgn94tUnF2tc0H+R65CPFT5s+e2w+Og/nTnGK60QeeHvthu3e1GnM233yccan6wNfTJrdIJHduTT8CGmg3ys8XkZr3Tsjz9i22OOziv3JZkYYxIYkIktJm/8d3pm1qh85e//Q0xDuOa/yMcYn3f+21HME8nYIrPt70Am1pgEhb+LPvPPjJwZ5oMZACRki9COXodcbHHZjaM0exw5M0fm68jlhFzMcNnzmhyRhxkeQY0wckYiVojwyZinwIVxTJt0juOszHBNxsus0Al15nBlFtNbv//EcS6TZUasQdbonLK2mOHx0h+37zA6w3pihctrr8WpP/aYdcUQkxOvyaVGYkJaScYOmauoz0WK/zOGaYXOzVUYZCYg4wFW6TAaYI2NrJshz2mSjA0y7/x5r0nDDI3D2Offcj/53469/mEs89JvT/357NXY4RTmmeUoJ59tts/ojU/HnvcNyMcWn60YISAVW1Toq9llI9402xy7hFbH09jyWKUkCh+SizEuu/6uz0nFCBWOO9ujweimRSaYqSFrnJKOJTpB3R9iXknFAhWs1kg7ZomJnE8ednhg7kx4BjB8Ih9bfIImZ/6XfXIxxeXKcZ0z+3yyNoxhWqPDdc5s8+E6Z5bpcJ0ze0zY17THhOucWaTCdc5s8+E6Z1bJcJ0zi0y4ztnT4MN1zmwS4siATS5c58wqGa5zZovLbtRj331PIkaIoIaEWJmMbIZYwDkjzcYIhefROW/GCpNv4p25yokNKuc+L33MzRdk8RtY/N2fEcr0x9gO7MVzwxMU/7hD81rTXFHxRRXvqfiCirc+xTMVX1zxmoovqHhPO76o4p3/o+JLKt7HlrOj4ospPsY091R8UcV7Kr6g4jN7QAUUr6n4oorXLOMLK95Q8YUVb6n4woqzB7Sk4k1Mc8O4yoKK94zWLqz4QMUXVpw9oGUVb6M3zh7QsoqzB7S04uwBLa04e0BLK84e0NKKc5xzWcUb+iqLKj7FFNccA1pY8Y5lfDHFJVZLq7Kk4j0VL6B4Q8UXVryl4osrzhGJZRWnr7K04gMVX1jxkYovrjj7nEsrPlDxhRUfqfjCis9UfEHFOc5ZQnH2gJZTfGAZL6I4fZVlFecsuCUVHzkLbmHFw7gbn8tfUnHO9CyjOL3DJRXvqfiCir/wqcd7GkO+D6j8QsoHbUW1Q7/N483vOUpUmMVztxP/36b+RfQPCpzF7wfuQ7w7KSxP4Y3XmAzKMsAq8GG9/gO2zYtReOvPuFixRME/uqL6C6svXml+m7goSg4lOIT1X/nm0OW1ZwtQVv9t/7dF1RdWfcfvDe+OaH06+JaipdXfjecfxD5weAtB2Mt3ESxFYUcpbMUUnDh5Yzf1X0r/oOlFLPth/5mT9z/zvULl9If/L70xcliaA1vg5TX/6D+dOcbdllb+hb/qbtzuRT3OtP0lh1Icsgb0gUpRCB7QkT/+Q7wfOZTi8NKF9zMd+3sfsW0oRuGV+5LaF9I+aE3ty2gf3kpJT6iU+l85vO0wpIhvPCzF4Z3/dhTTTgJlCGz7K1H7UtoHJb+LvujPjAwZ4IARYpIoQ2Inpob6l9J/N44S7HGEphgBvL+e+i+t/57P+xF1X1z3kOswQkPll1aeTwZY0p/xuLIUjuMsuW1/HuNBS1MIdeBwZXbK23gG56hYYMEaUYrCKUv/4rq/9MftO4wOsNwvrf9rf/SpP/aYZb+A9ic+75cagQhpIoHlCVxFHS5SXJqxuKUp3HxaW2ZssX9cmgJ7x6UYyHP08hwZCSxL4J2/zmuqvrjqh7EPvOV+8r8de53D2Nil3576a7FXsDyPME8oR+v4LKUdFm/8OXu+jSaHMhy2Yo+Z6pdRn75ReQbipbJNKE9iddyGLUNpGqLkIfUvpP+uv/pzqr+w+hyvLKc6o3QltceIvaz1RwolKAQVf4h5ovpLqo9Vzmh/SmjPpzZK6Y65EuHZpb14LjmU4BDyfuZ/2af+RfS/clxnyA6HrAFjcaUocJ0hGxy4zpAFClxnqJz27JOV057rDJVUn+sM2eDAdYZKE+A6QyW15zpDtjhwnaGyJBixLqs/1xkqTYDrDJXRfzfme999T+UXVh4lPsSCZKQs9I3PGRktRCI858p5Ektr/008iqsbLKv+uU9zH1P9BTVfW/N/j2si3lQdV9+O1xUv/pmTGednquRFPD7f5TaNWnNTkYURFj1ZmGDR+rzMZGGIRU0WJlj0bC+MsOj8H1nYYNHHtrsjCwMsxpibniyMsOjJwgSLmX09UyxqsjDComa9MMOiIQszLFqyMMOCfT0bLJqYm4bxKBMsesbMzbAYyMIMC/b1rLBoY++CfT0rLNjXs8OCfT07LNjXs8OCfT07LDjebYVFQz/KCIsp5qXmuJ4ZFh3rhQEWEjGnjbLBoicLUywasjDDoiULQyw4lmSFBf0oOywGsjDDYiQLQyzY77bDYiALMyxGsjDDYiYLEyw43m2LBft6FlgMrBfGWNCPssKCczhtsBg5h9MMizDKyvVAbLDg3GZrLOjT2mDRk4UJFi98vvD20aDIAZkUZxJUFz0P/TbPSHjPkT+zlJ67nfj/NskYIyPnhu8H7kM8g3ws8XnjzyEdq3Tw1ovwHpIDegcG+Lz1512s2LXgu12Rixku4kuHFdP33C8Ob5AhIVuEwrF837AlKmxprJLZ9n9b5GGGx47fG94H1Poz+WY4O1x243EHMQ4Q3lET9p6TT3E+O8pnK17jxB3Hlp9kypORY97r/rPI6Be+Yc4kGfRn5DokZIcQfQBLND76T2eOkUw7TF7E64ftXlTqTD0AErJHKKtD/8wen+CdHflUfIgpISF7hF7GKx3744/YBhnk88p9SSrmqAQKpGKNSnjXM700e1y+cngbcbgm30hsj9A7/+0o5opsrLHZ9ncgFXtUgsbfRQ/6Z0bUTBPCTAEyssZoR69DMtbI7MZRnD2OrRlk83Ukc0IyhsjseVWOSMQQkaBHGFsjEztM+GTN0yDDCKdVPsdxJme4JuNodviEenO4Mufprd9/4jjzyTYl1iJ7fE5ZYwwReemP23cYvWFdsUPmtVfj1B97zPpiisqJV+VS4zMhtWRjic1VVOgijQ4wummHz811HWTuIGMEdvkwQmCPjqzFIc97ko0VNu/8ea/JwxCPwxgH2HI/+d+OPYEw3nnpt6f+fPZyLJEK89Jy/JPPST8FSm98Sva8l0BC1ghtxagBuVjjQr/NMh3xrdn2WGa0OuLGFsguJ9H4kGTMkdn193lOLma4cHTaIg/GPW1SwZwOWU2VfGzxCfr+EHNLLja4YE1IWjNbVOR8ErFEBPNswpOE4RMJWSMUVDnzv+yTjDEyV47rqD0FQlkdRjft8eE6atYJcR0123y4jppFKux9WqTCddRscuE6atYJcR01u2y4jppNKlxH7akQ4jpqVhlx3MAqGa6jZpcN11GzRmY3KrLvvicTM0xQS0IMTUY/Q3zgnFFoc4zC0+2cY2OHyjfx3lw7xQqXc5+bPubnC9L4TTT+7s8J5fpjbA/24tnh+Yt/3KF6ramuqPnCmvfUfFHNW5/mmZoX0Lym5otq3tOeL6x55/+o+bKa97EN7aj5gpqPMdU9NV9Y856aL6r5zD5REc1rar6w5jXL+eKaN9R8cc1bar645uwTLat5E1PdMN6yqOY9Y7mLaz5Q88U1Z59oac3b6J2zT7S05uwTLa85+0TLa84+0fKas0+0vOYcD11a84Z+y8KaTzHNNceJFte8YzlfUHOJ5NK2LKt5T82LaN5Q88U1b6l5Ac05ZrG05vRbltd8oOaLaz5S8wKasx+6vOYDNV9c85GaL675TM0X1ZzjoWU0Z59oSc0HlvNCmtNvWVpzzp1bVvORc+cW1zyMzvF5/2U15xzRUprTV1xW856aL6r5C59+vD8y5PyA2i+mfVBXdDv02zwy/Z4jScVpPHc78f9tEihEIGhwFr8fuA/x/uRQgsMbrzIplKaAVejDGwMO2EovyOGtP+NixR4FX+mK+i+uv/io+Z3noilJlCERVp3lW01LqM+WoDSBbf+3Rd0X133H7w1vsGh9SvjOpOX1343nH8R+cXgTQth7Tg6LcdhRDlsxDSdO3itOAssRCKpexPIf9p85eUc133JUkgD6A9I/I4nlSbAtLqH6R//pzDEit7z2L+J1wnYvKnKmLTFJlCORVaA/VI5D8IaO/PEf4h1JohyJly68L+rY3/2IbURBDq/cl1S/mPpBbapfSv3wxkx6ReX0/8rhPYwhTXwXYzkS7/y3o5h6MijFYNtfieqXUz9o+V30TH9mxMgECYwkk0UpFjsxPSRQjsBuHEXY4xhOQQbyHvcTEihAYM/n/ojKF1A+5DuM4VD75bXnkwW2CDBSV5rDcZxZt+3PY5xoeQ6hHhyuzGV5G8/gjBYbNFgrynE4ZQ0ooPxLf9y+w+gBy/7yBF77o0/9sccs/0XUP/G5v9S4REgVGZRgcBWVuEhRa0bpludw8/lvmePFPnN5Duwxl6Mgz+bL82hksDSDdz7/r6l7Ad0PY794y/3kfzv2Sofxs0u/PfXXYi+hBJEwryjH8fhcpiUab/w5e761JolSJLZiL5r6l9KffpIFCuKzsm2wwGJ1ZIctRHkeouUhCRQjsOuv95z6L64/RzVL6s74XVn1MbYvqwqSQxkOQccfYq6o/7L6Yy01WqEy6vO5j3LKY15FeAJqL55LEmVIhNyf+V/2SaAQgSvHdYwskcgqMEpXjgPXMbJCgusY2eDAdYxKqs9eWkn1uY5RWf25jpEVElzHqDwDrmNUVn2uY2SNBNcxKs2C8ezSBLiOUXkGXMeoFIHdmPN99z21X1x7lPoQI5LRtNBfPmfUtBiL8NQs51Qsr/438SiumbC0/uc+1X1M9xdUfW3VX3l93txSHVffjtcVn/6Zk9nqZ6rkRTw+3+U2jVpzU5GFERY9WZhg0fq8zGRhiEVNFiZY9GwvjLDo/B9Z2GDRx7a7IwsDLMaYm54sjLDoycIEi5l9PVMsarIwwqJmvTDDoiELMyxasjDDgn09GyyamJuG8SgTLHrGzM2wGMjCDAv29aywaGPvgn09KyzY17PDgn09OyzY17PDgn09Oyw43m2FRUM/ygiLKeal5rieGRYd64UBFhIxp42ywaInC1MsGrIww6IlC0MsOJZkhQX9KDssBrIww2IkC0Ms2O+2w2IgCzMsRrIww2ImCxMsON5tiwX7ehZYDKwXxljQj7LCgnM4bbAYOYfTDIswysr1QGyw4Nxmayzo09pg0ZOFCRYvfL7wvtKgyAGZFGcSVBc9D/02z0h4z5E/s5Seu534/zbJGCMj54bvB+5DPIN8LPF5488hHat08BaM8GaSA3oHBvi89eddrNi14LtdkYsZLuJLh1XT99wvDm+UISFbhMKxfCuxJSpsaayS2fZ/W+RhhseO3xveDNT6M/muODtcduNxBzEOEN5UE/byfTXl+ewon614jRN3HFt+kilPRo55r/vPIqNf+LY5k2TQn5HrkJAdQvQBLNH46D+dOUYy7TB54cKbwMJ2Lyp1ph4ACdkjlNWhf2aPT/DOjnwqPsSUkJA9Qi/jlY798UdsgwzyeeW+JBVzVAIFUrFGJbzxmV6aPS5fObyPOFyT7yS2R+id/3YUc0U21ths+zuQij0qQePvogf9MyNqpglhpgAZWWO0o9chGWtkduMozh7H1gyy+TqSOSEZQ2T2vCpHJGKISNAjjK2RiR0mfLLmaZBhhNMqn+M4kzNck3E0O3xCvTlcmfP01u8/cZz5ZJsSa5E9PqesMYaIvPTH7TuM3rCu2CHz2qtx6o89Zn0xReXEq3Kp8ZmQWrKxxOYqKnSRRgcY3bTD5+a6DjJ3kDECu3wYIbBHR9bikOc9ycYKm3f+vNfkYYjHYYwDbLmf/G/HnkAY77z021N/Pns5lkiFeWk5/snnpJ8CpTc+JXveSyAha4S2YtSAXKxxod9mmY741mx7LDNaHXFjC2SXk2h8SDLmyOz6Oz0nFzNcODptkQfjnjapYE6HrKZKPrb4BH1/iLklFxtcsCYkrZktKnI+iVgignk24UnC8ImErBEKqpz5X/ZJxhiZK8d11J4CoawOo5v2+HAdNeuEuI6abT5cR80iFfY+LVLhOmo2uXAdNeuEuI6aXTZcR80mFa6j9lQIcR01q4w4bmCVDNdRs8uG66hZI7MbFdl335OJGSaoJSGGJqOfIT5wzii0OUbh6XbOsbFD5Zt4b66dYoXLuc9NH/PzBWn8Jhp/9+eEcv0xtgd78ezw/MU/7lC91lRX1HxhzXtqvqjmrU/zTM0LaF5T80U172nPF9a883/UfFnN+9iGdtR8Qc3HmOqemi+seU/NF9V8Zp+oiOY1NV9Y85rlfHHNG2q+uOYtNV9cc/aJltW8ialuGG9ZVPOesdzFNR+o+eKas0+0tOZt9M7ZJ1pac/aJltecfaLlNWefaHnN2SdaXnOOhy6teUO/ZWHNp5jmmuNEi2vesZwvqLlEcmlbltW8p+ZFNG+o+eKat9S8gOYcs1hac/oty2s+UPPFNR+peQHN2Q9dXvOBmi+u+UjNF9d8puaLas7x0DKas0+0pOYDy3khzem3LK05584tq/nIuXOLax5G5/i8/7Kac45oKc3pKy6reU/NF9X8hU8/3h8Zcn5A7RfTPqgruh36bR6Zfs+RpOI0nrud+P82CRQiEDQ4i98P3Id4f3IoweGNV5kUSlPAKvThjQEHbKUX5PDWn3GxYo+Cr3RF/RfXX3zU/M5z0ZQkypAIq87yraYl1GdLUJrAtv/bou6L677j94Y3WLQ+JXxn0vL678bzD2K/OLwJIezl+xCW47CjHLZiGk6cvFecBJYjEFS9iOU/7D9z8o5qvuWoJAH0B6R/RhLLk2BbXEL1j/7TmWNEbnntX/gr7cbtXlTkTFtikihHIqtAf6gch+ANHfnjP8Q7kkQ5Ei9deF/Usb/7EduIghxeuS+pfjH1g9pUv5T64Y2Z9IrK6f+Vw3sYQ5r4LsZyJN75b0cx9WRQisG2vxLVL6d+0PK76Jn+zIiRCRIYSSaLUix2YnpIoByB3TiKsMcxnIIM5D3uJyRQgMCez/0RlS+gfMh3GMOh9strzycLbBFgpK40h+M4s27bn8c40fIcQj04XJnL8jaewRktNmiwVpTjcMoaUED5l/64fYfRA5b95Qm89kef+mOPWf6LqH/ic3+pcYmQKjIoweAqKnGRotaM0i3P4ebz3zLHi33m8hzYYy5HQZ7Nl+fRyGBpBu98/l9T9wK6H8Z+8Zb7yf927JUO42eXfnvqr8VeQgkiYV5RjuPxuUxLNN74c/Z8a00SpUhsxV409S+lP/0kCxTEZ2XbYIHF6sgOW4jyPETLQxIoRmDXX/E59V9cf45qltSd8buy6mNsX1YVJIcyHIKOP8RcUf9l9cdaarRCZdTncx/llMe8ivAE1F48lyTKkAi5P/O/7JNAIQJXjusYWSKRVWCUrhwHrmNkhQTXMbLBgesYlVSfvbSS6nMdo7L6cx0jKyS4jlF5BlzHqKz6XMfIGgmuY1SaBePZpQlwHaPyDLiOUSkCuzHn++57ar+49ij1IUYko2mhv3zOqGkxFuGpWc6pWF79b+JRXDNhaf3Pfar7mO4vqPraqr92b2MkYVV1XH07Xld8+mdOZqufqZIX8fh8l9s0as1NRRZGWPRkYYJF6/Myk4UhFjVZmGDRs70wwqLzf2Rhg0Uf2+6OLAywGGNuerIwwqInCxMsZvb1TLGoycIIi5r1wgyLhizMsGjJwgwL9vVssGhibhrGo0yw6BkzN8NiIAszLNjXs8Kijb0L9vWssGBfzw4L9vXssGBfzw4L9vXssOB4txUWDf0oIyymmJea43pmWHSsFwZYSMScNsoGi54sTLFoyMIMi5YsDLHgWJIVFvSj7LAYyMIMi5EsDLFgv9sOi4EszLAYycIMi5ksTLDgeLctFuzrWWAxsF4YY0E/ygoLzuG0wWLkHE4zLMIoK9cDscGCc5utsaBPa4NFTxYmWLzw+cL7SoMiB2RSnElQXfQ89Ns8I+E9R/7MUnruduL/2yRjjIycG74fuA/xDPKxxOeNP4d0rNLBWzDCm0kO6B0Y4PPWn3exYteC73ZFLma4iC8dVk3fc784vFGGhGwRCsfyrcSWqLClsUpm2/9tkYcZHjt+b3gzUOvP5Lvi7HDZjccdxDhAeFNN2Mv31ZTns6N8tuI1TtxxbPlJpjwZOea97j+LjH7h2+ZMkkF/Rq5DQnYI0QewROOj/3TmGMm0w+SFv99u3O5Fpc7UAyAhe4SyOvTP7PEJ3tmRT8WHmBISskfoZbzSsT/+iG2QQT6v3JekYo5KoEAq1qiENz7TS7PH5SuH9xGHa/KdxPYIvfPfjmKuyMYam+14F1KxRiVo/F30oH9mRM00IcwUICNrjHb0OiRjjcxuHMXZ49iaQTZfRzInJGOIzJ5X5YhEDBEJeoSxNTKxw4RP1jwNMoxwWuVzHGdyhmsyjmaHT6g3hytznt76/SeOM59sU2ItssfnlDXGEJGX/rh9h9Eb1hU7ZF57NU79scesL6aonHhVLjU+E1JLNpbYXEWFLtLoAKObdvjcXNdB5g4yRmCXDyME9ujIWhzyvCfZWGHzzp/3mjwM8TiMcYAt95P/7dgTCOOdl3576s9nL8cSqTAvLcc/+Zz0U6D0xqdkz3sJJGSN0FaMGpCLNS702yzTEd+abY9lRqsjbmyB7HISjQ9JxhyZXX/f5+RihgtHpy3yYNzTJhXM6ZDVVMnHFp+g7w8xt+RigwvWhKQ1s0VFzicRS0QwzyY8SRg+kZA1QkGVM//LPskYI3PluI7aUyCU1WF00x4frqNmnRDXUbPNh+uoWaTC3qdFKlxHzSYXrqNmnRDXUbPLhuuo2aTCddSeCiGuo2aVEccNrJLhOmp22XAdNWtkdqMi++57MjHDBLUkxNBk9DPEB84ZhTbHKDzdzjk2dqh8E+/NtVOscDn3ueljfr4gjd9E4+/+nFCuP8b2YC+eHZ6/+Mcdqtea6oqaL6x5T80X1bz1aZ6peQHNa2q+qOY97fnCmnf+j5ovq3kf29COmi+o+RhT3VPzhTXvqfmims/sExXRvKbmC2tes5wvrnlDzRfXvKXmi2vOPtGymjcx1Q3jLYtq3jOWu7jmAzVfXHP2iZbWvI3eOftES2vOPtHymrNPtLzm7BMtrzn7RMtrzvHQpTVv6LcsrPkU01xznGhxzTuW8wU1l0gubcuymvfUvIjmDTVfXPOWmhfQnGMWS2tOv2V5zQdqvrjmIzUvoDn7octrPlDzxTUfqfnims/UfFHNOR5aRnP2iZbUfGA5L6Q5/ZalNefcuWU1Hzl3bnHNw+gcn/dfVnPOES2lOX3FZTXvqfmimr/w6cf7I0POD6j9YtoHdUW3Q7/NI9PvOZJUnMZztxP/3yaBQgSCBmfx+4H7EO9PDiU4vPEqk0JpCliFPrwx4ICt9IIc3vozLlbsUfCVrqj/4vqLj5rfeS6akkQZEmHVWb7VtIT6bAlKE9j2f1vUfXHdd/ze8AaL1qeE70xaXv/deP5B7BeHNyGEvXwfwnIcdpTDVkzDiZP3ipPAcgSCqhex/If9Z07eUc23HJUkgP6A9M9IYnkSbItLqP7RfzpzjMgtr/0Lf93duN2LipxpS0wS5UhkFegPleMQvKEjf/yHeEeSKEfipQvvizr2dz9iG1GQwyv3JdUvpn5Qm+qXUj+8MZNeUTn9v3J4D2NIE9/FWI7EO//tKKaeDEox2I5Xo/ql1A9afhc9058ZMTJBAiPJZFGKxU5MDwmUI7AbRxH2OIZTkIG8x/2EBAoQ2PO5P6LyBZQP+Q5jONR+ee35ZIEtAozUleZwHGfWbfvzGCdankOoB4crc1nexjM4o8UGDdaKchxOWQMKKP/SH7fvMHrAsr88gdf+6FN/7DHLfxH1T3zuLzUuEVJFBiUYXEUlLlLUmlG65TncfP5b5nixz1yeA3vM5SjIs/nyPBoZLM3gnc//a+peQPfD2C/ecj/534690mH87NJvT/212EsoQSTMK8pxPD6XaYnGG3/Onm+tSaIUia3Yi6b+pfSnn2SBgvisbBsssFgd2WELUZ6HaHlIAsUI7PrrP6f+i+vPUc2SujN+V1Z9jO3LqoLkUIZD0PGHmCvqv6z+WEuNVqiM+nzuo5zymFcRnoDai+eSRBkSIfdn/pd9EihE4MpxHSNLJLIKjNKV48B1jKyQ4DpGNjhwHaOS6rOXVlJ9rmNUVn+uY2SFBNcxKs+A6xiVVZ/rGFkjwXWMSrNgPLs0Aa5jVJ4B1zEqRWA35nzffU/tF9cepT7EiGQ0LfSXzxk1LcYiPDXLORXLq/9NPIprJiyt/7lPdR/T/QVVX1v1//C/n99SHVffjtcVn/6Zk9nqZ6rkRTw+3+U2jVpzU5GFERY9WZhg0fq8zGRhiEVNFiZY9GwvjLDo/B9Z2GDRx7a7IwsDLMaYm54sjLDoycIEi5l9PVMsarIwwqJmvTDDoiELMyxasjDDgn09GyyamJuG8SgTLHrGzM2wGMjCDAv29aywaGPvgn09KyzY17PDgn09OyzY17PDgn09Oyw43m2FRUM/ygiLKeal5rieGRYd64UBFhIxp42ywaInC1MsGrIww6IlC0MsOJZkhQX9KDssBrIww2IkC0Ms2O+2w2IgCzMsRrIww2ImCxMsON5tiwX7ehZYDKwXxljQj7LCgnM4bbAYOYfTDIswysr1QGyw4Nxmayzo09pg0ZOFCRYvfL7wvtKgyAGZFGcSVBc9D/02z0h4z5E/s5Seu534/zbJGCMj54bvB+5DPIN8LPF5488hHat08BaM8GaSA3oHBvi89eddrNi14LtdkYsZLuJLh1XT99wvDm+UISFbhMKxfCuxJSpsaayS2fZ/W+RhhseO3xveDNT6M/muODtcduNxBzEOEN5UE/aek09xPjvKZyte48Qdx5afZMqTkWPe6/6zyOgXvm3OJBn0Z+Q6JGSHEH0ASzQ++k9njpFMO0xe+Pvtxu1eVOpMPQASskcoq0P/zB6f4J0d+VR8iCkhIXuEXsYrHfvjj9gGGeTzyn1JKuaoBAqkYo1KeOMzvTR7XL5yeB9xuCbfSWyP0Dv/7Sjmimyssdl2fyMVg1SCxt9FD/pnRtRME8JMATKyxmhHr0My1sjsxlGcPY6tGWTzdSRzQjKGyOz56x+RiCEiQY8wtkYmdpjwyZqnQYYRTqt8juNMznBNxtHs8An15nBlztNbv//EceaTbUqsRfb4nLLGGCLy0h+37zB6w7pih8xrr8apP/aY9cUUlRN//UuNz4TUko0lNldRoYs0OsDoph0+N9d1kLmDjBHY5cMIgT06shaHPO9JNlbYvPPnvSYPQzwOYxxgy/3kfzv2BMJ456Xfnvrz2cuxRCrMS8vxTz4n/RQovfEp2fNeAglZI7QVowbkYo0L/TbLdMS3ZttjmdHqiBtbILucRONDkjFHZtff9zm5mOHC0WmLPBj3tEkFczpkNVXyscUn6PtDzC252OCCNSFpzWxRkfNJxBIRzLMJTxKGTyRkjVBQ5cz/sk8yxshcOa6j9hQIZXUY3bTHh+uoWSfEddRs8+E6ahapsPdpkQrXUbPJheuoWSfEddTssuE6ajapcB21p0KI66hZZcRxA6tkuI6aXTZcR80amd2oyL77nkzMMEEtCTE0Gf0M8YFzRqHNMQpPt3OOjR0q38R7c+0UK1zOfW76mJ8vSOM30fi73xfK9cfYHuzFs8PzF/+4Q/VaU11R84U176n5opq3Ps0zNS+geU3NF9W8pz1fWPPO/1HzZTXvYxvaUfMFNR9jqntqvrDmPTVfVPOZfaIimtfUfGHNa5bzxTVvqPnimrfUfHHN2SdaVvMmprphvGVRzXvGchfXfKDmi2vOPtHSmrfRO2efaGnN2SdaXnP2iZbXnH2i5TVnn2h5zTkeurTmDf2WhTWfYpprjhMtrnnHcr6g5hLJpW1ZVvOemhfRvKHmi2veUvMCmnPMYmnN6bcsr/lAzRfXfKTmBTRnP3R5zQdqvrjmIzVfXPOZmi+qOcdDy2jOPtGSmg8s54U0p9+ytOacO7es5iPnzi2ueRid4/P+y2rOOaKlNKevuKzmPTVfVPMXPv14f2TI+QG1X0z7oK7odui3eWT6PUeSitN47nbi/9skUIhA0OAsfj9wH+L9yaEEhzdeZVIoTQGr0Ic3BhywlV6Qw1t/xsWKPQq+0hX1X1x/8VHzO89FU5IoQyKsOsu3mpZQny1BaQLb/m+Lui+u+47fG95g0fqU8J1Jy+u/G88/iP3i8CaEsPecHBbjsKMctmIaTpy8V5wEliMQVL2I5T/sP3Pyjmq+5agkAfQHpH9GEsuTYFtcQvWP/tOZY0Ruee1f+Ovuxu1eVORMW2KSKEciq0B/qByH4A0d+eM/xDuSRDkSL114X9Sxv/sR24iCHF65L6l+MfWD2lS/lPrhjZn0isrp/5XDexhDmvguxnIk3vlvRzH1ZFCKwba/EtUvp37Q8rvomf7MiJEJEhhJJotSLHZiekigHIHdOIqwxzGcggzkPe4nJFCAwJ6/zhGVL6B8yHcYw6H2y2vPJwtsEWCkrjSH4zizbtufxzjR8hxCPThcmcvyNp7BGS02aLBWlONwyhpQQPmX/rh9h9EDlv3lCbz2R5/6Y49Z/ouof+Kvc6lxiZAqMijB4CoqcZGi1ozSLc/h5vPfMseLfebyHNhjLkdBns2X59HIYGkG73z+X1P3Arofxn7xlvvJ/3bslQ7jZ5d+e+qvxV5CCSJhXlGO4/G5TEs03vhz9nxrTRKlSGzFXjT1L6U//SQLFMRnZdtggcXqyA5biPI8RMtDEihGYNdf/zn1X1x/jmqW1J3xu7LqY2xfVhUkhzIcgo4/xFxR/2X1x1pqtEJl1OdzH+WUx7yK8ATUXjyXJMqQCLk/87/sk0AhAleO6xhZIpFVYJSuHAeuY2SFBNcxssGB6xiVVJ+9tJLqcx2jsvpzHSMrJLiOUXkGXMeorPpcx8gaCa5jVJoF49mlCXAdo/IMuI5RKQK7Mef77ntqv7j2KPUhRiSjaaG/fM6oaTEW4alZzqlYXv1v4lFcM2Fp/c99qvuY7i+o+r2qv4j6nbsw4+p5nHW1eYvETQK40+pVnjmZuX6mql7E4/Mdb5OpNWcVuRjk0pOLOS6tz9dMLka51ORijkvP9sUgl87/kYs9Ln1s9ztyMcZljDnrycUgl55czHGZ2a80y6UmF4NcatYXk1wacjHJpSUXk1zYr7THpYk5axgfM8elZ5zfJJeBXExyYb/SIpc29l7Yr7TIhf1Km1zYr7TJhf1Km1zYr7TJheP7Frk09McMcplivmqOV5rk0rG+GOMiUX7aMXtcenIxy6UhF5NcWnIxyoXjYha50B+zyWUgF5NcRnIxyoX9fZtcBnIxyWUkF5NcZnIxx4Xj+3a5sF9pjcvA+mKYC/0xi1w4D9Yel5HzYE1yCSPJXB/GHhfOG7fMhX6yPS49uZjj8sLnEe/EDeockI8pPoGAaHvot3k2xnuOaD4JYs/dTvx/m5QMU5Jzw/cD9yGeQVZWWb3x55DUUyCFt7SEN+cc0LMwxuqtv9LFiu0LPuAVGZlkJP55WO1/z/3i8CYk0rJLKxzLN2tbJcSW6SlQ2vZ/W2Rjks2O3xvegNX6M/lORJuMduNxBzH+EN7OFPbyHU22WO0oq62YzhN3HL0GUrJFSY55r/vPIq9f+OZF85TQX5LrkJZNWvQfrJL56D+dOUZZbfJ54e+zG7d7UbUz9R5IyzatrBT9PNusgpd35K/1IV6PtGzTeunPPPDX+qdnxjbLNqtX7ksSMk0oECEhy4TCW9fp7dlm9JXD+8FDuvmOcNu03vlvRzGH5GSZ07a/AwnZJhT0/i565T8zwvdkaGFmBHlZ5rUT00xKtintxlGoPY4TGuf0daR0QkpGKe35Ox+RjlE6QZswTkg+NvnwyaanR4nR16fA6jjOgN325zGuZ5NVqE+HK/PA3sa0cDbY0yHG2mWb1SlrklE6L/1x+w6jT6xDNim99sqc+mOPWY/MEgp3vtQYUUg5OVnldBXVukgjGoy82mR1cw0PmWfJ2MTTYMXIhG1SsgaLPJ9LThY5vfPnvSYbo2wOY/xhy/3kfzv2NMI47qXfnvrz2YuySi3M28uxWT7v/tSIvfHX2/MeBmlZprUVoxVkZJkR/b+nQkr8dbZVT4XX6ughW6ynwUz0PiQl05R2/f2ek5FJRhyBt86GMVn7hDCfRVbyJSu7rM7ivX8gI5OMsO4oLZ5dQgeOz6ZZpoP5RuFpz/CJtCzTCgqd+V/2SckwpSvHdfieGq2sFCOvtllxHb6nRIvr8D0dVlyHzzoh9nStE+I6fPYZcR2+p0SL6/A9DU5ch88+Ia7D9xRpcR2+p8CLYx1PgRLX4XsanLgOn2VKu1Gdffc9+Zjkg9oTYnoyqhviEueMlpvmFVYs4Fwjm4S+iVfg+jkWGZ37nPUxb18YIvNX92ffPh74/Jy7f/PfrlKuw/faHzn5FF/HT4O/V/jUutmN+mnyf/Jr5X+XfaP/XT71/p98av0R8imoIJ8qvUrjt7V+mvTcZuW+nZ7bpBTU/tOgnyo9Llyt109DPCOUpEa3+N7rdojbOp7baErCNty9i5+uY56muH+K54d01LptdIv9vW6HuG31e6vX66IO4X/8Pup9Wt0Ouh31eDmv13R0ur/X+7YxXeH4Tre9/l7rFtdtVLlW9Wpu6IW71qo0zuuUaruScvDr9VOn1Lqok6gJik26W60pr1XhSVNaJYVDToNOk27xe6vbQfeP+r3Rba/7W93iuE5/x7bW/bOmelJt65WyNKZPvX7q9FOjKZOSNqsWteo26ZUq3dapBlR6TpvKaZ00rbX0Ven8VtNWp7tWeo82/dakWoBaFQhC3UFzixrVpjzNKS29atJqzkG1i0fJFkdUUbVR6UxKZ1K1J1V/SvQa/Y5tpftrvQ7OH3Rb63bU4yr9jnqK8ot0QSnwaTR/nZ4j9mlwsEUgMae81qoDciFscFyb6DTJeuXyPK6UhtbBPuG+qC3NilUaV0pNp7QmTXMo02JXOrVPnea7U/vUaQnptWZ1WnvELkxae0bl0mipn7QmT1rvJy0zk9qHSevlpDpOyn1SOzRpOZq0tk7KYdJaOGn5mlSjScvJpDQmLVmT8po075PW1klrzqSletLaXCcF6lQrRC9cJdsn3D/bp1HvCPs0JOJjynWlaoJnq2WhUcVGtS+N2p9RS/CoJXxUnqNec9QyNGqJHrUmjloDRq0hYW+rWxzX6e/Y1rof9mnWM1By6/RbrXep9Ti0ojiuThRr1W3SK1W6zfapS9eBdUBb0Sa9unR+tk9onSstAdl2gUmjlITgrFcYNLewT12qyXNKS6+8a5ftE1KA63R6hOSo1/2DHjeodoOqPyR6jX7HttL9tV4H5w+6rXU76nGVfkc9RflFupBO5KpNZXZKuRlSGZ0TPVjnLpV7WEdpa+FnoR1pk+Vr9e5in2CVwLhZuW+XWuMhaT2mUoPyU6X7VqpDo2WiUTvSqB1B+4561GiaGrULvV69V50brcm9lqReOfZaLnqtfb3q2Gs56TU3verap+tM6T69bifdhv2DWoxB89ar3oPao15V77VW9lqvBrV3g9qrPtWTJtUT+JKiV6NHoQ708bwh+VitlvNe7YQwhcc8JjUaVTP7T6hLteZUSnKTct4nhWv9LjnqVLle79urMl06r9PtqPt73eK4QX/HttUtyjOYrJalNn2qk13JpRQWptYzJ73mpGkeUl7QLufSiXa5VqskNWvS0jbpeb2DfYJ9AcEp/ZZ90j71E5CSQa/UpxrVpZxkOwxNcsvfpvIDTXCE5KjV/Z3mtNVUtUl9/N7pfmwb3d/qd5w/6Rb7Zz0O90O9hcK1pg9Ko/2Al9OlktmpCnXyvuvkT9cr/nKbNG2T8m2qH20qxW1qG5rUbjXJQjYr9+1T3RoS7SmVLvQrq9QOVZof9Adh1xpND/ywZuW4Ubch17PWnjn1XMTuzFqSZ633s9qHWdM/q52Z9Xqzcp/VDs2a/nnlPr1uJ93K/knPmzQdY9qP+1Z6/KDbUX9vdYvrZvuULQbs+axXQ3+hW7l/tk+zphj2KXvROdeNqpn9J/htjaaoU/s06/XapHCt3yVHjV6z1Ry0qkyTzut0O+r+Xrc4btDfsW11m+1Tr3dGCUJ5rZPnXyd71iZ7LntFi1a3lV4Jecn2CX5+l6wD+mdtajVRGuDr5J52o3VjXrFd2SeFFapW8jJpLrN9gk84p7QgvUOqs10qR7VeZ9AjJEe17m/0OChQJ/Xxe6f7sW10f6vfcf6kW+yf9Tjcb1BlkPta0welYZ/apDW2OU8oy9AN1us6pn/Uba9blOZJvze6rXSLcoPz5HogDDsEa4WWaUjbTre9bnFcpd9H3YoHIukYkqUWT2RIv4/6Xe4zqEUa1CINqtyg1x20Tg6ajkHTMWi+BrUQQ/JMxnTepFvZP6V0DHp8o1vcf9bjcN3st6J9QBmXfMLDHfT8QXXAfcABXm+v+yfVr1bdK93Wet1edZPvTdJz1O+DblvdX+u20/29fq902+p+XA/HNfp7o99n3cKvQT4rTe+o2163KJezpn9S3WbdDnp9pH9WPXB8r1uUn1q3k943RzjkuEb1w36Ud5RflL9O74d0zrqF7ihHaCFGPQ9blAtJR6X7a81PrTrWqmuduFT6vdLzJv0Ozxznd/p91u+9bnE86l2r6UC6Bt22ml/oDwU7rWNSZnNPLPuOsDTZVx8S7aw32r7WIebQJPWaZI2blfvmuANSkLnWKWZXpXMrLf3NSsvb6bbXrViPSf2XUf0b0KxSD6JSMtkPr1KZrFItrpJdrFyOLqLsVEnVKtnJKuWqSja5Sla5Su1xlSx3lcpc5fqVq0zpU47e55QO6dwmfcrpm9MZ+W65FcWnOqVgTvfN/u+wokHuo+UUgHb2jseU5s5hfCB7RvB5m3RXsTltimNVrlqhM6Z9Q/rUpl/r9KlLv/ZpX5U+tenXfI98RpOOa9K+OX1COc3lD30t2C35BD+jT5ogLbWWMiEwp09Dum/OL9qF1VgWvLI8NiT2u1nROo9S5FGNOmmR25/ci85k55WrdCkl6ImgJNepfNQrJSq3cF3a16yUo1wuxfeZ1HcSNWdtqWY3q88zrxCvdE+lZ076HV46rtDp91m/97rF8bASbUpLTl9mCpWzLzUl1XLfG1ohui/2Mo/3oV3oE6t2hRpqUJUs4phoIdbVrNw3j7MMKX3ZSubSnMsB+ni15rpW21in/egDY1Rq1K2MJQgXjBugH9rrcb2W1V7P77Xc9Uq6d4hi1NqXR4SmTr+3eh/ZjxhUpX3yRs9r9L5N2j/p+Z0eX+kW9x91i3xA4TZ9yjV9TEflVqjT89H2IepQrzDNfT/kBmrm2BT68hiVmbWuSsnv3JgU7vV7p9tat7P+3uj3VreT7pfjBj1uTMdV+nul33E/tOFzOgJWK4/E5dhCjofOqaTVSe1Rt51eCXlBDcgxrjzGlq1aLm3IC+pQne6KklCl32D3mpU2F7mcNffwaJpkYWs3p7Qg3od6l8eg57RFDiVHve4fNKe9qj0k9fH7pL9jO+h+jEl3+r3R76N+b3WL41EfkXukq9Mt8tKkPOTo3ZDKMco4xn5F2+z15nGg3IOc06ccQ4RVGldKA/y5fF/4So3LsbMppTS3xbBtlUOktlf71Kud6dU+9Q59YIxKjbqVERVJz+QQ05r1u9TkKVl9tB6Vti+iy6Q6Tsp90jI+aTmaVLVJa+GktXBKsaVKW5dKW58q7Z/0/E6Pr3SL+4+6RT5glXJ9yx4LUjm6bJ+Qr2yfcEdQy5GNMakCNbMHli1Vo/doVUlRsE8K9/q9022t21l/b/R7q9tJ98txGI3t03GV/l7pd9wv26dOj8heVZM+5XF65BeeYK2twqR2aNJyPmntmlZ6KrCGuU9ep7a/VTverOQl26DsL9d6j/wbakH21+ekbqNXgn3KUZw8Htan0pbtE8pJr1uUJ8lRq/s7zSmO75L6+H3S37EddD/GpDv93uj3Ub+3usXxqI+tpgPp6nSb7X4eYc69iNwfhw80rdgseEioFa3LEch2hQ7KfpXqzOiy15R9Kty3S6oPKX0gUaX2rUpeWJV+xbgGrB5YoUahvwgPQq4FrwH9YIwzYiwA8WP0l1otYZgT02pJgH1GH7vVWoM5GRjZR18MerVamzGGjfYYMVmM/8N6IMKNeoF+R7tileAP1yv9BNwlxxl7vS6UbLVE5RG9NvWMupTbPBMtWyW09eiZd1onMbumSQrju9yn1pw0mgPM0mlUgUav1+hxtR7X6HG1KtKkba/bHCuZ9Mo5ptylT7BUea5G7i9Vemav14RabcpLHjOC99Im64BecOvqVAqREtSheoXSrPfAb8hB43IcA+Wj09zndiHfd0pp6VXr7AFD/U63bcqhXLfS/bXmtFK1q6Q+fkf8BdtO9yMqALqVfu/1e61b3G9SZZBSpA9KIy9NykOOguVxhjw2DY8Ls/DEZqF09y57TTnmmeewwSqNK6UBPlW+L9qCxuW5dbmFypEO+G2Vw1gd7EurNahV/wmRc9jrNh0vczGk9owO/UNJ1ag1edR6PzrMbun0PLEzY7qOcB81B6Peb9TaOmotHLUWjlq+RuUyajkZ1W6NWrJG5TWqlqPW1lFrzqilenR5vLpLuuYYEeYXNS7bp0HPz/Zp0JSBGiIi6JONLs88y/ZpTp8qvUetSkrOqqQwvktMGLN0Ks0BZulUqkCl6UFsd9bjpEQODrNoqrTtdZtj6Y1eOc+zy5/ynCbkF1a31tIwaikatXSNWrvGZHfQvtQux9Zrh94vbDD63GOyXJijKJRQMrJ9Qi3oVwgOqm6lVwKBHA+b06c+XTPbJ5STVs+f9AiJoEsdHFSzQb2RwU1Jffw+6H5sO92PkSHQrfR7r99r3eJ+kyrTajpaTR+UznY/98KuVWXR4lp9rmuHGdLSF0XLc73C6XqlRZBvGPO/Ti0jFM32HpYKSqNFQMlBWwc7dq265bnl6MHkuJ9sc/Qa7c918r7kf/hZ1w7jrfI/RtDhs12ntifbyWuHsViMyF67HFlHT0Wufe2k533tchwEcbQ8U/XawR+Qfj1mcl0nm4C5FNcr1lmYiyIYKbx2mFcHS3jthlSKrh3GMjHidu0wv67WknPt8vwDzFWEj4Q6hVp+vWLZrx3mAWC25bXLM2/hZ8HPhT+La2KO67WD/3Xt8jxxePnwoa4d5nzCYl6vlBwZ30bfBn0NzKa9dpi/jllV1w4ztjD36TpFYBD1ul6JuVw7zM3HPK1rhzlcOXp9naIFUo+EZhuf8rj5ZEfY8zE+YXzXUx+1g8crI5ObTua+SGnfcNL7l3kCoeRuOunZIIY3aDxCZixtOuktSJuLVkN6+jLbcYzH9NqLyxERGW+eYwpgwSRiKnGWTSdxUon6YxZvq610FY8QX7TS/myendRoP7z3x8i83Uq9tT7mEWNnXcyBjFjLODPGqqSNFku6qW1xoz3bOV4jKNOpjyKzsiXK1GiqtvwxlUNUf9SjNp3MfJw0jau2ZtZ2XYjMDrPqpTXu434ZBR5SnxezqBAF3dRWR+Jc4Rp4dmRS67jpMPNN/KZADN5ppR6FpEDGCzGT8jqmTI4ST7hLx8OnkzGlTTepjy5jFJKX1fEBmX0l7Cf1R7NPKqNQ0idu4j1lLg0sh8ydCvne1BRK5AD+II6V8bRN12hepfeFGK5YC6nRkq9WW2pEjMTPa2MJaRzmpmHOrZBotNctqRRfA+MJ4sFIfFlqkkT8xYuCJZu1pMrMMdFOoqNSH2XGssTcNtWDEk8YM7s2nMy6bzUdbToTMdCgQqXtuqSgdojXyuxkod7rfTGi1SkbmRUsR0hvEZ6b2AFJk4yXbDqJG2Lu5oaTOLXUgD6WokE9Q8zllFT06klUUYdGy460VOJTNdpXlPzIsyC91sdZLVOld5CoY+Py0x4Sz5DcScnC3A95AmfSs1q1LY1+w+yMWS2dlNBNl+MVEjGTOF8VFZA7YqxH5sDN0RZ2Wntz7FBKukRD2lg/xVYMDjHSKdWITSdz9qVm4RkPieyKtRQ7IbP20DMRGypRAZm3t6n1D1HWQVsDmXU3azpnvVubauagqZ8jIYlvIBIis+hklKCNV5DyLzP9ME4kT5AMqpNY7jqRnlVlpALzIuQ46c22yWpI7KFLNgzP+MhTKY1aMnga4kfLTLkuliCZPYc5tlIKhfOg9U3qImZtSCmetcS32rpMyQZfu9vWWM6flFjrMONdrtGrNZY+ch6VbdWqVaqTjLBMyRNotbWV2aqbDnPXZW546/AcjjyVM2mNGzR3Ui+vtSVsk03adDJ3Sp6NQB9N2iSpz00kgnkvmHNcOTy/iB7SppbqyqFXJCPbndoiGXuZtdXEPK02tbCD1s1GqY0xtY3Wf5kTsan1UGarY0yu07rcrxAWC5xjL5OWa2kboCOeIJBrjtrKSH0cNL1DajtaVWrTybwmKdM5atVr69ConZFYdZ5pJE8btTGVk95pdBjvh42R8YJNtWsy7pOf5Ji1ZrV6jMRd85M8k+ZB2NbauuU5SBtOIi1tTKPUU5RU9CcmbT/EJo9qJyuHOVUbrk75aNRajtriIb6y4WQuMErPqD6KtLjSv9hw4gtKCZ3UPg1agsQz3nAyN1BGjTc1t62y6x1Ggm4fUWnrMjlEQyRSWyu9UWvwrKoIb2ldxEqN6gFizuWs5axX77ZJ3mWeBS/2SeZINPFeMhqPJ4t7bd8mvYvUnkFbKcyEG7SUderBVLrN45nyHGSbLG4+Cv26Xi3zoBZLShcig1J7q+S7jKoBPPxO7VSVSuy4Ql5iXKP6wk2ynJNeeUPLcKWt06bWAukhDElxlHCxZxJhECvU6TEyF0EiQJ2WZ5lri7nKo1oD8d2rmOZalcDTj53WoEm9mVl9jhzrrLTcyW+ttvPi70gplGeQZJ7kppKQGiOeAGpUpT6M9CereKVJW1n8DS4/VTcqA7H+my7HVaWsdOmsTfXaMN43qteHut4qCbF5mGVbaa4GJSrj+PkZpUm167WObmo5z/MMer0L+kWYPb6h5ULiYp22fINDbFH85z55J63WrfxMi1jQUdv/TYe43qzlUSLV4ie0rk7qyPNis+rbaxkRFQf1gWaHkW2ZTyLebq3Wu1X7glhxrcTkCptaCmTuFKL0o5Z8eapW/PrOYeastOSTenzSa+q0Rc5PLjSakl59ukbPz6VMvMRGLafEWCf1JhChqNWioj+U263G4ak7Kat1qsOT2kXE/uBndGqhZaQHURQZkazVZxo0pzIijnG+0eGpH7F0rVootAAgMWirPTiMVmIW8YZau1b9LsxhqrVVmrWfI/0eyanMm5IcIKaJWVpj8sQn7Z1UDk/N/h4xhOxXyZMfs8Ooa6N+QK12alLtRocxuMfjAegrN2ptR61Pcv/c95cew6yWqFH7LXaojWq02qaLnRFPAr3A7CfAOsh8jk3Xa10VTdfrW6HNGVKZblW1/Gxsoz4IogzShmLe64ba7MphroPcRWpFo9apSdZsUosza4mRVGUrLk90SN3Y1LKFWfkbyV5UWlOlLk6qM+K5s3oyvXokiEdhZQQwbjTVjV5doljDSo4kvgrr0DpEJzCvt1ULISqK1ylPjcF3XcfCIRaOHiPs/KDtMmazSHuCXnCt18H4D54DntTSiQWTmf94/kNKjNjrUX1c+EGtWrBarSx4DupD5KeNu9RGwqqL34rnN2WsdtJWqlatpcVD/3lSmy2Rpi6WPTzNIHVO6nuvfhbilZif9Fg8adQWU9pzxCVn9bPQN5HRx059nNrlWBDWSYFXKfMWNvWq0rrmOW6DWqRWy/Sgtqt1iOQ1eo1aa/2gpQIzlh6OW0nb22m+W+2rdQ6j0dWK51Y7RHs7LedV8saEjFgNudegqZAjpK5K7148U9jBPA9MfHOpQ5VqjOuLfZeaPal9kJhx7ntV6fhGlepTOzU7jEd3WvPkuEFz0cTjpFWSyC3GuHvVFF4rfCzQy3NaK62hlZasKXkr93lD9/tQct6gdXnUVq7XtgSzqeF/rqYN5Qotj1iJ2SGKdxdHzMKRtmJys95r+OR4xMtnbX1F9exN3WQkJUmu2uh+rKIgUbBNh0hSrxZycIhF3PSpZRwCFkJS2KmdmbXejWrnpO3b1FrYaxs1aFm+VuvZaHu5+oceEpSq1Ieq1KZJHwtzC+SeldYWmTGO8QvM5lnvbyO2peLnikUQi9xrOz+vjCB8+tckKzdpmzarpZQezZZSu+vcQb0eKeESAZQ5WEL2oftuaM9kdjnKIVamUc1Xz5Yee6vtongfrXpoaEfh6TQOT/ghh31qUzYd1vF4vE/ca/uIlm3W1nlymDfy+X8bTiIAEmGTuGSTPLVVKnelefWvVcvSJ48lq1G5/o57t1qPxP/vtX2VvuBdx9/8u10C7s/J3X+P373XNlW85Vm9ihwLfKgkrqYLs8jv+xPb3mscRfoG0qPCcxiIrkjfFfNosTpLrXWm0folZRjzqMUiSQuX1RDPvlMPE6NoaEvFYvTqGW+qjzUka4D2ZNJ2XsrspL6/PKvX6n0mtUZ9SmXnMNaCVZ6yly/WFzFgRGfQ58AM6lH9FESXZv2lSn7yzRLSq8fTp/4Gnk+VSGStPnudarf0wDAetan3EN8A43lzarU3HVZV2NB+3qTe5GZq11ef34PXLGtQbaqOs8Nsx1p7poh9SU9A/Ij6k/xtqI9WO4xczFpWqlSS5Rli+EV5/YzWYQyjV28G9rbRa8u4GeJNm1rzNxzms0vLh1UkNpzMu560VIxaM8XDlPLbaCsmXgZG+jA/b1ixILJf+sCDtkiybtLNCNqoaam1FR91z+r17xpJxDMvEgFptA8vucd6FyhBs0P8FmP94U+imrXDfAK51qA9ijzPYta7YpxO0tpqqyD9rUq1Fx9PvGw8kzw7RL1HtVvo1eB5oPVGoKTO3hyBqpO/DpawiphPjliztDbibXRqaaUP3Gp9qR1GOFctHEZj4clIDL5RjySP2E5qkW+O8oj1GpLmEsfBvAGM8klrOSkFqVky9jVpKzRrjyD3XvBMRKUWRuiO2vZL7Fa0bbUkjeoNSy2fXX6GHDlo1fuetO4hviDRS4xbyEhzfvpP7i59aoz9iZ3HCgSDy2NMrVqu/Gww2qdBbTHGgjBT/lr9WEmflKBe7Q1mAg3q03eqK0bUMftZ4iaNtvHw1SWmiCfvJGIjPSPx/2XUe7U2SOskUdhWPULMUbjZcsJiDWqDMXNH/H/MARErXWtvpE72RNrGKtm1UXuQmL0v5b1S+12rx445jrVet3eIWkxqJeExT+rbSn9oU1tGSTHWmJR0tarHoCVE+hJtqh2r8yCqG79U6j3LKEuT2hE8WYXWEhEOjIJUes1Oj7k9CoK8ycinjGJJ7ArPlEpMstY6IWu+9Q4zYaSlk3RILwJ3lh7F7NC7khYFPoRY61Z7WNIWiO2btU/U67Xr1PPBuK60OY1DPxjHdFrPJK7WqYXvtMQj9or5j10qQ5vqO00uP3H86+ZCdOpziUXrU+rQSmHNDolhbjr0i8VjnbWMtW7T4QmlXts7sbCb2hZILA99EIn1Sw1r9KqIQY+pDGFWf6c9lbxaSuUwg0MiWVUqWfl5AunVwC8U/wKzWCV+mCNDndoXrHvX6dXb9Ls884i1BXK/QcY+ENPDM6DiaXd6fazWlNsUiZrlGFG18oennWVmTqethbSOtcNaWpPDmhdSGuRuYhMmh7WNW4cxTplhInayT+nHXITa5fkpnVpsaYEwYjBryyAxeYwRSTRFRr/GFY8Zlki8r1nbPUQSEUHDbBx42eKPSp8QZb9zWNWzc4hpTGrjQUiY1trmYJy6Ui8Sz0vVaoVmzavE33uHta0mpd6pn3DTD9hINhzcZm2HxWpivFzKKCKek4P3jzmqQ/ISpQVEZENqIJ7EEh+p0dYO/SewxwymyiH6WWlty0/pNqm9aLSWSF829yDGVK+lBKF9wPyANqUTkTCMYs7aask8lc5hdij61UJYWoVGey2NwyyQIdWBPBYnHoKMYmHV4Q2H8bkmlgqZKyitZLYkUjalBzBqKUfUfkgpx7MYmK+FWWeNwxq5iI2PLke7kDOh2qSS8Fj/e0NbU5lPMmiJET8Ma0VI5B9WrNHWc9QamK3FqNYCs1YwslA5rIaKMSnM0kKbuP5cNYzryupK6FW3WkY7hxXPZc5ro3lqlBfmnz82V018Z+nFNZpGaefEH5LedeUw03DUEoQ5StcO88Tz8yuj1uncHjdaw/BsvaR8Sv77sFI+pP+ZRzHyHEyJmEvvSEon5jng6UqM0YvnNGr7h5FBrI3aq19WOUSbMdqGNcLm5BmjjyP+9ezWmZWGWdJN8oZkDVhED0WzzeSlDA4RzWzVpLeB3iXmM7UOTwr36gk1KZ/oJWNervhEsH0yFjOpj5mfEpGYQeMqTWevXLE+CCK6s9b2Tv2+1SeBK7VyGDms9b6z1hhpNTG3L/vxncPIeav1GW22+JFCCiubYKZLo+UYtgzPusE3lPyJ79NpXcZK44/NR5OVXVqtBVIy4engSYg6pap1eS7P6PD8icTApAcu7bxY587lVRar1IepUu2ftDXFGofoC2NujvSU8CTmhsP83DGVEGn5OodVFDYcnpCa1fPMs9awGuHSs9Iwf6XXcoDoEmJl0qLPWpdlJoaMIdQur/Yyq28qfkWneZd8iYcjo0Kza1Y8g0l9ofz8HmYwd1oCK21f0F9r1EtGmy82K48OZ39n9U5SAmuH52NlRF4I9NpPwupfGPUWDxHjA1J3J20bMVL++LMYYkUnrY2YByCRdqmLDz2ZUKsFkD6FWEHxAfBc7ePPLoh3P2qrJpHuShXA839SZqT129QzMTaFeGmrRAe19rgubBpKN7RA9EF4YWW5DW2nKvU0MCt/SpYNlrhX7hK9vDkquOGwptnoMBNBat7ksIZrttxD6gNVqkDnMANLeqt9Yis9sUFtKp61fIp/q2MSjZabTfUZYXnFY5y0ncOqmfkPq4E1qlyXON81WvHwH0YKe/XuNhMtRKLX+dtwj0e0Jfe3Y9Q3r/Jbxi9Xr/N43FTyPjrMdMJMGUQTa4cxZInxY7wA9rBXfxOxIJTS5kbqNpw8iSGe4aAtEEbAW7XYs/oU6JGhxXk8gvq4Dg9Hij7v73Ou9ltGk2+WiMeiJb3DKESl/h1iPJ3DHPNK65JEmOQ7nggYteyvkpS5nJV6pWK/8TQjejQSQd90GEXsHHqfKOtSBqUN3lRfWjwo6bWJT9E5zLCR+RKYnwWb+ng05bEysNoT3lB7MiVfFPE+6dHebzFu96hX/9bp60qNe7wnm/9+y6yCVQXW6Un16t2LvcCMMymBQgOzSDFjdHRY4R3z1qXN3HSIXQ0OcWpYAswkmV1+kmRweOIao5itw2xJKX9Y70lmbOH5llX2KEnSi630rPZGP2fDjeo5YSyocXiCB/0YzDN6qDf00N/neGmj/vXay5g076BwP8/173L7zHV8qvD3uDd087rrz2DBU8Di+2FmlYzK5qf3am0F8tgynijCc2kbrlGvT3htahmFz5TX3Rq01W219MKPbT/RBxFGrPoHzy3HLlutTxi5xFgCxgla7X1I72/TYUX+WtsIzNKd1P40Dis1bTg8M9FqfqS3M6g+ed2zRnuBmw5zbPNz4uhjixUV+4JZupi/vM4xubzIHNxeW+pGvfn20V8xU6lR+4UnZYQYVodb5xi0OYN6h5W2J1hz5uFfseaP9GPE+mxqHcCKJ48fIdYYbX2t6t9fR1dtuJQ3jEZuOqxFMjk8Hb3psNbdoG1QpzUDkbONB66zceeVNu651oZ7fMbrQ8/1flrzb9YZzFee1KLIuHheXXJKWkv9kHk1t/0geQYh1wU8LyMea37q6tMaPKjll2NmPX50WEmo1hrTp77xrLZFfG6sITVoSyitNerdp/Ze7jqp9UKUF+ucSI9aajvWZYCPNDrMhZdREvHQZ/WT8VY46ZvKOEynUaLp3r33txmPzS1f7xjEgKvUe8UzyXlF4VmtKyLr8NfwrGajLa6UOUTg0I/Odufh+2yscaeNR++14R6fDQ/KWJFS4q0SC8BM39VVWfPKADKCI1EqrI8r9rJTC9+q3cU7uOBHVuoP4OkXKYESaZa5ebNrXXejRG6k6ID47Vhj+b79UgZlzB4zCeQTRrjbtY749A8rUOO9fnherde2S6wRZrFhVQ5p63ot0ZJnaWkRscJM91FrGdrL26nYUL+oVx8Oqxh2SW3EA/FUQV7jB7OdOi1p0lYPLs99RJQaTw2KRzE7xCFa9Rgxy29IPg5Wid1wWCVLPDmx0XjOB28nkLdAyHharx6IlMzcJm04icm26o10ag16hzla0hJg5letbQVme+DdNY16TvJUtUSBJc6JFeo31HfCjExpU6SHi3F1mWEjcUSJQGxqGcDsAkSRJQ/CEU+gzskjGLSNkFZKnsyc1VuuU9v28DN2G9qijQ6j9cK119KL+ZDSvx615udVusQK1lpWK60FWEUG8xoww2B41BfYSGVKrIeMQGH+dZ+88E2HdZzl995h9miX2jKsIoyn8mWFgk21YqPD+v6rf1AVz3ahjfq05mCtiNGtznNrtS5ifBDv3pJSO6n1XY1x3q8Eanqb6LRqIfCmBYyRycgrZn3VDs/8iv3If5PW0vxU16A9lcblsYVebcLtfNd6b4nRNOoVYz1paR9Gl+cNIWaRVweTOWt4Rh5PVyLOe/e1N9a4+saD18dTJA89lXeX/lhfstU6I2MwjfYnMTOzdeiVbTqsxykjJpPWiNFh3qL0h27qKvNiZMxZbCDWaMFMZonNYF0GjBtfq90QC3bzr3ZYOfnudLR3pAPjSZXDHJDrFYuC9lquhyfCET2Tuaijy2O8g8Nboepk9cWf3NQjZWxfWnN4vKP2tWSeVOWwzuCoNQH2Z1AlsN746DDGLqPQYg3EK/u0HN+s73c/Pf94RPzuP5lngzGUPFKNldM/vf/d65Gt/sms0bwusFjvST2NWfOKOeMytid2oNJ2AeO8lcNqBYO2ho2WJsxImd2nsZv7/aKHvKYN9/jz2+IxPt7urtOm3t9ejsnKPH6nddrvh1vnUevs421vpXQxD75yGDOWNlcIy+yBTls8zP/6tCTJjDaxQI3DPMJJPbL8LHyjVh4RyE7b/E97bRsO88nwBDueN8Y6nfDQJK35yYBGfcbbUWdRScbvMfKT57e3LkclMLqT39CIZ+1bh3mOlcuzuFdbKfAT/VvtWWOdTzyXgBFmeHaz2h6sdbp6xV7/Bo1nIFV5TZ8mnSmjDHiH6qyek8SzRtUTsXXMa0L7jCcHJHerduuutRbP3YXfc+H3nKc1Fq9/9T+xQe1ae//If3/sHfPVH7/P8nm3/O/z1Pj12q1bDpdKz+9Ten5rah/as/5vd+1/Op/+2Bz817n6Q98eK8HlKZcsXb9Ogd+q2x+hu12WFtX69bWr/KeS6VmnfXzMzqzbxn5u7f2c9ns96p/Xjn9u6n99rn6b5frtvs36ftbvUfd+f66/lumv99g+r658Xu36PevuEnR/jb6/tr5+rk3/dbbt80rOr7cfv9+9fuu/dcvFH1+q+Ymf+OmP+fRrW9Rf3y6Uz/Pn6PB0Pq1nd/8rafRHl93f5gfZYP5f5dN/xbL7eb7s5/mr5XP4uam3VmL+u1vW+718lksbrJcpl5/fv/utV1+/t/x5Zffz9titnevXsd9H0c+jaKdG/jEl9vcrV8tbm8+x6et4KL+W/WO17Y9V7I8oseuq8ZjN+2MsrU3drNZy67p9Tp39o/LyW0mWrIPL293/vp/+CB1+7/KyVKrW9RU+p539o8r5H+OJ/f6Wb+nr/NayE+b8fjrH96/uo/8U9n4bf9lzW+7M//3o/4Xff91zC/zjH//4xz/+8Y9//OMf//74v+DjP+zPhyNexSP+lp7/C3tl37/HXsG+P/bYnfrvx/68E3068Nj9v3isrPckvQnsC72IPX9G+PS93/OveK/n/kr7/gqX/hoX7k+u1rUGKvcXn9a7f+3v/RVPVT/0a33Pr50+V373r/ODqZr12ef7fq0fPLd58Nf2wV/vT7M8Wd/ck1+sYHzfuQ/lt1W+9/96f45a5XD/r/fnSJ4Nvv/X5gEKsoJSd8+vovJ952IV84d+bR78tX3k17sZya/3pxmr4N//6/jIr8ODv44P/jrf++v9ZQO/3pdfrCtx969Ybf/uXx8qsfj17vu+cP/p3rvX/lvYG2zjXUe99se999bv2B367XO3E//fXuPYF37/Wfx+4D743x8/4437+pHj30Zb/HiqcdxX7p/+mPDppd/z8LE7fu+V37Y+1d8+eORubB8OohLnMV504f+/64yv/eeLeNx+bDve+zbnF98arHfs1/4+vyQlHz7n7hTj9xe+FduN29DyHcRW7MRrs945lzE6FtR+OJc4I+TxyN/hg//3mDI456VP04E//p/+zLvZ3z7jlftyreNCGVvnuDf++3qKfOXT+UPM255P9b/WOued/3YUlV/n6G3vg6x3XPBfvov6/bxmGcjnoHasc9aOT/vJmsfuxvK790g5x9Ffx2NPHjl2z5ejo0eOCSX0o///4aNuWqXHy0c48nClNr6Nnt/jdfL2edt++3BZeemP2E9l6+FjX/ucnvrjjx9JRbCU5zGte9Fm3m0DcfQ7n6/XjxxxGHO15X7yvwVfOPC+9NtTn+6H0yx1IDNY13rePu+Nv++ep7fOOVtRp3WOlLZIWoF1jpfW6nPzsOtL/fMHj3y8nMgRj5dcHIcSKK3m42cE+/CD/3voSLSWj6Uh2A2U02Bx9mLL87Ad2Yl9rQt/xqX//fFjrz6zZcvnrNuy4YzPadlwzvotG854rGXDcetof7VWy4YjP6dlwznrtWw4+rGWLR+3fsv26TnrtGw4a73WCkev01rhmEBSynsgcP5IefnGXdyy/VvxCPn+J3/eK3+dQPOd+8Jtevbbaxz177GVffy4V740vVnjuNe+/fvbGsf9h//9/I7jXsTW8zxamOfRymzeOvcvMYKSYyV/vbUeE1YWl5VcZUXa1l2nFRLlPc2Vu9bVv2SdaFlJSt5pIO9JknXe+nikrM3d6aq48tZNvPNNVsG9jv0wGV+WtdvwxuH8bqxet/IrVvTEe+sr3coI9RyPuXZYFz5ca3SySqHskf/xhnVZp1jW0ZNfZGUsOR8paJ2sjCnr14WrT07WuJfRblnXWd4XKOvTXTt5Z4K8iS6/IVPeKHetK4nKm1LxzvnWXTu8RU2uLHeUVIpiopPkVY4RhWWlcVFKiEiusZq2vBPk2uGtTJIjeQdp5WSFz3CkvGNTlG6drJUvq5vLqtvXumKlrEcm75jpdR3T1l3runiy1r2s/ijvzx20VEiqJOWSqmvV41rL2XWMB921XtifV2J+N397Hv3TM18XnrkN/y/YhWApnmn/9Dzah2+9DZOW6aN63WH/i3jmafxf2rpnvraEq8OzC0eFNv5K28/Vs8UbPYh1L5z5P/1Z4hk987Xvx3jOmf8V5zzzViPsufI1F9d+5e/1o2/7wj2fxTuFVPwzpedbzdE//Tnnsc7v63liBf/s/leyhP/bH/tjzPm/x6NP43658o8+pdi/7z+987+KMv9csZDPkiLP1JL86I/ec4jNisKvvX29qe7nXwOtyep10NYcRA/lWcxjiBscxLP+l/bzoff//uTO12r3Jcfo31xHD+ksWr+L6OP+EGntxvtcRu8mpE3SIPGIZ7dalHO/ZyceH7yOq3SVsP8wpvqj/yRRjmfR4zvTFEGBn1OJCmcEfaSkfRupSL9JlJGW7tt4pHiEN/P13DPfWSkrZ06iNqfxDrdVyJ7EM/X1z1JpfO2v9OKenK1/lVVv/Tr6T880+nS4ktqrqFX4tn3HUbhm0A51+U0sZdDm03Nu/56vIfXymfrmz9RXv5nSZ550LpMhl59/hV13obX0+tYvX/pPP0S2YI341n3W5Fmszc9iv+9DHOv4NvbIzlLJXOUh/eUNTfGzZImEy7cp5RLNuzv9j6XkP/zZx8r4b/rrZbz+Q+c+j2XoOFpQ1LTP1UBS+WPst4u+4Y6rZfA+i7w+hftK95uo7D+jZmHPx09Uu1kXb1sJ6e1l+3DX8Wex7QrpumnRbh99u6atRxk2We60aidEL7QRN+uPpOVCWyypD+taAMQOYInvKrFS89e1WrfvAKtwfE/axZLdvMZ92txm9FDNelz7XLegwvW917idixfRoznWe8voprT3B7HtEhVhZS7dRTz/X2qxz9WXkByc6TmXesSup7WXauvDv396vb/FvoSU6r177nmzRAjLcL0jLc/H8bibHG56K9faUkKfFzdKRNDrMpaTI1XjWfzlW61HEis71xL3o1qOu/28u+zFM+1/ii+56p/czulX0S79qJ7Cv+6oU9d6rXDly5jSjZj+v63YnPN7jrodZbn7KIkigMZ997vpP30V9drz1zxIub77zE89zLt81bvOfKlxqPMVOlt61MW9Z6E3f77ie4v6991lNd4Tvoezflb/8CHdbmuy/pk3I1nPUi/7MnJ46MxX8Z6XqsaXqssPD56DUgJPPUdQ7j5+tfZ9SmrVot08+9zBh7/PDr+I9fNiJSUov7lUr3PUOmXxsausx/1z0/LrrnJXL+zx9D9WOx67wu2acn</a:t>
            </a:r>
          </a:p>
        </p:txBody>
      </p:sp>
      <p:sp>
        <p:nvSpPr>
          <p:cNvPr id="32" name="WORKBKFUNCTIONCACHE1" hidden="1">
            <a:extLst>
              <a:ext uri="{FF2B5EF4-FFF2-40B4-BE49-F238E27FC236}">
                <a16:creationId xmlns:a16="http://schemas.microsoft.com/office/drawing/2014/main" id="{9C77D1B5-FE4C-46EE-A416-B18AF70EB237}"/>
              </a:ext>
            </a:extLst>
          </p:cNvPr>
          <p:cNvSpPr txBox="1">
            <a:spLocks noChangeArrowheads="1"/>
          </p:cNvSpPr>
          <p:nvPr/>
        </p:nvSpPr>
        <p:spPr bwMode="auto">
          <a:xfrm>
            <a:off x="2344277" y="3026851"/>
            <a:ext cx="638175" cy="485775"/>
          </a:xfrm>
          <a:prstGeom prst="rect">
            <a:avLst/>
          </a:prstGeom>
          <a:solidFill>
            <a:srgbClr val="FFFFFF"/>
          </a:solidFill>
          <a:ln w="9525">
            <a:solidFill>
              <a:srgbClr val="000000"/>
            </a:solidFill>
            <a:miter lim="800000"/>
            <a:headEnd/>
            <a:tailEnd/>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000" b="0" i="0" u="none" strike="noStrike" baseline="0">
                <a:solidFill>
                  <a:srgbClr val="000000"/>
                </a:solidFill>
                <a:latin typeface="Arial"/>
                <a:cs typeface="Arial"/>
              </a:rPr>
              <a:t>Gjrjx29qe25bEzHiqHj517O9L5+BmP1ZTHzscIGvz3h49ev848dKXP73eF8YnVtuv6hjcSUgaPYbWtXIfuTQuVe9I3/aA8qnWgKbjPn/10ZOu2j/qpTmF8MBA8vtXLR+pv30NGu0T3/y9eH6NeuWWGVnkU7C6fcnUcJJ+Tx0MOosWRfNw8czUufKyKPuyLB89C4jkX6nVIL+G2OiFNG75nf6bpwXF3RS9uR3seU+72WOb9R2arsRdtHq58d9ToU1VXR4ouk/V4TCMpn7nPGuj+X7X58m213IPXF/F6B7FM3FVacj2ScccQTflXLOmS1h9cjpSt6vFpv+dmj0AswmU8+jjGW9Y7B30NRIruatlQF296yajl76KGYP5w+fjUa71pI+4+5q6rrZuSm9dHLh+ON65aph817nM70nBT109TeDeRl/Gu2Rq90H7LP93BZ14Z3B735u/WD0o81J+53eP7T3cQU/vszrPvinP/93w+7nNmEt8/a/jP6dzd6FWcxTIjvxzGNirbwhfRMh7F3/9/nCUMKA==&lt;/compressed&gt;</a:t>
            </a:r>
          </a:p>
          <a:p>
            <a:pPr algn="l" rtl="0">
              <a:defRPr sz="1000"/>
            </a:pPr>
            <a:endParaRPr lang="en-US" sz="1000" b="0" i="0" u="none" strike="noStrike" baseline="0">
              <a:solidFill>
                <a:srgbClr val="000000"/>
              </a:solidFill>
              <a:latin typeface="Arial"/>
              <a:cs typeface="Arial"/>
            </a:endParaRPr>
          </a:p>
          <a:p>
            <a:pPr algn="l" rtl="0">
              <a:defRPr sz="1000"/>
            </a:pPr>
            <a:endParaRPr lang="en-US" sz="1000" b="0" i="0" u="none" strike="noStrike" baseline="0">
              <a:solidFill>
                <a:srgbClr val="000000"/>
              </a:solidFill>
              <a:latin typeface="Arial"/>
              <a:cs typeface="Arial"/>
            </a:endParaRPr>
          </a:p>
        </p:txBody>
      </p:sp>
      <p:sp>
        <p:nvSpPr>
          <p:cNvPr id="34" name="WORKBKFUNCTIONCACHE" hidden="1">
            <a:extLst>
              <a:ext uri="{FF2B5EF4-FFF2-40B4-BE49-F238E27FC236}">
                <a16:creationId xmlns:a16="http://schemas.microsoft.com/office/drawing/2014/main" id="{00000000-0008-0000-0300-000002000000}"/>
              </a:ext>
            </a:extLst>
          </p:cNvPr>
          <p:cNvSpPr txBox="1">
            <a:spLocks noChangeArrowheads="1"/>
          </p:cNvSpPr>
          <p:nvPr/>
        </p:nvSpPr>
        <p:spPr bwMode="auto">
          <a:xfrm>
            <a:off x="2375067" y="2987675"/>
            <a:ext cx="638175" cy="485775"/>
          </a:xfrm>
          <a:prstGeom prst="rect">
            <a:avLst/>
          </a:prstGeom>
          <a:solidFill>
            <a:srgbClr val="FFFFFF"/>
          </a:solidFill>
          <a:ln w="9525">
            <a:solidFill>
              <a:srgbClr val="000000"/>
            </a:solidFill>
            <a:miter lim="800000"/>
            <a:headEnd/>
            <a:tailEnd/>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000" b="0" i="0" u="none" strike="noStrike" baseline="0">
                <a:solidFill>
                  <a:srgbClr val="000000"/>
                </a:solidFill>
                <a:latin typeface="Arial"/>
                <a:cs typeface="Arial"/>
              </a:rPr>
              <a:t>&lt;compressed size="651798"&gt;eJztvQtvHTe2ps2fYkwDgxngk7ruF3TPARwf2fGBYwtS0oODRsOQFamlJFYU3ZIe6Md/JNd6yS1Zl+1cikvnvBDs2rt2Xcj3IRcXF1msv7pDd+lO3L67cMfuR//phdvz347cgfs391f3rf924f/t+t8u3Zn/5cA980ftuY/+0/9x/8O9dK/dW/fc/3vhtvz3Z+5DvML37p/++B/j1b91p/7TVTz+ufvB/73323DPa9e4yv/1/tPf3X/6a+75s/7hv/1Pf9SF+4u/c7jnSdwfUvjM/c1vD9zP/oh/xiPCmW9j2g9unLnl94RcXbh/+bNexPSfxWvt+z33nf13n58XbtufcXPvr/v2P6KKr/y3C5/uPZ+yS1X23Kfs/8XPtevc7Ea/788re//qFd7zuoVP3/s9//K//dsnavxJdbyM1/5LUvBPquvk9237fXL0t37/d5HIX5KKf/oMpW9qGu79yr3xLN+4d+4Ltxl1+8tKPvO1t+NVD+LZmcUz97W/z0U8Pt8j5GhfS86Fv0atean8b8LmTyuUwhVOvdZ/iVc992f86JWr/THbsfx969P37z7FV7eOaPwRku6b+1u/fzfm8MDvu/lb538LOQ6l5r8viZ4kDJBofU5mkjBDoiYJAyR6thMmSHT+jyQskOhji92RRHESo/Z0SMICiZ4kDJCY2bMzRKImCRMkatYJIyQakjBCoiUJIyTYs7NAool5aRh3MkCiZ1TcCImBJIyQYM/OBok29ibYs7NBgj07KyTYs7NCgj07KyTYs7NCguPYNkg09J1MkJhiTmqO2Rkh0bFOFCchMXFaJwskepIwRKIhCSMkWpIwQ4IjRTZI0HeyQmIgCSMkRpIwQ4J9bCskBpIwQmIkCSMkZpIwQILj2JZIsGdXnsTAOmGKBH0nGyQ4G9MCiZGzMY2QCOOnXLfDAgnOULZFgl6sBRI9SRgg8cLn6r1X/iTuDWvtkUhZIkFzUfPQb/M8g/cc1TPK6Lnbif9vk4spLnJu+H7gPsQzSMcOnTf+HLKxyeYrf9xHv/+9e+mvR5+gNJ237iDSgEUL/toVqRihIt7ze3/OnvvFb0Vp8rHEJxx74o8kExtM2MLY5LLt/7ZIwwiNHb/3ym9bf+a3pGKEym487iD2+c/9X9h7TjqF6ewona14jRN/99Dek0tpLnLMe91/Fgn94tUnF2tc0H+R65CPFT5s+e2w+Og/nTnGK60QeeHvthu3e1GnM233yccan6wNfTJrdIJHduTT8CGmg3ys8XkZr3Tsjz9i22OOziv3JZkYYxIYkIktJm/8d3pm1qh85e//Q0xDuOa/yMcYn3f+21HME8nYIrPt70Am1pgEhb+LPvPPjJwZ5oMZACRki9COXodcbHHZjaM0exw5M0fm68jlhFzMcNnzmhyRhxkeQY0wckYiVojwyZinwIVxTJt0juOszHBNxsus0Al15nBlFtNbv//EcS6TZUasQdbonLK2mOHx0h+37zA6w3pihctrr8WpP/aYdcUQkxOvyaVGYkJaScYOmauoz0WK/zOGaYXOzVUYZCYg4wFW6TAaYI2NrJshz2mSjA0y7/x5r0nDDI3D2Offcj/53469/mEs89JvT/357NXY4RTmmeUoJ59tts/ojU/HnvcNyMcWn60YISAVW1Toq9llI9402xy7hFbH09jyWKUkCh+SizEuu/6uz0nFCBWOO9ujweimRSaYqSFrnJKOJTpB3R9iXknFAhWs1kg7ZomJnE8ednhg7kx4BjB8Ih9bfIImZ/6XfXIxxeXKcZ0z+3yyNoxhWqPDdc5s8+E6Z5bpcJ0ze0zY17THhOucWaTCdc5s8+E6Z1bJcJ0zi0y4ztnT4MN1zmwS4siATS5c58wqGa5zZovLbtRj331PIkaIoIaEWJmMbIZYwDkjzcYIhefROW/GCpNv4p25yokNKuc+L33MzRdk8RtY/N2fEcr0x9gO7MVzwxMU/7hD81rTXFHxRRXvqfiCirc+xTMVX1zxmoovqHhPO76o4p3/o+JLKt7HlrOj4ospPsY091R8UcV7Kr6g4jN7QAUUr6n4oorXLOMLK95Q8YUVb6n4woqzB7Sk4k1Mc8O4yoKK94zWLqz4QMUXVpw9oGUVb6M3zh7QsoqzB7S04uwBLa04e0BLK84e0NKKc5xzWcUb+iqLKj7FFNccA1pY8Y5lfDHFJVZLq7Kk4j0VL6B4Q8UXVryl4osrzhGJZRWnr7K04gMVX1jxkYovrjj7nEsrPlDxhRUfqfjCis9UfEHFOc5ZQnH2gJZTfGAZL6I4fZVlFecsuCUVHzkLbmHFw7gbn8tfUnHO9CyjOL3DJRXvqfiCir/wqcd7GkO+D6j8QsoHbUW1Q7/N483vOUpUmMVztxP/36b+RfQPCpzF7wfuQ7w7KSxP4Y3XmAzKMsAq8GG9/gO2zYtReOvPuFixRME/uqL6C6svXml+m7goSg4lOIT1X/nm0OW1ZwtQVv9t/7dF1RdWfcfvDe+OaH06+JaipdXfjecfxD5weAtB2Mt3ESxFYUcpbMUUnDh5Yzf1X0r/oOlFLPth/5mT9z/zvULl9If/L70xcliaA1vg5TX/6D+dOcbdllb+hb/qbtzuRT3OtP0lh1Icsgb0gUpRCB7QkT/+Q7wfOZTi8NKF9zMd+3sfsW0oRuGV+5LaF9I+aE3ty2gf3kpJT6iU+l85vO0wpIhvPCzF4Z3/dhTTTgJlCGz7K1H7UtoHJb+LvujPjAwZ4IARYpIoQ2Inpob6l9J/N44S7HGEphgBvL+e+i+t/57P+xF1X1z3kOswQkPll1aeTwZY0p/xuLIUjuMsuW1/HuNBS1MIdeBwZXbK23gG56hYYMEaUYrCKUv/4rq/9MftO4wOsNwvrf9rf/SpP/aYZb+A9ic+75cagQhpIoHlCVxFHS5SXJqxuKUp3HxaW2ZssX9cmgJ7x6UYyHP08hwZCSxL4J2/zmuqvrjqh7EPvOV+8r8de53D2Nil3576a7FXsDyPME8oR+v4LKUdFm/8OXu+jSaHMhy2Yo+Z6pdRn75ReQbipbJNKE9iddyGLUNpGqLkIfUvpP+uv/pzqr+w+hyvLKc6o3QltceIvaz1RwolKAQVf4h5ovpLqo9Vzmh/SmjPpzZK6Y65EuHZpb14LjmU4BDyfuZ/2af+RfS/clxnyA6HrAFjcaUocJ0hGxy4zpAFClxnqJz27JOV057rDJVUn+sM2eDAdYZKE+A6QyW15zpDtjhwnaGyJBixLqs/1xkqTYDrDJXRfzfme999T+UXVh4lPsSCZKQs9I3PGRktRCI858p5Ektr/008iqsbLKv+uU9zH1P9BTVfW/N/j2si3lQdV9+O1xUv/pmTGednquRFPD7f5TaNWnNTkYURFj1ZmGDR+rzMZGGIRU0WJlj0bC+MsOj8H1nYYNHHtrsjCwMsxpibniyMsOjJwgSLmX09UyxqsjDComa9MMOiIQszLFqyMMOCfT0bLJqYm4bxKBMsesbMzbAYyMIMC/b1rLBoY++CfT0rLNjXs8OCfT07LNjXs8OCfT07LDjebYVFQz/KCIsp5qXmuJ4ZFh3rhQEWEjGnjbLBoicLUywasjDDoiULQyw4lmSFBf0oOywGsjDDYiQLQyzY77bDYiALMyxGsjDDYiYLEyw43m2LBft6FlgMrBfGWNCPssKCczhtsBg5h9MMizDKyvVAbLDg3GZrLOjT2mDRk4UJFi98vvD20aDIAZkUZxJUFz0P/TbPSHjPkT+zlJ67nfj/NskYIyPnhu8H7kM8g3ws8XnjzyEdq3Tw1ovwHpIDegcG+Lz1512s2LXgu12Rixku4kuHFdP33C8Ob5AhIVuEwrF837AlKmxprJLZ9n9b5GGGx47fG94H1Poz+WY4O1x243EHMQ4Q3lET9p6TT3E+O8pnK17jxB3Hlp9kypORY97r/rPI6Be+Yc4kGfRn5DokZIcQfQBLND76T2eOkUw7TF7E64ftXlTqTD0AErJHKKtD/8wen+CdHflUfIgpISF7hF7GKx3744/YBhnk88p9SSrmqAQKpGKNSnjXM700e1y+cngbcbgm30hsj9A7/+0o5opsrLHZ9ncgFXtUgsbfRQ/6Z0bUTBPCTAEyssZoR69DMtbI7MZRnD2OrRlk83Ukc0IyhsjseVWOSMQQkaBHGFsjEztM+GTN0yDDCKdVPsdxJme4JuNodviEenO4Mufprd9/4jjzyTYl1iJ7fE5ZYwwReemP23cYvWFdsUPmtVfj1B97zPpiisqJV+VS4zMhtWRjic1VVOgijQ4wummHz811HWTuIGMEdvkwQmCPjqzFIc97ko0VNu/8ea/JwxCPwxgH2HI/+d+OPYEw3nnpt6f+fPZyLJEK89Jy/JPPST8FSm98Sva8l0BC1ghtxagBuVjjQr/NMh3xrdn2WGa0OuLGFsguJ9H4kGTMkdn193lOLma4cHTaIg/GPW1SwZwOWU2VfGzxCfr+EHNLLja4YE1IWjNbVOR8ErFEBPNswpOE4RMJWSMUVDnzv+yTjDEyV47rqD0FQlkdRjft8eE6atYJcR0123y4jppFKux9WqTCddRscuE6atYJcR01u2y4jppNKlxH7akQ4jpqVhlx3MAqGa6jZpcN11GzRmY3KrLvvicTM0xQS0IMTUY/Q3zgnFFoc4zC0+2cY2OHyjfx3lw7xQqXc5+bPubnC9L4TTT+7s8J5fpjbA/24tnh+Yt/3KF6ramuqPnCmvfUfFHNW5/mmZoX0Lym5otq3tOeL6x55/+o+bKa97EN7aj5gpqPMdU9NV9Y856aL6r5zD5REc1rar6w5jXL+eKaN9R8cc1bar645uwTLat5E1PdMN6yqOY9Y7mLaz5Q88U1Z59oac3b6J2zT7S05uwTLa85+0TLa84+0fKas0+0vOYcD11a84Z+y8KaTzHNNceJFte8YzlfUHOJ5NK2LKt5T82LaN5Q88U1b6l5Ac05ZrG05vRbltd8oOaLaz5S8wKasx+6vOYDNV9c85GaL675TM0X1ZzjoWU0Z59oSc0HlvNCmtNvWVpzzp1bVvORc+cW1zyMzvF5/2U15xzRUprTV1xW856aL6r5C59+vD8y5PyA2i+mfVBXdDv02zwy/Z4jScVpPHc78f9tEihEIGhwFr8fuA/x/uRQgsMbrzIplKaAVejDGwMO2EovyOGtP+NixR4FX+mK+i+uv/io+Z3noilJlCERVp3lW01LqM+WoDSBbf+3Rd0X133H7w1vsGh9SvjOpOX1343nH8R+cXgTQth7Tg6LcdhRDlsxDSdO3itOAssRCKpexPIf9p85eUc133JUkgD6A9I/I4nlSbAtLqH6R//pzDEit7z2L+J1wnYvKnKmLTFJlCORVaA/VI5D8IaO/PEf4h1JohyJly68L+rY3/2IbURBDq/cl1S/mPpBbapfSv3wxkx6ReX0/8rhPYwhTXwXYzkS7/y3o5h6MijFYNtfieqXUz9o+V30TH9mxMgECYwkk0UpFjsxPSRQjsBuHEXY4xhOQQbyHvcTEihAYM/n/ojKF1A+5DuM4VD75bXnkwW2CDBSV5rDcZxZt+3PY5xoeQ6hHhyuzGV5G8/gjBYbNFgrynE4ZQ0ooPxLf9y+w+gBy/7yBF77o0/9sccs/0XUP/G5v9S4REgVGZRgcBWVuEhRa0bpludw8/lvmePFPnN5Duwxl6Mgz+bL82hksDSDdz7/r6l7Ad0PY794y/3kfzv2Sofxs0u/PfXXYi+hBJEwryjH8fhcpiUab/w5e761JolSJLZiL5r6l9KffpIFCuKzsm2wwGJ1ZIctRHkeouUhCRQjsOuv95z6L64/RzVL6s74XVn1MbYvqwqSQxkOQccfYq6o/7L6Yy01WqEy6vO5j3LKY15FeAJqL55LEmVIhNyf+V/2SaAQgSvHdYwskcgqMEpXjgPXMbJCgusY2eDAdYxKqs9eWkn1uY5RWf25jpEVElzHqDwDrmNUVn2uY2SNBNcxKs2C8ezSBLiOUXkGXMeoFIHdmPN99z21X1x7lPoQI5LRtNBfPmfUtBiL8NQs51Qsr/438SiumbC0/uc+1X1M9xdUfW3VX3l93txSHVffjtcVn/6Zk9nqZ6rkRTw+3+U2jVpzU5GFERY9WZhg0fq8zGRhiEVNFiZY9GwvjLDo/B9Z2GDRx7a7IwsDLMaYm54sjLDoycIEi5l9PVMsarIwwqJmvTDDoiELMyxasjDDgn09GyyamJuG8SgTLHrGzM2wGMjCDAv29aywaGPvgn09KyzY17PDgn09OyzY17PDgn09Oyw43m2FRUM/ygiLKeal5rieGRYd64UBFhIxp42ywaInC1MsGrIww6IlC0MsOJZkhQX9KDssBrIww2IkC0Ms2O+2w2IgCzMsRrIww2ImCxMsON5tiwX7ehZYDKwXxljQj7LCgnM4bbAYOYfTDIswysr1QGyw4Nxmayzo09pg0ZOFCRYvfL7wvtKgyAGZFGcSVBc9D/02z0h4z5E/s5Seu534/zbJGCMj54bvB+5DPIN8LPF5488hHat08BaM8GaSA3oHBvi89eddrNi14LtdkYsZLuJLh1XT99wvDm+UISFbhMKxfCuxJSpsaayS2fZ/W+RhhseO3xveDNT6M/muODtcduNxBzEOEN5UE/byfTXl+ewon614jRN3HFt+kilPRo55r/vPIqNf+LY5k2TQn5HrkJAdQvQBLNH46D+dOUYy7TB54cKbwMJ2Lyp1ph4ACdkjlNWhf2aPT/DOjnwqPsSUkJA9Qi/jlY798UdsgwzyeeW+JBVzVAIFUrFGJbzxmV6aPS5fObyPOFyT7yS2R+id/3YUc0U21ths+zuQij0qQePvogf9MyNqpglhpgAZWWO0o9chGWtkduMozh7H1gyy+TqSOSEZQ2T2vCpHJGKISNAjjK2RiR0mfLLmaZBhhNMqn+M4kzNck3E0O3xCvTlcmfP01u8/cZz5ZJsSa5E9PqesMYaIvPTH7TuM3rCu2CHz2qtx6o89Zn0xReXEq3Kp8ZmQWrKxxOYqKnSRRgcY3bTD5+a6DjJ3kDECu3wYIbBHR9bikOc9ycYKm3f+vNfkYYjHYYwDbLmf/G/HnkAY77z021N/Pns5lkiFeWk5/snnpJ8CpTc+JXveSyAha4S2YtSAXKxxod9mmY741mx7LDNaHXFjC2SXk2h8SDLmyOz6Oz0nFzNcODptkQfjnjapYE6HrKZKPrb4BH1/iLklFxtcsCYkrZktKnI+iVgignk24UnC8ImErBEKqpz5X/ZJxhiZK8d11J4CoawOo5v2+HAdNeuEuI6abT5cR80iFfY+LVLhOmo2uXAdNeuEuI6aXTZcR80mFa6j9lQIcR01q4w4bmCVDNdRs8uG66hZI7MbFdl335OJGSaoJSGGJqOfIT5wzii0OUbh6XbOsbFD5Zt4b66dYoXLuc9NH/PzBWn8Jhp/9+eEcv0xtgd78ezw/MU/7lC91lRX1HxhzXtqvqjmrU/zTM0LaF5T80U172nPF9a883/UfFnN+9iGdtR8Qc3HmOqemi+seU/NF9V8Zp+oiOY1NV9Y85rlfHHNG2q+uOYtNV9cc/aJltW8ialuGG9ZVPOesdzFNR+o+eKas0+0tOZt9M7ZJ1pac/aJltecfaLlNWefaHnN2SdaXnOOhy6teUO/ZWHNp5jmmuNEi2vesZwvqLlEcmlbltW8p+ZFNG+o+eKat9S8gOYcs1hac/oty2s+UPPFNR+peQHN2Q9dXvOBmi+u+UjNF9d8puaLas7x0DKas0+0pOYDy3khzem3LK05584tq/nIuXOLax5G5/i8/7Kac45oKc3pKy6reU/NF9X8hU8/3h8Zcn5A7RfTPqgruh36bR6Zfs+RpOI0nrud+P82CRQiEDQ4i98P3Id4f3IoweGNV5kUSlPAKvThjQEHbKUX5PDWn3GxYo+Cr3RF/RfXX3zU/M5z0ZQkypAIq87yraYl1GdLUJrAtv/bou6L677j94Y3WLQ+JXxn0vL678bzD2K/OLwJIezl+xCW47CjHLZiGk6cvFecBJYjEFS9iOU/7D9z8o5qvuWoJAH0B6R/RhLLk2BbXEL1j/7TmWNEbnntX/gr7cbtXlTkTFtikihHIqtAf6gch+ANHfnjP8Q7kkQ5Ei9deF/Usb/7EduIghxeuS+pfjH1g9pUv5T64Y2Z9IrK6f+Vw3sYQ5r4LsZyJN75b0cx9WRQisG2vxLVL6d+0PK76Jn+zIiRCRIYSSaLUix2YnpIoByB3TiKsMcxnIIM5D3uJyRQgMCez/0RlS+gfMh3GMOh9strzycLbBFgpK40h+M4s27bn8c40fIcQj04XJnL8jaewRktNmiwVpTjcMoaUED5l/64fYfRA5b95Qm89kef+mOPWf6LqH/ic3+pcYmQKjIoweAqKnGRotaM0i3P4ebz3zLHi33m8hzYYy5HQZ7Nl+fRyGBpBu98/l9T9wK6H8Z+8Zb7yf927JUO42eXfnvqr8VeQgkiYV5RjuPxuUxLNN74c/Z8a00SpUhsxV409S+lP/0kCxTEZ2XbYIHF6sgOW4jyPETLQxIoRmDXX/E59V9cf45qltSd8buy6mNsX1YVJIcyHIKOP8RcUf9l9cdaarRCZdTncx/llMe8ivAE1F48lyTKkAi5P/O/7JNAIQJXjusYWSKRVWCUrhwHrmNkhQTXMbLBgesYlVSfvbSS6nMdo7L6cx0jKyS4jlF5BlzHqKz6XMfIGgmuY1SaBePZpQlwHaPyDLiOUSkCuzHn++57ar+49ij1IUYko2mhv3zOqGkxFuGpWc6pWF79b+JRXDNhaf3Pfar7mO4vqPraqr92b2MkYVV1XH07Xld8+mdOZqufqZIX8fh8l9s0as1NRRZGWPRkYYJF6/Myk4UhFjVZmGDRs70wwqLzf2Rhg0Uf2+6OLAywGGNuerIwwqInCxMsZvb1TLGoycIIi5r1wgyLhizMsGjJwgwL9vVssGhibhrGo0yw6BkzN8NiIAszLNjXs8Kijb0L9vWssGBfzw4L9vXssGBfzw4L9vXssOB4txUWDf0oIyymmJea43pmWHSsFwZYSMScNsoGi54sTLFoyMIMi5YsDLHgWJIVFvSj7LAYyMIMi5EsDLFgv9sOi4EszLAYycIMi5ksTLDgeLctFuzrWWAxsF4YY0E/ygoLzuG0wWLkHE4zLMIoK9cDscGCc5utsaBPa4NFTxYmWLzw+cL7SoMiB2RSnElQXfQ89Ns8I+E9R/7MUnruduL/2yRjjIycG74fuA/xDPKxxOeNP4d0rNLBWzDCm0kO6B0Y4PPWn3exYteC73ZFLma4iC8dVk3fc784vFGGhGwRCsfyrcSWqLClsUpm2/9tkYcZHjt+b3gzUOvP5Lvi7HDZjccdxDhAeFNN2Mv31ZTns6N8tuI1TtxxbPlJpjwZOea97j+LjH7h2+ZMkkF/Rq5DQnYI0QewROOj/3TmGMm0w+SFv99u3O5Fpc7UAyAhe4SyOvTP7PEJ3tmRT8WHmBISskfoZbzSsT/+iG2QQT6v3JekYo5KoEAq1qiENz7TS7PH5SuH9xGHa/KdxPYIvfPfjmKuyMYam+14F1KxRiVo/F30oH9mRM00IcwUICNrjHb0OiRjjcxuHMXZ49iaQTZfRzInJGOIzJ5X5YhEDBEJeoSxNTKxw4RP1jwNMoxwWuVzHGdyhmsyjmaHT6g3hytznt76/SeOM59sU2ItssfnlDXGEJGX/rh9h9Eb1hU7ZF57NU79scesL6aonHhVLjU+E1JLNpbYXEWFLtLoAKObdvjcXNdB5g4yRmCXDyME9ujIWhzyvCfZWGHzzp/3mjwM8TiMcYAt95P/7dgTCOOdl3576s9nL8cSqTAvLcc/+Zz0U6D0xqdkz3sJJGSN0FaMGpCLNS702yzTEd+abY9lRqsjbmyB7HISjQ9JxhyZXX/f5+RihgtHpy3yYNzTJhXM6ZDVVMnHFp+g7w8xt+RigwvWhKQ1s0VFzicRS0QwzyY8SRg+kZA1QkGVM//LPskYI3PluI7aUyCU1WF00x4frqNmnRDXUbPNh+uoWaTC3qdFKlxHzSYXrqNmnRDXUbPLhuuo2aTCddSeCiGuo2aVEccNrJLhOmp22XAdNWtkdqMi++57MjHDBLUkxNBk9DPEB84ZhTbHKDzdzjk2dqh8E+/NtVOscDn3ueljfr4gjd9E4+/+nFCuP8b2YC+eHZ6/+Mcdqtea6oqaL6x5T80X1bz1aZ6peQHNa2q+qOY97fnCmnf+j5ovq3kf29COmi+o+RhT3VPzhTXvqfmims/sExXRvKbmC2tes5wvrnlDzRfXvKXmi2vOPtGymjcx1Q3jLYtq3jOWu7jmAzVfXHP2iZbWvI3eOftES2vOPtHymrNPtLzm7BMtrzn7RMtrzvHQpTVv6LcsrPkU01xznGhxzTuW8wU1l0gubcuymvfUvIjmDTVfXPOWmhfQnGMWS2tOv2V5zQdqvrjmIzUvoDn7octrPlDzxTUfqfnims/UfFHNOR5aRnP2iZbUfGA5L6Q5/ZalNefcuWU1Hzl3bnHNw+gcn/dfVnPOES2lOX3FZTXvqfmimr/w6cf7I0POD6j9YtoHdUW3Q7/NI9PvOZJUnMZztxP/3yaBQgSCBmfx+4H7EO9PDiU4vPEqk0JpCliFPrwx4ICt9IIc3vozLlbsUfCVrqj/4vqLj5rfeS6akkQZEmHVWb7VtIT6bAlKE9j2f1vUfXHdd/ze8AaL1qeE70xaXv/deP5B7BeHNyGEvXwfwnIcdpTDVkzDiZP3ipPAcgSCqhex/If9Z07eUc23HJUkgP6A9M9IYnkSbItLqP7RfzpzjMgtr/0Lf93duN2LipxpS0wS5UhkFegPleMQvKEjf/yHeEeSKEfipQvvizr2dz9iG1GQwyv3JdUvpn5Qm+qXUj+8MZNeUTn9v3J4D2NIE9/FWI7EO//tKKaeDEox2I5Xo/ql1A9afhc9058ZMTJBAiPJZFGKxU5MDwmUI7AbRxH2OIZTkIG8x/2EBAoQ2PO5P6LyBZQP+Q5jONR+ee35ZIEtAozUleZwHGfWbfvzGCdankOoB4crc1nexjM4o8UGDdaKchxOWQMKKP/SH7fvMHrAsr88gdf+6FN/7DHLfxH1T3zuLzUuEVJFBiUYXEUlLlLUmlG65TncfP5b5nixz1yeA3vM5SjIs/nyPBoZLM3gnc//a+peQPfD2C/ecj/534690mH87NJvT/212EsoQSTMK8pxPD6XaYnGG3/Onm+tSaIUia3Yi6b+pfSnn2SBgvisbBsssFgd2WELUZ6HaHlIAsUI7PrrP6f+i+vPUc2SujN+V1Z9jO3LqoLkUIZD0PGHmCvqv6z+WEuNVqiM+nzuo5zymFcRnoDai+eSRBkSIfdn/pd9EihE4MpxHSNLJLIKjNKV48B1jKyQ4DpGNjhwHaOS6rOXVlJ9rmNUVn+uY2SFBNcxKs+A6xiVVZ/rGFkjwXWMSrNgPLs0Aa5jVJ4B1zEqRWA35nzffU/tF9cepT7EiGQ0LfSXzxk1LcYiPDXLORXLq/9NPIprJiyt/7lPdR/T/QVVX1v1//C/n99SHVffjtcVn/6Zk9nqZ6rkRTw+3+U2jVpzU5GFERY9WZhg0fq8zGRhiEVNFiZY9GwvjLDo/B9Z2GDRx7a7IwsDLMaYm54sjLDoycIEi5l9PVMsarIwwqJmvTDDoiELMyxasjDDgn09GyyamJuG8SgTLHrGzM2wGMjCDAv29aywaGPvgn09KyzY17PDgn09OyzY17PDgn09Oyw43m2FRUM/ygiLKeal5rieGRYd64UBFhIxp42ywaInC1MsGrIww6IlC0MsOJZkhQX9KDssBrIww2IkC0Ms2O+2w2IgCzMsRrIww2ImCxMsON5tiwX7ehZYDKwXxljQj7LCgnM4bbAYOYfTDIswysr1QGyw4Nxmayzo09pg0ZOFCRYvfL7wvtKgyAGZFGcSVBc9D/02z0h4z5E/s5Seu534/zbJGCMj54bvB+5DPIN8LPF5488hHat08BaM8GaSA3oHBvi89eddrNi14LtdkYsZLuJLh1XT99wvDm+UISFbhMKxfCuxJSpsaayS2fZ/W+RhhseO3xveDNT6M/muODtcduNxBzEOEN5UE/aek09xPjvKZyte48Qdx5afZMqTkWPe6/6zyOgXvm3OJBn0Z+Q6JGSHEH0ASzQ++k9njpFMO0xe+Pvtxu1eVOpMPQASskcoq0P/zB6f4J0d+VR8iCkhIXuEXsYrHfvjj9gGGeTzyn1JKuaoBAqkYo1KeOMzvTR7XL5yeB9xuCbfSWyP0Dv/7Sjmimyssdl2fyMVg1SCxt9FD/pnRtRME8JMATKyxmhHr0My1sjsxlGcPY6tGWTzdSRzQjKGyOz56x+RiCEiQY8wtkYmdpjwyZqnQYYRTqt8juNMznBNxtHs8An15nBlztNbv//EceaTbUqsRfb4nLLGGCLy0h+37zB6w7pih8xrr8apP/aY9cUUlRN//UuNz4TUko0lNldRoYs0OsDoph0+N9d1kLmDjBHY5cMIgT06shaHPO9JNlbYvPPnvSYPQzwOYxxgy/3kfzv2BMJ456Xfnvrz2cuxRCrMS8vxTz4n/RQovfEp2fNeAglZI7QVowbkYo0L/TbLdMS3ZttjmdHqiBtbILucRONDkjFHZtff9zm5mOHC0WmLPBj3tEkFczpkNVXyscUn6PtDzC252OCCNSFpzWxRkfNJxBIRzLMJTxKGTyRkjVBQ5cz/sk8yxshcOa6j9hQIZXUY3bTHh+uoWSfEddRs8+E6ahapsPdpkQrXUbPJheuoWSfEddTssuE6ajapcB21p0KI66hZZcRxA6tkuI6aXTZcR80amd2oyL77nkzMMEEtCTE0Gf0M8YFzRqHNMQpPt3OOjR0q38R7c+0UK1zOfW76mJ8vSOM30fi73xfK9cfYHuzFs8PzF/+4Q/VaU11R84U176n5opq3Ps0zNS+geU3NF9W8pz1fWPPO/1HzZTXvYxvaUfMFNR9jqntqvrDmPTVfVPOZfaIimtfUfGHNa5bzxTVvqPnimrfUfHHN2SdaVvMmprphvGVRzXvGchfXfKDmi2vOPtHSmrfRO2efaGnN2SdaXnP2iZbXnH2i5TVnn2h5zTkeurTmDf2WhTWfYpprjhMtrnnHcr6g5hLJpW1ZVvOemhfRvKHmi2veUvMCmnPMYmnN6bcsr/lAzRfXfKTmBTRnP3R5zQdqvrjmIzVfXPOZmi+qOcdDy2jOPtGSmg8s54U0p9+ytOacO7es5iPnzi2ueRid4/P+y2rOOaKlNKevuKzmPTVfVPMXPv14f2TI+QG1X0z7oK7odui3eWT6PUeSitN47nbi/9skUIhA0OAsfj9wH+L9yaEEhzdeZVIoTQGr0Ic3BhywlV6Qw1t/xsWKPQq+0hX1X1x/8VHzO89FU5IoQyKsOsu3mpZQny1BaQLb/m+Lui+u+47fG95g0fqU8J1Jy+u/G88/iP3i8CaEsPecHBbjsKMctmIaTpy8V5wEliMQVL2I5T/sP3Pyjmq+5agkAfQHpH9GEsuTYFtcQvWP/tOZY0Ruee1f+Ovuxu1eVORMW2KSKEciq0B/qByH4A0d+eM/xDuSRDkSL114X9Sxv/sR24iCHF65L6l+MfWD2lS/lPrhjZn0isrp/5XDexhDmvguxnIk3vlvRzH1ZFCKwba/EtUvp37Q8rvomf7MiJEJEhhJJotSLHZiekigHIHdOIqwxzGcggzkPe4nJFCAwJ6/zhGVL6B8yHcYw6H2y2vPJwtsEWCkrjSH4zizbtufxzjR8hxCPThcmcvyNp7BGS02aLBWlONwyhpQQPmX/rh9h9EDlv3lCbz2R5/6Y49Z/ouof+Kvc6lxiZAqMijB4CoqcZGi1ozSLc/h5vPfMseLfebyHNhjLkdBns2X59HIYGkG73z+X1P3Arofxn7xlvvJ/3bslQ7jZ5d+e+qvxV5CCSJhXlGO4/G5TEs03vhz9nxrTRKlSGzFXjT1L6U//SQLFMRnZdtggcXqyA5biPI8RMtDEihGYNdf/zn1X1x/jmqW1J3xu7LqY2xfVhUkhzIcgo4/xFxR/2X1x1pqtEJl1OdzH+WUx7yK8ATUXjyXJMqQCLk/87/sk0AhAleO6xhZIpFVYJSuHAeuY2SFBNcxssGB6xiVVJ+9tJLqcx2jsvpzHSMrJLiOUXkGXMeorPpcx8gaCa5jVJoF49mlCXAdo/IMuI5RKQK7Mef77ntqv7j2KPUhRiSjaaG/fM6oaTEW4alZzqlYXv1v4lFcM2Fp/c99qvuY7i+o+r2qv4j6nbsw4+p5nHW1eYvETQK40+pVnjmZuX6mql7E4/Mdb5OpNWcVuRjk0pOLOS6tz9dMLka51ORijkvP9sUgl87/kYs9Ln1s9ztyMcZljDnrycUgl55czHGZ2a80y6UmF4NcatYXk1wacjHJpSUXk1zYr7THpYk5axgfM8elZ5zfJJeBXExyYb/SIpc29l7Yr7TIhf1Km1zYr7TJhf1Km1zYr7TJheP7Frk09McMcplivmqOV5rk0rG+GOMiUX7aMXtcenIxy6UhF5NcWnIxyoXjYha50B+zyWUgF5NcRnIxyoX9fZtcBnIxyWUkF5NcZnIxx4Xj+3a5sF9pjcvA+mKYC/0xi1w4D9Yel5HzYE1yCSPJXB/GHhfOG7fMhX6yPS49uZjj8sLnEe/EDeockI8pPoGAaHvot3k2xnuOaD4JYs/dTvx/m5QMU5Jzw/cD9yGeQVZWWb3x55DUUyCFt7SEN+cc0LMwxuqtv9LFiu0LPuAVGZlkJP55WO1/z/3i8CYk0rJLKxzLN2tbJcSW6SlQ2vZ/W2Rjks2O3xvegNX6M/lORJuMduNxBzH+EN7OFPbyHU22WO0oq62YzhN3HL0GUrJFSY55r/vPIq9f+OZF85TQX5LrkJZNWvQfrJL56D+dOUZZbfJ54e+zG7d7UbUz9R5IyzatrBT9PNusgpd35K/1IV6PtGzTeunPPPDX+qdnxjbLNqtX7ksSMk0oECEhy4TCW9fp7dlm9JXD+8FDuvmOcNu03vlvRzGH5GSZ07a/AwnZJhT0/i565T8zwvdkaGFmBHlZ5rUT00xKtintxlGoPY4TGuf0daR0QkpGKe35Ox+RjlE6QZswTkg+NvnwyaanR4nR16fA6jjOgN325zGuZ5NVqE+HK/PA3sa0cDbY0yHG2mWb1SlrklE6L/1x+w6jT6xDNim99sqc+mOPWY/MEgp3vtQYUUg5OVnldBXVukgjGoy82mR1cw0PmWfJ2MTTYMXIhG1SsgaLPJ9LThY5vfPnvSYbo2wOY/xhy/3kfzv2NMI47qXfnvrz2YuySi3M28uxWT7v/tSIvfHX2/MeBmlZprUVoxVkZJkR/b+nQkr8dbZVT4XX6ughW6ynwUz0PiQl05R2/f2ek5FJRhyBt86GMVn7hDCfRVbyJSu7rM7ivX8gI5OMsO4oLZ5dQgeOz6ZZpoP5RuFpz/CJtCzTCgqd+V/2SckwpSvHdfieGq2sFCOvtllxHb6nRIvr8D0dVlyHzzoh9nStE+I6fPYZcR2+p0SL6/A9DU5ch88+Ia7D9xRpcR2+p8CLYx1PgRLX4XsanLgOn2VKu1Gdffc9+Zjkg9oTYnoyqhviEueMlpvmFVYs4Fwjm4S+iVfg+jkWGZ37nPUxb18YIvNX92ffPh74/Jy7f/PfrlKuw/faHzn5FF/HT4O/V/jUutmN+mnyf/Jr5X+XfaP/XT71/p98av0R8imoIJ8qvUrjt7V+mvTcZuW+nZ7bpBTU/tOgnyo9Llyt109DPCOUpEa3+N7rdojbOp7baErCNty9i5+uY56muH+K54d01LptdIv9vW6HuG31e6vX66IO4X/8Pup9Wt0Ouh31eDmv13R0ur/X+7YxXeH4Tre9/l7rFtdtVLlW9Wpu6IW71qo0zuuUaruScvDr9VOn1Lqok6gJik26W60pr1XhSVNaJYVDToNOk27xe6vbQfeP+r3Rba/7W93iuE5/x7bW/bOmelJt65WyNKZPvX7q9FOjKZOSNqsWteo26ZUq3dapBlR6TpvKaZ00rbX0Ven8VtNWp7tWeo82/dakWoBaFQhC3UFzixrVpjzNKS29atJqzkG1i0fJFkdUUbVR6UxKZ1K1J1V/SvQa/Y5tpftrvQ7OH3Rb63bU4yr9jnqK8ot0QSnwaTR/nZ4j9mlwsEUgMae81qoDciFscFyb6DTJeuXyPK6UhtbBPuG+qC3NilUaV0pNp7QmTXMo02JXOrVPnea7U/vUaQnptWZ1WnvELkxae0bl0mipn7QmT1rvJy0zk9qHSevlpDpOyn1SOzRpOZq0tk7KYdJaOGn5mlSjScvJpDQmLVmT8po075PW1klrzqSletLaXCcF6lQrRC9cJdsn3D/bp1HvCPs0JOJjynWlaoJnq2WhUcVGtS+N2p9RS/CoJXxUnqNec9QyNGqJHrUmjloDRq0hYW+rWxzX6e/Y1rof9mnWM1By6/RbrXep9Ti0ojiuThRr1W3SK1W6zfapS9eBdUBb0Sa9unR+tk9onSstAdl2gUmjlITgrFcYNLewT12qyXNKS6+8a5ftE1KA63R6hOSo1/2DHjeodoOqPyR6jX7HttL9tV4H5w+6rXU76nGVfkc9RflFupBO5KpNZXZKuRlSGZ0TPVjnLpV7WEdpa+FnoR1pk+Vr9e5in2CVwLhZuW+XWuMhaT2mUoPyU6X7VqpDo2WiUTvSqB1B+4561GiaGrULvV69V50brcm9lqReOfZaLnqtfb3q2Gs56TU3verap+tM6T69bifdhv2DWoxB89ar3oPao15V77VW9lqvBrV3g9qrPtWTJtUT+JKiV6NHoQ708bwh+VitlvNe7YQwhcc8JjUaVTP7T6hLteZUSnKTct4nhWv9LjnqVLle79urMl06r9PtqPt73eK4QX/HttUtyjOYrJalNn2qk13JpRQWptYzJ73mpGkeUl7QLufSiXa5VqskNWvS0jbpeb2DfYJ9AcEp/ZZ90j71E5CSQa/UpxrVpZxkOwxNcsvfpvIDTXCE5KjV/Z3mtNVUtUl9/N7pfmwb3d/qd5w/6Rb7Zz0O90O9hcK1pg9Ko/2Al9OlktmpCnXyvuvkT9cr/nKbNG2T8m2qH20qxW1qG5rUbjXJQjYr9+1T3RoS7SmVLvQrq9QOVZof9Adh1xpND/ywZuW4Ubch17PWnjn1XMTuzFqSZ633s9qHWdM/q52Z9Xqzcp/VDs2a/nnlPr1uJ93K/knPmzQdY9qP+1Z6/KDbUX9vdYvrZvuULQbs+axXQ3+hW7l/tk+zphj2KXvROdeNqpn9J/htjaaoU/s06/XapHCt3yVHjV6z1Ry0qkyTzut0O+r+Xrc4btDfsW11m+1Tr3dGCUJ5rZPnXyd71iZ7LntFi1a3lV4Jecn2CX5+l6wD+mdtajVRGuDr5J52o3VjXrFd2SeFFapW8jJpLrN9gk84p7QgvUOqs10qR7VeZ9AjJEe17m/0OChQJ/Xxe6f7sW10f6vfcf6kW+yf9Tjcb1BlkPta0welYZ/apDW2OU8oy9AN1us6pn/Uba9blOZJvze6rXSLcoPz5HogDDsEa4WWaUjbTre9bnFcpd9H3YoHIukYkqUWT2RIv4/6Xe4zqEUa1CINqtyg1x20Tg6ajkHTMWi+BrUQQ/JMxnTepFvZP6V0DHp8o1vcf9bjcN3st6J9QBmXfMLDHfT8QXXAfcABXm+v+yfVr1bdK93Wet1edZPvTdJz1O+DblvdX+u20/29fq902+p+XA/HNfp7o99n3cKvQT4rTe+o2163KJezpn9S3WbdDnp9pH9WPXB8r1uUn1q3k943RzjkuEb1w36Ud5RflL9O74d0zrqF7ihHaCFGPQ9blAtJR6X7a81PrTrWqmuduFT6vdLzJv0Ozxznd/p91u+9bnE86l2r6UC6Bt22ml/oDwU7rWNSZnNPLPuOsDTZVx8S7aw32r7WIebQJPWaZI2blfvmuANSkLnWKWZXpXMrLf3NSsvb6bbXrViPSf2XUf0b0KxSD6JSMtkPr1KZrFItrpJdrFyOLqLsVEnVKtnJKuWqSja5Sla5Su1xlSx3lcpc5fqVq0zpU47e55QO6dwmfcrpm9MZ+W65FcWnOqVgTvfN/u+wokHuo+UUgHb2jseU5s5hfCB7RvB5m3RXsTltimNVrlqhM6Z9Q/rUpl/r9KlLv/ZpX5U+tenXfI98RpOOa9K+OX1COc3lD30t2C35BD+jT5ogLbWWMiEwp09Dum/OL9qF1VgWvLI8NiT2u1nROo9S5FGNOmmR25/ci85k55WrdCkl6ImgJNepfNQrJSq3cF3a16yUo1wuxfeZ1HcSNWdtqWY3q88zrxCvdE+lZ076HV46rtDp91m/97rF8bASbUpLTl9mCpWzLzUl1XLfG1ohui/2Mo/3oV3oE6t2hRpqUJUs4phoIdbVrNw3j7MMKX3ZSubSnMsB+ni15rpW21in/egDY1Rq1K2MJQgXjBugH9rrcb2W1V7P77Xc9Uq6d4hi1NqXR4SmTr+3eh/ZjxhUpX3yRs9r9L5N2j/p+Z0eX+kW9x91i3xA4TZ9yjV9TEflVqjT89H2IepQrzDNfT/kBmrm2BT68hiVmbWuSsnv3JgU7vV7p9tat7P+3uj3VreT7pfjBj1uTMdV+nul33E/tOFzOgJWK4/E5dhCjofOqaTVSe1Rt51eCXlBDcgxrjzGlq1aLm3IC+pQne6KklCl32D3mpU2F7mcNffwaJpkYWs3p7Qg3od6l8eg57RFDiVHve4fNKe9qj0k9fH7pL9jO+h+jEl3+r3R76N+b3WL41EfkXukq9Mt8tKkPOTo3ZDKMco4xn5F2+z15nGg3IOc06ccQ4RVGldKA/y5fF/4So3LsbMppTS3xbBtlUOktlf71Kud6dU+9Q59YIxKjbqVERVJz+QQ05r1u9TkKVl9tB6Vti+iy6Q6Tsp90jI+aTmaVLVJa+GktXBKsaVKW5dKW58q7Z/0/E6Pr3SL+4+6RT5glXJ9yx4LUjm6bJ+Qr2yfcEdQy5GNMakCNbMHli1Vo/doVUlRsE8K9/q9022t21l/b/R7q9tJ98txGI3t03GV/l7pd9wv26dOj8heVZM+5XF65BeeYK2twqR2aNJyPmntmlZ6KrCGuU9ep7a/VTverOQl26DsL9d6j/wbakH21+ekbqNXgn3KUZw8Htan0pbtE8pJr1uUJ8lRq/s7zSmO75L6+H3S37EddD/GpDv93uj3Ub+3usXxqI+tpgPp6nSb7X4eYc69iNwfhw80rdgseEioFa3LEch2hQ7KfpXqzOiy15R9Kty3S6oPKX0gUaX2rUpeWJV+xbgGrB5YoUahvwgPQq4FrwH9YIwzYiwA8WP0l1otYZgT02pJgH1GH7vVWoM5GRjZR18MerVamzGGjfYYMVmM/8N6IMKNeoF+R7tileAP1yv9BNwlxxl7vS6UbLVE5RG9NvWMupTbPBMtWyW09eiZd1onMbumSQrju9yn1pw0mgPM0mlUgUav1+hxtR7X6HG1KtKkba/bHCuZ9Mo5ptylT7BUea5G7i9Vemav14RabcpLHjOC99Im64BecOvqVAqREtSheoXSrPfAb8hB43IcA+Wj09zndiHfd0pp6VXr7AFD/U63bcqhXLfS/bXmtFK1q6Q+fkf8BdtO9yMqALqVfu/1e61b3G9SZZBSpA9KIy9NykOOguVxhjw2DY8Ls/DEZqF09y57TTnmmeewwSqNK6UBPlW+L9qCxuW5dbmFypEO+G2Vw1gd7EurNahV/wmRc9jrNh0vczGk9owO/UNJ1ag1edR6PzrMbun0PLEzY7qOcB81B6Peb9TaOmotHLUWjlq+RuUyajkZ1W6NWrJG5TWqlqPW1lFrzqilenR5vLpLuuYYEeYXNS7bp0HPz/Zp0JSBGiIi6JONLs88y/ZpTp8qvUetSkrOqqQwvktMGLN0Ks0BZulUqkCl6UFsd9bjpEQODrNoqrTtdZtj6Y1eOc+zy5/ynCbkF1a31tIwaikatXSNWrvGZHfQvtQux9Zrh94vbDD63GOyXJijKJRQMrJ9Qi3oVwgOqm6lVwKBHA+b06c+XTPbJ5STVs+f9AiJoEsdHFSzQb2RwU1Jffw+6H5sO92PkSHQrfR7r99r3eJ+kyrTajpaTR+UznY/98KuVWXR4lp9rmuHGdLSF0XLc73C6XqlRZBvGPO/Ti0jFM32HpYKSqNFQMlBWwc7dq265bnl6MHkuJ9sc/Qa7c918r7kf/hZ1w7jrfI/RtDhs12ntifbyWuHsViMyF67HFlHT0Wufe2k533tchwEcbQ8U/XawR+Qfj1mcl0nm4C5FNcr1lmYiyIYKbx2mFcHS3jthlSKrh3GMjHidu0wv67WknPt8vwDzFWEj4Q6hVp+vWLZrx3mAWC25bXLM2/hZ8HPhT+La2KO67WD/3Xt8jxxePnwoa4d5nzCYl6vlBwZ30bfBn0NzKa9dpi/jllV1w4ztjD36TpFYBD1ul6JuVw7zM3HPK1rhzlcOXp9naIFUo+EZhuf8rj5ZEfY8zE+YXzXUx+1g8crI5ObTua+SGnfcNL7l3kCoeRuOunZIIY3aDxCZixtOuktSJuLVkN6+jLbcYzH9NqLyxERGW+eYwpgwSRiKnGWTSdxUon6YxZvq610FY8QX7TS/myendRoP7z3x8i83Uq9tT7mEWNnXcyBjFjLODPGqqSNFku6qW1xoz3bOV4jKNOpjyKzsiXK1GiqtvwxlUNUf9SjNp3MfJw0jau2ZtZ2XYjMDrPqpTXu434ZBR5SnxezqBAF3dRWR+Jc4Rp4dmRS67jpMPNN/KZADN5ppR6FpEDGCzGT8jqmTI4ST7hLx8OnkzGlTTepjy5jFJKX1fEBmX0l7Cf1R7NPKqNQ0idu4j1lLg0sh8ydCvne1BRK5AD+II6V8bRN12hepfeFGK5YC6nRkq9WW2pEjMTPa2MJaRzmpmHOrZBotNctqRRfA+MJ4sFIfFlqkkT8xYuCJZu1pMrMMdFOoqNSH2XGssTcNtWDEk8YM7s2nMy6bzUdbToTMdCgQqXtuqSgdojXyuxkod7rfTGi1SkbmRUsR0hvEZ6b2AFJk4yXbDqJG2Lu5oaTOLXUgD6WokE9Q8zllFT06klUUYdGy460VOJTNdpXlPzIsyC91sdZLVOld5CoY+Py0x4Sz5DcScnC3A95AmfSs1q1LY1+w+yMWS2dlNBNl+MVEjGTOF8VFZA7YqxH5sDN0RZ2Wntz7FBKukRD2lg/xVYMDjHSKdWITSdz9qVm4RkPieyKtRQ7IbP20DMRGypRAZm3t6n1D1HWQVsDmXU3azpnvVubauagqZ8jIYlvIBIis+hklKCNV5DyLzP9ME4kT5AMqpNY7jqRnlVlpALzIuQ46c22yWpI7KFLNgzP+MhTKY1aMnga4kfLTLkuliCZPYc5tlIKhfOg9U3qImZtSCmetcS32rpMyQZfu9vWWM6flFjrMONdrtGrNZY+ch6VbdWqVaqTjLBMyRNotbWV2aqbDnPXZW546/AcjjyVM2mNGzR3Ui+vtSVsk03adDJ3Sp6NQB9N2iSpz00kgnkvmHNcOTy/iB7SppbqyqFXJCPbndoiGXuZtdXEPK02tbCD1s1GqY0xtY3Wf5kTsan1UGarY0yu07rcrxAWC5xjL5OWa2kboCOeIJBrjtrKSH0cNL1DajtaVWrTybwmKdM5atVr69ConZFYdZ5pJE8btTGVk95pdBjvh42R8YJNtWsy7pOf5Ji1ZrV6jMRd85M8k+ZB2NbauuU5SBtOIi1tTKPUU5RU9CcmbT/EJo9qJyuHOVUbrk75aNRajtriIb6y4WQuMErPqD6KtLjSv9hw4gtKCZ3UPg1agsQz3nAyN1BGjTc1t62y6x1Ggm4fUWnrMjlEQyRSWyu9UWvwrKoIb2ldxEqN6gFizuWs5axX77ZJ3mWeBS/2SeZINPFeMhqPJ4t7bd8mvYvUnkFbKcyEG7SUderBVLrN45nyHGSbLG4+Cv26Xi3zoBZLShcig1J7q+S7jKoBPPxO7VSVSuy4Ql5iXKP6wk2ynJNeeUPLcKWt06bWAukhDElxlHCxZxJhECvU6TEyF0EiQJ2WZ5lri7nKo1oD8d2rmOZalcDTj53WoEm9mVl9jhzrrLTcyW+ttvPi70gplGeQZJ7kppKQGiOeAGpUpT6M9CereKVJW1n8DS4/VTcqA7H+my7HVaWsdOmsTfXaMN43qteHut4qCbF5mGVbaa4GJSrj+PkZpUm167WObmo5z/MMer0L+kWYPb6h5ULiYp22fINDbFH85z55J63WrfxMi1jQUdv/TYe43qzlUSLV4ie0rk7qyPNis+rbaxkRFQf1gWaHkW2ZTyLebq3Wu1X7glhxrcTkCptaCmTuFKL0o5Z8eapW/PrOYeastOSTenzSa+q0Rc5PLjSakl59ukbPz6VMvMRGLafEWCf1JhChqNWioj+U263G4ak7Kat1qsOT2kXE/uBndGqhZaQHURQZkazVZxo0pzIijnG+0eGpH7F0rVootAAgMWirPTiMVmIW8YZau1b9LsxhqrVVmrWfI/0eyanMm5IcIKaJWVpj8sQn7Z1UDk/N/h4xhOxXyZMfs8Ooa6N+QK12alLtRocxuMfjAegrN2ptR61Pcv/c95cew6yWqFH7LXaojWq02qaLnRFPAr3A7CfAOsh8jk3Xa10VTdfrW6HNGVKZblW1/Gxsoz4IogzShmLe64ba7MphroPcRWpFo9apSdZsUosza4mRVGUrLk90SN3Y1LKFWfkbyV5UWlOlLk6qM+K5s3oyvXokiEdhZQQwbjTVjV5doljDSo4kvgrr0DpEJzCvt1ULISqK1ylPjcF3XcfCIRaOHiPs/KDtMmazSHuCXnCt18H4D54DntTSiQWTmf94/kNKjNjrUX1c+EGtWrBarSx4DupD5KeNu9RGwqqL34rnN2WsdtJWqlatpcVD/3lSmy2Rpi6WPTzNIHVO6nuvfhbilZif9Fg8adQWU9pzxCVn9bPQN5HRx059nNrlWBDWSYFXKfMWNvWq0rrmOW6DWqRWy/Sgtqt1iOQ1eo1aa/2gpQIzlh6OW0nb22m+W+2rdQ6j0dWK51Y7RHs7LedV8saEjFgNudegqZAjpK5K7148U9jBPA9MfHOpQ5VqjOuLfZeaPal9kJhx7ntV6fhGlepTOzU7jEd3WvPkuEFz0cTjpFWSyC3GuHvVFF4rfCzQy3NaK62hlZasKXkr93lD9/tQct6gdXnUVq7XtgSzqeF/rqYN5Qotj1iJ2SGKdxdHzMKRtmJys95r+OR4xMtnbX1F9exN3WQkJUmu2uh+rKIgUbBNh0hSrxZycIhF3PSpZRwCFkJS2KmdmbXejWrnpO3b1FrYaxs1aFm+VuvZaHu5+oceEpSq1Ieq1KZJHwtzC+SeldYWmTGO8QvM5lnvbyO2peLnikUQi9xrOz+vjCB8+tckKzdpmzarpZQezZZSu+vcQb0eKeESAZQ5WEL2oftuaM9kdjnKIVamUc1Xz5Yee6vtongfrXpoaEfh6TQOT/ghh31qUzYd1vF4vE/ca/uIlm3W1nlymDfy+X8bTiIAEmGTuGSTPLVVKnelefWvVcvSJ48lq1G5/o57t1qPxP/vtX2VvuBdx9/8u10C7s/J3X+P373XNlW85Vm9ihwLfKgkrqYLs8jv+xPb3mscRfoG0qPCcxiIrkjfFfNosTpLrXWm0folZRjzqMUiSQuX1RDPvlMPE6NoaEvFYvTqGW+qjzUka4D2ZNJ2XsrspL6/PKvX6n0mtUZ9SmXnMNaCVZ6yly/WFzFgRGfQ58AM6lH9FESXZv2lSn7yzRLSq8fTp/4Gnk+VSGStPnudarf0wDAetan3EN8A43lzarU3HVZV2NB+3qTe5GZq11ef34PXLGtQbaqOs8Nsx1p7poh9SU9A/Ij6k/xtqI9WO4xczFpWqlSS5Rli+EV5/YzWYQyjV28G9rbRa8u4GeJNm1rzNxzms0vLh1UkNpzMu560VIxaM8XDlPLbaCsmXgZG+jA/b1ixILJf+sCDtkiybtLNCNqoaam1FR91z+r17xpJxDMvEgFptA8vucd6FyhBs0P8FmP94U+imrXDfAK51qA9ijzPYta7YpxO0tpqqyD9rUq1Fx9PvGw8kzw7RL1HtVvo1eB5oPVGoKTO3hyBqpO/DpawiphPjliztDbibXRqaaUP3Gp9qR1GOFctHEZj4clIDL5RjySP2E5qkW+O8oj1GpLmEsfBvAGM8klrOSkFqVky9jVpKzRrjyD3XvBMRKUWRuiO2vZL7Fa0bbUkjeoNSy2fXX6GHDlo1fuetO4hviDRS4xbyEhzfvpP7i59aoz9iZ3HCgSDy2NMrVqu/Gww2qdBbTHGgjBT/lr9WEmflKBe7Q1mAg3q03eqK0bUMftZ4iaNtvHw1SWmiCfvJGIjPSPx/2XUe7U2SOskUdhWPULMUbjZcsJiDWqDMXNH/H/MARErXWtvpE72RNrGKtm1UXuQmL0v5b1S+12rx445jrVet3eIWkxqJeExT+rbSn9oU1tGSTHWmJR0tarHoCVE+hJtqh2r8yCqG79U6j3LKEuT2hE8WYXWEhEOjIJUes1Oj7k9CoK8ycinjGJJ7ArPlEpMstY6IWu+9Q4zYaSlk3RILwJ3lh7F7NC7khYFPoRY61Z7WNIWiO2btU/U67Xr1PPBuK60OY1DPxjHdFrPJK7WqYXvtMQj9or5j10qQ5vqO00uP3H86+ZCdOpziUXrU+rQSmHNDolhbjr0i8VjnbWMtW7T4QmlXts7sbCb2hZILA99EIn1Sw1r9KqIQY+pDGFWf6c9lbxaSuUwg0MiWVUqWfl5AunVwC8U/wKzWCV+mCNDndoXrHvX6dXb9Ls884i1BXK/QcY+ENPDM6DiaXd6fazWlNsUiZrlGFG18oennWVmTqethbSOtcNaWpPDmhdSGuRuYhMmh7WNW4cxTplhInayT+nHXITa5fkpnVpsaYEwYjBryyAxeYwRSTRFRr/GFY8Zlki8r1nbPUQSEUHDbBx42eKPSp8QZb9zWNWzc4hpTGrjQUiY1trmYJy6Ui8Sz0vVaoVmzavE33uHta0mpd6pn3DTD9hINhzcZm2HxWpivFzKKCKek4P3jzmqQ/ISpQVEZENqIJ7EEh+p0dYO/SewxwymyiH6WWlty0/pNqm9aLSWSF829yDGVK+lBKF9wPyANqUTkTCMYs7aask8lc5hdij61UJYWoVGey2NwyyQIdWBPBYnHoKMYmHV4Q2H8bkmlgqZKyitZLYkUjalBzBqKUfUfkgpx7MYmK+FWWeNwxq5iI2PLke7kDOh2qSS8Fj/e0NbU5lPMmiJET8Ma0VI5B9WrNHWc9QamK3FqNYCs1YwslA5rIaKMSnM0kKbuP5cNYzryupK6FW3WkY7hxXPZc5ro3lqlBfmnz82V018Z+nFNZpGaefEH5LedeUw03DUEoQ5StcO88Tz8yuj1uncHjdaw/BsvaR8Sv77sFI+pP+ZRzHyHEyJmEvvSEon5jng6UqM0YvnNGr7h5FBrI3aq19WOUSbMdqGNcLm5BmjjyP+9ezWmZWGWdJN8oZkDVhED0WzzeSlDA4RzWzVpLeB3iXmM7UOTwr36gk1KZ/oJWNervhEsH0yFjOpj5mfEpGYQeMqTWevXLE+CCK6s9b2Tv2+1SeBK7VyGDms9b6z1hhpNTG3L/vxncPIeav1GW22+JFCCiubYKZLo+UYtgzPusE3lPyJ79NpXcZK44/NR5OVXVqtBVIy4engSYg6pap1eS7P6PD8icTApAcu7bxY587lVRar1IepUu2ftDXFGofoC2NujvSU8CTmhsP83DGVEGn5OodVFDYcnpCa1fPMs9awGuHSs9Iwf6XXcoDoEmJl0qLPWpdlJoaMIdQur/Yyq28qfkWneZd8iYcjo0Kza1Y8g0l9ofz8HmYwd1oCK21f0F9r1EtGmy82K48OZ39n9U5SAmuH52NlRF4I9NpPwupfGPUWDxHjA1J3J20bMVL++LMYYkUnrY2YByCRdqmLDz2ZUKsFkD6FWEHxAfBc7ePPLoh3P2qrJpHuShXA839SZqT129QzMTaFeGmrRAe19rgubBpKN7RA9EF4YWW5DW2nKvU0MCt/SpYNlrhX7hK9vDkquOGwptnoMBNBat7ksIZrttxD6gNVqkDnMANLeqt9Yis9sUFtKp61fIp/q2MSjZabTfUZYXnFY5y0ncOqmfkPq4E1qlyXON81WvHwH0YKe/XuNhMtRKLX+dtwj0e0Jfe3Y9Q3r/Jbxi9Xr/N43FTyPjrMdMJMGUQTa4cxZInxY7wA9rBXfxOxIJTS5kbqNpw8iSGe4aAtEEbAW7XYs/oU6JGhxXk8gvq4Dg9Hij7v73Ou9ltGk2+WiMeiJb3DKESl/h1iPJ3DHPNK65JEmOQ7nggYteyvkpS5nJV6pWK/8TQjejQSQd90GEXsHHqfKOtSBqUN3lRfWjwo6bWJT9E5zLCR+RKYnwWb+ng05bEysNoT3lB7MiVfFPE+6dHebzFu96hX/9bp60qNe7wnm/9+y6yCVQXW6Un16t2LvcCMMymBQgOzSDFjdHRY4R3z1qXN3HSIXQ0OcWpYAswkmV1+kmRweOIao5itw2xJKX9Y70lmbOH5llX2KEnSi630rPZGP2fDjeo5YSyocXiCB/0YzDN6qDf00N/neGmj/vXay5g076BwP8/173L7zHV8qvD3uDd087rrz2DBU8Di+2FmlYzK5qf3am0F8tgynijCc2kbrlGvT3htahmFz5TX3Rq01W219MKPbT/RBxFGrPoHzy3HLlutTxi5xFgCxgla7X1I72/TYUX+WtsIzNKd1P40Dis1bTg8M9FqfqS3M6g+ed2zRnuBmw5zbPNz4uhjixUV+4JZupi/vM4xubzIHNxeW+pGvfn20V8xU6lR+4UnZYQYVodb5xi0OYN6h5W2J1hz5uFfseaP9GPE+mxqHcCKJ48fIdYYbX2t6t9fR1dtuJQ3jEZuOqxFMjk8Hb3psNbdoG1QpzUDkbONB66zceeVNu651oZ7fMbrQ8/1flrzb9YZzFee1KLIuHheXXJKWkv9kHk1t/0geQYh1wU8LyMea37q6tMaPKjll2NmPX50WEmo1hrTp77xrLZFfG6sITVoSyitNerdp/Ze7jqp9UKUF+ucSI9aajvWZYCPNDrMhZdREvHQZ/WT8VY46ZvKOEynUaLp3r33txmPzS1f7xjEgKvUe8UzyXlF4VmtKyLr8NfwrGajLa6UOUTg0I/Odufh+2yscaeNR++14R6fDQ/KWJFS4q0SC8BM39VVWfPKADKCI1EqrI8r9rJTC9+q3cU7uOBHVuoP4OkXKYESaZa5ebNrXXejRG6k6ID47Vhj+b79UgZlzB4zCeQTRrjbtY749A8rUOO9fnherde2S6wRZrFhVQ5p63ot0ZJnaWkRscJM91FrGdrL26nYUL+oVx8Oqxh2SW3EA/FUQV7jB7OdOi1p0lYPLs99RJQaTw2KRzE7xCFa9Rgxy29IPg5Wid1wWCVLPDmx0XjOB28nkLdAyHharx6IlMzcJm04icm26o10ag16hzla0hJg5letbQVme+DdNY16TvJUtUSBJc6JFeo31HfCjExpU6SHi3F1mWEjcUSJQGxqGcDsAkSRJQ/CEU+gzskjGLSNkFZKnsyc1VuuU9v28DN2G9qijQ6j9cK119KL+ZDSvx615udVusQK1lpWK60FWEUG8xoww2B41BfYSGVKrIeMQGH+dZ+88E2HdZzl995h9miX2jKsIoyn8mWFgk21YqPD+v6rf1AVz3ahjfq05mCtiNGtznNrtS5ifBDv3pJSO6n1XY1x3q8Eanqb6LRqIfCmBYyRycgrZn3VDs/8iv3If5PW0vxU16A9lcblsYVebcLtfNd6b4nRNOoVYz1paR9Gl+cNIWaRVweTOWt4Rh5PVyLOe/e1N9a4+saD18dTJA89lXeX/lhfstU6I2MwjfYnMTOzdeiVbTqsxykjJpPWiNFh3qL0h27qKvNiZMxZbCDWaMFMZonNYF0GjBtfq90QC3bzr3ZYOfnudLR3pAPjSZXDHJDrFYuC9lquhyfCET2Tuaijy2O8g8Nboepk9cWf3NQjZWxfWnN4vKP2tWSeVOWwzuCoNQH2Z1AlsN746DDGLqPQYg3EK/u0HN+s73c/Pf94RPzuP5lngzGUPFKNldM/vf/d65Gt/sms0bwusFjvST2NWfOKOeMytid2oNJ2AeO8lcNqBYO2ho2WJsxImd2nsZv7/aKHvKYN9/jz2+IxPt7urtOm3t9ejsnKPH6nddrvh1vnUevs421vpXQxD75yGDOWNlcIy+yBTls8zP/6tCTJjDaxQI3DPMJJPbL8LHyjVh4RyE7b/E97bRsO88nwBDueN8Y6nfDQJK35yYBGfcbbUWdRScbvMfKT57e3LkclMLqT39CIZ+1bh3mOlcuzuFdbKfAT/VvtWWOdTzyXgBFmeHaz2h6sdbp6xV7/Bo1nIFV5TZ8mnSmjDHiH6qyek8SzRtUTsXXMa0L7jCcHJHerduuutRbP3YXfc+H3nKc1Fq9/9T+xQe1ae//If3/sHfPVH7/P8nm3/O/z1Pj12q1bDpdKz+9Ten5rah/as/5vd+1/Op/+2Bz817n6Q98eK8HlKZcsXb9Ogd+q2x+hu12WFtX69bWr/KeS6VmnfXzMzqzbxn5u7f2c9ns96p/Xjn9u6n99rn6b5frtvs36ftbvUfd+f66/lumv99g+r658Xu36PevuEnR/jb6/tr5+rk3/dbbt80rOr7cfv9+9fuu/dcvFH1+q+Ymf+OmP+fRrW9Rf3y6Uz/Pn6PB0Pq1nd/8rafRHl93f5gfZYP5f5dN/xbL7eb7s5/mr5XP4uam3VmL+u1vW+718lksbrJcpl5/fv/utV1+/t/x5Zffz9titnevXsd9H0c+jaKdG/jEl9vcrV8tbm8+x6et4KL+W/WO17Y9V7I8oseuq8ZjN+2MsrU3drNZy67p9Tp39o/LyW0mWrIPL293/vp/+CB1+7/KyVKrW9RU+p539o8r5H+OJ/f6Wb+nr/NayE+b8fjrH96/uo/8U9n4bf9lzW+7M//3o/4Xff91zC/zjH//4xz/+8Y9//OMf//74v+DjP+zPhyNexSP+lp7/C3tl37/HXsG+P/bYnfrvx/68E3068Nj9v3isrPckvQnsC72IPX9G+PS93/OveK/n/kr7/gqX/hoX7k+u1rUGKvcXn9a7f+3v/RVPVT/0a33Pr50+V373r/ODqZr12ef7fq0fPLd58Nf2wV/vT7M8Wd/ck1+sYHzfuQ/lt1W+9/96f45a5XD/r/fnSJ4Nvv/X5gEKsoJSd8+vovJ952IV84d+bR78tX3k17sZya/3pxmr4N//6/jIr8ODv44P/jrf++v9ZQO/3pdfrCtx969Ybf/uXx8qsfj17vu+cP/p3rvX/lvYG2zjXUe99se999bv2B367XO3E//fXuPYF37/Wfx+4D743x8/4437+pHj30Zb/HiqcdxX7p/+mPDppd/z8LE7fu+V37Y+1d8+eORubB8OohLnMV504f+/64yv/eeLeNx+bDve+zbnF98arHfs1/4+vyQlHz7n7hTj9xe+FduN29DyHcRW7MRrs945lzE6FtR+OJc4I+TxyN/hg//3mDI456VP04E//p/+zLvZ3z7jlftyreNCGVvnuDf++3qKfOXT+UPM255P9b/WOued/3YUlV/n6G3vg6x3XPBfvov6/bxmGcjnoHasc9aOT/vJmsfuxvK790g5x9Ffx2NPHjl2z5ejo0eOCSX0o///4aNuWqXHy0c48nClNr6Nnt/jdfL2edt++3BZeemP2E9l6+FjX/ucnvrjjx9JRbCU5zGte9Fm3m0DcfQ7n6/XjxxxGHO15X7yvwVfOPC+9NtTn+6H0yx1IDNY13rePu+Nv++ep7fOOVtRp3WOlLZIWoF1jpfW6nPzsOtL/fMHj3y8nMgRj5dcHIcSKK3m42cE+/CD/3voSLSWj6Uh2A2U02Bx9mLL87Ad2Yl9rQt/xqX//fFjrz6zZcvnrNuy4YzPadlwzvotG854rGXDcetof7VWy4YjP6dlwznrtWw4+rGWLR+3fsv26TnrtGw4a73WCkev01rhmEBSynsgcP5IefnGXdyy/VvxCPn+J3/eK3+dQPOd+8Jtevbbaxz177GVffy4V740vVnjuNe+/fvbGsf9h//9/I7jXsTW8zxamOfRymzeOvcvMYKSYyV/vbUeE1YWl5VcZUXa1l2nFRLlPc2Vu9bVv2SdaFlJSt5pIO9JknXe+nikrM3d6aq48tZNvPNNVsG9jv0wGV+WtdvwxuH8bqxet/IrVvTEe+sr3coI9RyPuXZYFz5ca3SySqHskf/xhnVZp1jW0ZNfZGUsOR8paJ2sjCnr14WrT07WuJfRblnXWd4XKOvTXTt5Z4K8iS6/IVPeKHetK4nKm1LxzvnWXTu8RU2uLHeUVIpiopPkVY4RhWWlcVFKiEiusZq2vBPk2uGtTJIjeQdp5WSFz3CkvGNTlG6drJUvq5vLqtvXumKlrEcm75jpdR3T1l3runiy1r2s/ijvzx20VEiqJOWSqmvV41rL2XWMB921XtifV2J+N397Hv3TM18XnrkN/y/YhWApnmn/9Dzah2+9DZOW6aN63WH/i3jmafxf2rpnvraEq8OzC0eFNv5K28/Vs8UbPYh1L5z5P/1Z4hk987Xvx3jOmf8V5zzzViPsufI1F9d+5e/1o2/7wj2fxTuFVPwzpedbzdE//Tnnsc7v63liBf/s/leyhP/bH/tjzPm/x6NP43658o8+pdi/7z+987+KMv9csZDPkiLP1JL86I/ec4jNisKvvX29qe7nXwOtyep10NYcRA/lWcxjiBscxLP+l/bzoff//uTO12r3Jcfo31xHD+ksWr+L6OP+EGntxvtcRu8mpE3SIPGIZ7dalHO/ZyceH7yOq3SVsP8wpvqj/yRRjmfR4zvTFEGBn1OJCmcEfaSkfRupSL9JlJGW7tt4pHiEN/P13DPfWSkrZ06iNqfxDrdVyJ7EM/X1z1JpfO2v9OKenK1/lVVv/Tr6T880+nS4ktqrqFX4tn3HUbhm0A51+U0sZdDm03Nu/56vIfXymfrmz9RXv5nSZ550LpMhl59/hV13obX0+tYvX/pPP0S2YI341n3W5Fmszc9iv+9DHOv4NvbIzlLJXOUh/eUNTfGzZImEy7cp5RLNuzv9j6XkP/zZx8r4b/rrZbz+Q+c+j2XoOFpQ1LTP1UBS+WPst4u+4Y6rZfA+i7w+hftK95uo7D+jZmHPx09Uu1kXb1sJ6e1l+3DX8Wex7QrpumnRbh99u6atRxk2We60aidEL7QRN+uPpOVCWyypD+taAMQOYInvKrFS89e1WrfvAKtwfE/axZLdvMZ92txm9FDNelz7XLegwvW917idixfRoznWe8voprT3B7HtEhVhZS7dRTz/X2qxz9WXkByc6TmXesSup7WXauvDv396vb/FvoSU6r177nmzRAjLcL0jLc/H8bibHG56K9faUkKfFzdKRNDrMpaTI1XjWfzlW61HEis71xL3o1qOu/28u+zFM+1/ii+56p/czulX0S79qJ7Cv+6oU9d6rXDly5jSjZj+v63YnPN7jrodZbn7KIkigMZ997vpP30V9drz1zxIub77zE89zLt81bvOfKlxqPMVOlt61MW9Z6E3f77ie4v6991lNd4Tvoezflb/8CHdbmuy/pk3I1nPUi/7MnJ46MxX8Z6XqsaXqssPD56DUgJPPUdQ7j5+tfZ9SmrVot08+9zBh7/PDr+I9fNiJSUov7lUr3PUOmXxsausx/1z0/LrrnJXL+zx9D9WOx67wu2acn</a:t>
            </a:r>
          </a:p>
        </p:txBody>
      </p:sp>
      <p:sp>
        <p:nvSpPr>
          <p:cNvPr id="35" name="WORKBKFUNCTIONCACHE1" hidden="1">
            <a:extLst>
              <a:ext uri="{FF2B5EF4-FFF2-40B4-BE49-F238E27FC236}">
                <a16:creationId xmlns:a16="http://schemas.microsoft.com/office/drawing/2014/main" id="{00000000-0008-0000-0300-000003000000}"/>
              </a:ext>
            </a:extLst>
          </p:cNvPr>
          <p:cNvSpPr txBox="1">
            <a:spLocks noChangeArrowheads="1"/>
          </p:cNvSpPr>
          <p:nvPr/>
        </p:nvSpPr>
        <p:spPr bwMode="auto">
          <a:xfrm>
            <a:off x="2375067" y="2987675"/>
            <a:ext cx="638175" cy="485775"/>
          </a:xfrm>
          <a:prstGeom prst="rect">
            <a:avLst/>
          </a:prstGeom>
          <a:solidFill>
            <a:srgbClr val="FFFFFF"/>
          </a:solidFill>
          <a:ln w="9525">
            <a:solidFill>
              <a:srgbClr val="000000"/>
            </a:solidFill>
            <a:miter lim="800000"/>
            <a:headEnd/>
            <a:tailEnd/>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000" b="0" i="0" u="none" strike="noStrike" baseline="0">
                <a:solidFill>
                  <a:srgbClr val="000000"/>
                </a:solidFill>
                <a:latin typeface="Arial"/>
                <a:cs typeface="Arial"/>
              </a:rPr>
              <a:t>Gjrjx29qe25bEzHiqHj517O9L5+BmP1ZTHzscIGvz3h49ev848dKXP73eF8YnVtuv6hjcSUgaPYbWtXIfuTQuVe9I3/aA8qnWgKbjPn/10ZOu2j/qpTmF8MBA8vtXLR+pv30NGu0T3/y9eH6NeuWWGVnkU7C6fcnUcJJ+Tx0MOosWRfNw8czUufKyKPuyLB89C4jkX6nVIL+G2OiFNG75nf6bpwXF3RS9uR3seU+72WOb9R2arsRdtHq58d9ToU1VXR4ouk/V4TCMpn7nPGuj+X7X58m213IPXF/F6B7FM3FVacj2ScccQTflXLOmS1h9cjpSt6vFpv+dmj0AswmU8+jjGW9Y7B30NRIruatlQF296yajl76KGYP5w+fjUa71pI+4+5q6rrZuSm9dHLh+ON65aph817nM70nBT109TeDeRl/Gu2Rq90H7LP93BZ14Z3B735u/WD0o81J+53eP7T3cQU/vszrPvinP/93w+7nNmEt8/a/jP6dzd6FWcxTIjvxzGNirbwhfRMh7F3/9/nCUMKA==&lt;/compressed&gt;</a:t>
            </a:r>
          </a:p>
          <a:p>
            <a:pPr algn="l" rtl="0">
              <a:defRPr sz="1000"/>
            </a:pPr>
            <a:endParaRPr lang="en-US" sz="1000" b="0" i="0" u="none" strike="noStrike" baseline="0">
              <a:solidFill>
                <a:srgbClr val="000000"/>
              </a:solidFill>
              <a:latin typeface="Arial"/>
              <a:cs typeface="Arial"/>
            </a:endParaRPr>
          </a:p>
          <a:p>
            <a:pPr algn="l" rtl="0">
              <a:defRPr sz="1000"/>
            </a:pPr>
            <a:endParaRPr lang="en-US" sz="1000" b="0" i="0" u="none" strike="noStrike" baseline="0">
              <a:solidFill>
                <a:srgbClr val="000000"/>
              </a:solidFill>
              <a:latin typeface="Arial"/>
              <a:cs typeface="Arial"/>
            </a:endParaRPr>
          </a:p>
        </p:txBody>
      </p:sp>
      <p:sp>
        <p:nvSpPr>
          <p:cNvPr id="36" name="WORKBKFUNCTIONCACHE" hidden="1">
            <a:extLst>
              <a:ext uri="{FF2B5EF4-FFF2-40B4-BE49-F238E27FC236}">
                <a16:creationId xmlns:a16="http://schemas.microsoft.com/office/drawing/2014/main" id="{00000000-0008-0000-0300-000004000000}"/>
              </a:ext>
            </a:extLst>
          </p:cNvPr>
          <p:cNvSpPr txBox="1">
            <a:spLocks noChangeArrowheads="1"/>
          </p:cNvSpPr>
          <p:nvPr/>
        </p:nvSpPr>
        <p:spPr bwMode="auto">
          <a:xfrm>
            <a:off x="2375067" y="2987675"/>
            <a:ext cx="638175" cy="485775"/>
          </a:xfrm>
          <a:prstGeom prst="rect">
            <a:avLst/>
          </a:prstGeom>
          <a:solidFill>
            <a:srgbClr val="FFFFFF"/>
          </a:solidFill>
          <a:ln w="9525">
            <a:solidFill>
              <a:srgbClr val="000000"/>
            </a:solidFill>
            <a:miter lim="800000"/>
            <a:headEnd/>
            <a:tailEnd/>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000" b="0" i="0" u="none" strike="noStrike" baseline="0">
                <a:solidFill>
                  <a:srgbClr val="000000"/>
                </a:solidFill>
                <a:latin typeface="Arial"/>
                <a:cs typeface="Arial"/>
              </a:rPr>
              <a:t>&lt;compressed size="651798"&gt;eJztvQtvHTe2ps2fYkwDgxngk7ruF3TPARwf2fGBYwtS0oODRsOQFamlJFYU3ZIe6Md/JNd6yS1Zl+1cikvnvBDs2rt2Xcj3IRcXF1msv7pDd+lO3L67cMfuR//phdvz347cgfs391f3rf924f/t+t8u3Zn/5cA980ftuY/+0/9x/8O9dK/dW/fc/3vhtvz3Z+5DvML37p/++B/j1b91p/7TVTz+ufvB/73323DPa9e4yv/1/tPf3X/6a+75s/7hv/1Pf9SF+4u/c7jnSdwfUvjM/c1vD9zP/oh/xiPCmW9j2g9unLnl94RcXbh/+bNexPSfxWvt+z33nf13n58XbtufcXPvr/v2P6KKr/y3C5/uPZ+yS1X23Kfs/8XPtevc7Ea/788re//qFd7zuoVP3/s9//K//dsnavxJdbyM1/5LUvBPquvk9237fXL0t37/d5HIX5KKf/oMpW9qGu79yr3xLN+4d+4Ltxl1+8tKPvO1t+NVD+LZmcUz97W/z0U8Pt8j5GhfS86Fv0atean8b8LmTyuUwhVOvdZ/iVc992f86JWr/THbsfx969P37z7FV7eOaPwRku6b+1u/fzfm8MDvu/lb538LOQ6l5r8viZ4kDJBofU5mkjBDoiYJAyR6thMmSHT+jyQskOhji92RRHESo/Z0SMICiZ4kDJCY2bMzRKImCRMkatYJIyQakjBCoiUJIyTYs7NAool5aRh3MkCiZ1TcCImBJIyQYM/OBok29ibYs7NBgj07KyTYs7NCgj07KyTYs7NCguPYNkg09J1MkJhiTmqO2Rkh0bFOFCchMXFaJwskepIwRKIhCSMkWpIwQ4IjRTZI0HeyQmIgCSMkRpIwQ4J9bCskBpIwQmIkCSMkZpIwQILj2JZIsGdXnsTAOmGKBH0nGyQ4G9MCiZGzMY2QCOOnXLfDAgnOULZFgl6sBRI9SRgg8cLn6r1X/iTuDWvtkUhZIkFzUfPQb/M8g/cc1TPK6Lnbif9vk4spLnJu+H7gPsQzSMcOnTf+HLKxyeYrf9xHv/+9e+mvR5+gNJ237iDSgEUL/toVqRihIt7ze3/OnvvFb0Vp8rHEJxx74o8kExtM2MLY5LLt/7ZIwwiNHb/3ym9bf+a3pGKEym487iD2+c/9X9h7TjqF6ewona14jRN/99Dek0tpLnLMe91/Fgn94tUnF2tc0H+R65CPFT5s+e2w+Og/nTnGK60QeeHvthu3e1GnM233yccan6wNfTJrdIJHduTT8CGmg3ys8XkZr3Tsjz9i22OOziv3JZkYYxIYkIktJm/8d3pm1qh85e//Q0xDuOa/yMcYn3f+21HME8nYIrPt70Am1pgEhb+LPvPPjJwZ5oMZACRki9COXodcbHHZjaM0exw5M0fm68jlhFzMcNnzmhyRhxkeQY0wckYiVojwyZinwIVxTJt0juOszHBNxsus0Al15nBlFtNbv//EcS6TZUasQdbonLK2mOHx0h+37zA6w3pihctrr8WpP/aYdcUQkxOvyaVGYkJaScYOmauoz0WK/zOGaYXOzVUYZCYg4wFW6TAaYI2NrJshz2mSjA0y7/x5r0nDDI3D2Offcj/53469/mEs89JvT/357NXY4RTmmeUoJ59tts/ojU/HnvcNyMcWn60YISAVW1Toq9llI9402xy7hFbH09jyWKUkCh+SizEuu/6uz0nFCBWOO9ujweimRSaYqSFrnJKOJTpB3R9iXknFAhWs1kg7ZomJnE8ednhg7kx4BjB8Ih9bfIImZ/6XfXIxxeXKcZ0z+3yyNoxhWqPDdc5s8+E6Z5bpcJ0ze0zY17THhOucWaTCdc5s8+E6Z1bJcJ0zi0y4ztnT4MN1zmwS4siATS5c58wqGa5zZovLbtRj331PIkaIoIaEWJmMbIZYwDkjzcYIhefROW/GCpNv4p25yokNKuc+L33MzRdk8RtY/N2fEcr0x9gO7MVzwxMU/7hD81rTXFHxRRXvqfiCirc+xTMVX1zxmoovqHhPO76o4p3/o+JLKt7HlrOj4ospPsY091R8UcV7Kr6g4jN7QAUUr6n4oorXLOMLK95Q8YUVb6n4woqzB7Sk4k1Mc8O4yoKK94zWLqz4QMUXVpw9oGUVb6M3zh7QsoqzB7S04uwBLa04e0BLK84e0NKKc5xzWcUb+iqLKj7FFNccA1pY8Y5lfDHFJVZLq7Kk4j0VL6B4Q8UXVryl4osrzhGJZRWnr7K04gMVX1jxkYovrjj7nEsrPlDxhRUfqfjCis9UfEHFOc5ZQnH2gJZTfGAZL6I4fZVlFecsuCUVHzkLbmHFw7gbn8tfUnHO9CyjOL3DJRXvqfiCir/wqcd7GkO+D6j8QsoHbUW1Q7/N483vOUpUmMVztxP/36b+RfQPCpzF7wfuQ7w7KSxP4Y3XmAzKMsAq8GG9/gO2zYtReOvPuFixRME/uqL6C6svXml+m7goSg4lOIT1X/nm0OW1ZwtQVv9t/7dF1RdWfcfvDe+OaH06+JaipdXfjecfxD5weAtB2Mt3ESxFYUcpbMUUnDh5Yzf1X0r/oOlFLPth/5mT9z/zvULl9If/L70xcliaA1vg5TX/6D+dOcbdllb+hb/qbtzuRT3OtP0lh1Icsgb0gUpRCB7QkT/+Q7wfOZTi8NKF9zMd+3sfsW0oRuGV+5LaF9I+aE3ty2gf3kpJT6iU+l85vO0wpIhvPCzF4Z3/dhTTTgJlCGz7K1H7UtoHJb+LvujPjAwZ4IARYpIoQ2Inpob6l9J/N44S7HGEphgBvL+e+i+t/57P+xF1X1z3kOswQkPll1aeTwZY0p/xuLIUjuMsuW1/HuNBS1MIdeBwZXbK23gG56hYYMEaUYrCKUv/4rq/9MftO4wOsNwvrf9rf/SpP/aYZb+A9ic+75cagQhpIoHlCVxFHS5SXJqxuKUp3HxaW2ZssX9cmgJ7x6UYyHP08hwZCSxL4J2/zmuqvrjqh7EPvOV+8r8de53D2Nil3576a7FXsDyPME8oR+v4LKUdFm/8OXu+jSaHMhy2Yo+Z6pdRn75ReQbipbJNKE9iddyGLUNpGqLkIfUvpP+uv/pzqr+w+hyvLKc6o3QltceIvaz1RwolKAQVf4h5ovpLqo9Vzmh/SmjPpzZK6Y65EuHZpb14LjmU4BDyfuZ/2af+RfS/clxnyA6HrAFjcaUocJ0hGxy4zpAFClxnqJz27JOV057rDJVUn+sM2eDAdYZKE+A6QyW15zpDtjhwnaGyJBixLqs/1xkqTYDrDJXRfzfme999T+UXVh4lPsSCZKQs9I3PGRktRCI858p5Ektr/008iqsbLKv+uU9zH1P9BTVfW/N/j2si3lQdV9+O1xUv/pmTGednquRFPD7f5TaNWnNTkYURFj1ZmGDR+rzMZGGIRU0WJlj0bC+MsOj8H1nYYNHHtrsjCwMsxpibniyMsOjJwgSLmX09UyxqsjDComa9MMOiIQszLFqyMMOCfT0bLJqYm4bxKBMsesbMzbAYyMIMC/b1rLBoY++CfT0rLNjXs8OCfT07LNjXs8OCfT07LDjebYVFQz/KCIsp5qXmuJ4ZFh3rhQEWEjGnjbLBoicLUywasjDDoiULQyw4lmSFBf0oOywGsjDDYiQLQyzY77bDYiALMyxGsjDDYiYLEyw43m2LBft6FlgMrBfGWNCPssKCczhtsBg5h9MMizDKyvVAbLDg3GZrLOjT2mDRk4UJFi98vvD20aDIAZkUZxJUFz0P/TbPSHjPkT+zlJ67nfj/NskYIyPnhu8H7kM8g3ws8XnjzyEdq3Tw1ovwHpIDegcG+Lz1512s2LXgu12Rixku4kuHFdP33C8Ob5AhIVuEwrF837AlKmxprJLZ9n9b5GGGx47fG94H1Poz+WY4O1x243EHMQ4Q3lET9p6TT3E+O8pnK17jxB3Hlp9kypORY97r/rPI6Be+Yc4kGfRn5DokZIcQfQBLND76T2eOkUw7TF7E64ftXlTqTD0AErJHKKtD/8wen+CdHflUfIgpISF7hF7GKx3744/YBhnk88p9SSrmqAQKpGKNSnjXM700e1y+cngbcbgm30hsj9A7/+0o5opsrLHZ9ncgFXtUgsbfRQ/6Z0bUTBPCTAEyssZoR69DMtbI7MZRnD2OrRlk83Ukc0IyhsjseVWOSMQQkaBHGFsjEztM+GTN0yDDCKdVPsdxJme4JuNodviEenO4Mufprd9/4jjzyTYl1iJ7fE5ZYwwReemP23cYvWFdsUPmtVfj1B97zPpiisqJV+VS4zMhtWRjic1VVOgijQ4wummHz811HWTuIGMEdvkwQmCPjqzFIc97ko0VNu/8ea/JwxCPwxgH2HI/+d+OPYEw3nnpt6f+fPZyLJEK89Jy/JPPST8FSm98Sva8l0BC1ghtxagBuVjjQr/NMh3xrdn2WGa0OuLGFsguJ9H4kGTMkdn193lOLma4cHTaIg/GPW1SwZwOWU2VfGzxCfr+EHNLLja4YE1IWjNbVOR8ErFEBPNswpOE4RMJWSMUVDnzv+yTjDEyV47rqD0FQlkdRjft8eE6atYJcR0123y4jppFKux9WqTCddRscuE6atYJcR01u2y4jppNKlxH7akQ4jpqVhlx3MAqGa6jZpcN11GzRmY3KrLvvicTM0xQS0IMTUY/Q3zgnFFoc4zC0+2cY2OHyjfx3lw7xQqXc5+bPubnC9L4TTT+7s8J5fpjbA/24tnh+Yt/3KF6ramuqPnCmvfUfFHNW5/mmZoX0Lym5otq3tOeL6x55/+o+bKa97EN7aj5gpqPMdU9NV9Y856aL6r5zD5REc1rar6w5jXL+eKaN9R8cc1bar645uwTLat5E1PdMN6yqOY9Y7mLaz5Q88U1Z59oac3b6J2zT7S05uwTLa85+0TLa84+0fKas0+0vOYcD11a84Z+y8KaTzHNNceJFte8YzlfUHOJ5NK2LKt5T82LaN5Q88U1b6l5Ac05ZrG05vRbltd8oOaLaz5S8wKasx+6vOYDNV9c85GaL675TM0X1ZzjoWU0Z59oSc0HlvNCmtNvWVpzzp1bVvORc+cW1zyMzvF5/2U15xzRUprTV1xW856aL6r5C59+vD8y5PyA2i+mfVBXdDv02zwy/Z4jScVpPHc78f9tEihEIGhwFr8fuA/x/uRQgsMbrzIplKaAVejDGwMO2EovyOGtP+NixR4FX+mK+i+uv/io+Z3noilJlCERVp3lW01LqM+WoDSBbf+3Rd0X133H7w1vsGh9SvjOpOX1343nH8R+cXgTQth7Tg6LcdhRDlsxDSdO3itOAssRCKpexPIf9p85eUc133JUkgD6A9I/I4nlSbAtLqH6R//pzDEit7z2L+J1wnYvKnKmLTFJlCORVaA/VI5D8IaO/PEf4h1JohyJly68L+rY3/2IbURBDq/cl1S/mPpBbapfSv3wxkx6ReX0/8rhPYwhTXwXYzkS7/y3o5h6MijFYNtfieqXUz9o+V30TH9mxMgECYwkk0UpFjsxPSRQjsBuHEXY4xhOQQbyHvcTEihAYM/n/ojKF1A+5DuM4VD75bXnkwW2CDBSV5rDcZxZt+3PY5xoeQ6hHhyuzGV5G8/gjBYbNFgrynE4ZQ0ooPxLf9y+w+gBy/7yBF77o0/9sccs/0XUP/G5v9S4REgVGZRgcBWVuEhRa0bpludw8/lvmePFPnN5Duwxl6Mgz+bL82hksDSDdz7/r6l7Ad0PY794y/3kfzv2Sofxs0u/PfXXYi+hBJEwryjH8fhcpiUab/w5e761JolSJLZiL5r6l9KffpIFCuKzsm2wwGJ1ZIctRHkeouUhCRQjsOuv95z6L64/RzVL6s74XVn1MbYvqwqSQxkOQccfYq6o/7L6Yy01WqEy6vO5j3LKY15FeAJqL55LEmVIhNyf+V/2SaAQgSvHdYwskcgqMEpXjgPXMbJCgusY2eDAdYxKqs9eWkn1uY5RWf25jpEVElzHqDwDrmNUVn2uY2SNBNcxKs2C8ezSBLiOUXkGXMeoFIHdmPN99z21X1x7lPoQI5LRtNBfPmfUtBiL8NQs51Qsr/438SiumbC0/uc+1X1M9xdUfW3VX3l93txSHVffjtcVn/6Zk9nqZ6rkRTw+3+U2jVpzU5GFERY9WZhg0fq8zGRhiEVNFiZY9GwvjLDo/B9Z2GDRx7a7IwsDLMaYm54sjLDoycIEi5l9PVMsarIwwqJmvTDDoiELMyxasjDDgn09GyyamJuG8SgTLHrGzM2wGMjCDAv29aywaGPvgn09KyzY17PDgn09OyzY17PDgn09Oyw43m2FRUM/ygiLKeal5rieGRYd64UBFhIxp42ywaInC1MsGrIww6IlC0MsOJZkhQX9KDssBrIww2IkC0Ms2O+2w2IgCzMsRrIww2ImCxMsON5tiwX7ehZYDKwXxljQj7LCgnM4bbAYOYfTDIswysr1QGyw4Nxmayzo09pg0ZOFCRYvfL7wvtKgyAGZFGcSVBc9D/02z0h4z5E/s5Seu534/zbJGCMj54bvB+5DPIN8LPF5488hHat08BaM8GaSA3oHBvi89eddrNi14LtdkYsZLuJLh1XT99wvDm+UISFbhMKxfCuxJSpsaayS2fZ/W+RhhseO3xveDNT6M/muODtcduNxBzEOEN5UE/byfTXl+ewon614jRN3HFt+kilPRo55r/vPIqNf+LY5k2TQn5HrkJAdQvQBLNH46D+dOUYy7TB54cKbwMJ2Lyp1ph4ACdkjlNWhf2aPT/DOjnwqPsSUkJA9Qi/jlY798UdsgwzyeeW+JBVzVAIFUrFGJbzxmV6aPS5fObyPOFyT7yS2R+id/3YUc0U21ths+zuQij0qQePvogf9MyNqpglhpgAZWWO0o9chGWtkduMozh7H1gyy+TqSOSEZQ2T2vCpHJGKISNAjjK2RiR0mfLLmaZBhhNMqn+M4kzNck3E0O3xCvTlcmfP01u8/cZz5ZJsSa5E9PqesMYaIvPTH7TuM3rCu2CHz2qtx6o89Zn0xReXEq3Kp8ZmQWrKxxOYqKnSRRgcY3bTD5+a6DjJ3kDECu3wYIbBHR9bikOc9ycYKm3f+vNfkYYjHYYwDbLmf/G/HnkAY77z021N/Pns5lkiFeWk5/snnpJ8CpTc+JXveSyAha4S2YtSAXKxxod9mmY741mx7LDNaHXFjC2SXk2h8SDLmyOz6Oz0nFzNcODptkQfjnjapYE6HrKZKPrb4BH1/iLklFxtcsCYkrZktKnI+iVgignk24UnC8ImErBEKqpz5X/ZJxhiZK8d11J4CoawOo5v2+HAdNeuEuI6abT5cR80iFfY+LVLhOmo2uXAdNeuEuI6aXTZcR80mFa6j9lQIcR01q4w4bmCVDNdRs8uG66hZI7MbFdl335OJGSaoJSGGJqOfIT5wzii0OUbh6XbOsbFD5Zt4b66dYoXLuc9NH/PzBWn8Jhp/9+eEcv0xtgd78ezw/MU/7lC91lRX1HxhzXtqvqjmrU/zTM0LaF5T80U172nPF9a883/UfFnN+9iGdtR8Qc3HmOqemi+seU/NF9V8Zp+oiOY1NV9Y85rlfHHNG2q+uOYtNV9cc/aJltW8ialuGG9ZVPOesdzFNR+o+eKas0+0tOZt9M7ZJ1pac/aJltecfaLlNWefaHnN2SdaXnOOhy6teUO/ZWHNp5jmmuNEi2vesZwvqLlEcmlbltW8p+ZFNG+o+eKat9S8gOYcs1hac/oty2s+UPPFNR+peQHN2Q9dXvOBmi+u+UjNF9d8puaLas7x0DKas0+0pOYDy3khzem3LK05584tq/nIuXOLax5G5/i8/7Kac45oKc3pKy6reU/NF9X8hU8/3h8Zcn5A7RfTPqgruh36bR6Zfs+RpOI0nrud+P82CRQiEDQ4i98P3Id4f3IoweGNV5kUSlPAKvThjQEHbKUX5PDWn3GxYo+Cr3RF/RfXX3zU/M5z0ZQkypAIq87yraYl1GdLUJrAtv/bou6L677j94Y3WLQ+JXxn0vL678bzD2K/OLwJIezl+xCW47CjHLZiGk6cvFecBJYjEFS9iOU/7D9z8o5qvuWoJAH0B6R/RhLLk2BbXEL1j/7TmWNEbnntX/gr7cbtXlTkTFtikihHIqtAf6gch+ANHfnjP8Q7kkQ5Ei9deF/Usb/7EduIghxeuS+pfjH1g9pUv5T64Y2Z9IrK6f+Vw3sYQ5r4LsZyJN75b0cx9WRQisG2vxLVL6d+0PK76Jn+zIiRCRIYSSaLUix2YnpIoByB3TiKsMcxnIIM5D3uJyRQgMCez/0RlS+gfMh3GMOh9strzycLbBFgpK40h+M4s27bn8c40fIcQj04XJnL8jaewRktNmiwVpTjcMoaUED5l/64fYfRA5b95Qm89kef+mOPWf6LqH/ic3+pcYmQKjIoweAqKnGRotaM0i3P4ebz3zLHi33m8hzYYy5HQZ7Nl+fRyGBpBu98/l9T9wK6H8Z+8Zb7yf927JUO42eXfnvqr8VeQgkiYV5RjuPxuUxLNN74c/Z8a00SpUhsxV409S+lP/0kCxTEZ2XbYIHF6sgOW4jyPETLQxIoRmDXX/E59V9cf45qltSd8buy6mNsX1YVJIcyHIKOP8RcUf9l9cdaarRCZdTncx/llMe8ivAE1F48lyTKkAi5P/O/7JNAIQJXjusYWSKRVWCUrhwHrmNkhQTXMbLBgesYlVSfvbSS6nMdo7L6cx0jKyS4jlF5BlzHqKz6XMfIGgmuY1SaBePZpQlwHaPyDLiOUSkCuzHn++57ar+49ij1IUYko2mhv3zOqGkxFuGpWc6pWF79b+JRXDNhaf3Pfar7mO4vqPraqr92b2MkYVV1XH07Xld8+mdOZqufqZIX8fh8l9s0as1NRRZGWPRkYYJF6/Myk4UhFjVZmGDRs70wwqLzf2Rhg0Uf2+6OLAywGGNuerIwwqInCxMsZvb1TLGoycIIi5r1wgyLhizMsGjJwgwL9vVssGhibhrGo0yw6BkzN8NiIAszLNjXs8Kijb0L9vWssGBfzw4L9vXssGBfzw4L9vXssOB4txUWDf0oIyymmJea43pmWHSsFwZYSMScNsoGi54sTLFoyMIMi5YsDLHgWJIVFvSj7LAYyMIMi5EsDLFgv9sOi4EszLAYycIMi5ksTLDgeLctFuzrWWAxsF4YY0E/ygoLzuG0wWLkHE4zLMIoK9cDscGCc5utsaBPa4NFTxYmWLzw+cL7SoMiB2RSnElQXfQ89Ns8I+E9R/7MUnruduL/2yRjjIycG74fuA/xDPKxxOeNP4d0rNLBWzDCm0kO6B0Y4PPWn3exYteC73ZFLma4iC8dVk3fc784vFGGhGwRCsfyrcSWqLClsUpm2/9tkYcZHjt+b3gzUOvP5Lvi7HDZjccdxDhAeFNN2Mv31ZTns6N8tuI1TtxxbPlJpjwZOea97j+LjH7h2+ZMkkF/Rq5DQnYI0QewROOj/3TmGMm0w+SFv99u3O5Fpc7UAyAhe4SyOvTP7PEJ3tmRT8WHmBISskfoZbzSsT/+iG2QQT6v3JekYo5KoEAq1qiENz7TS7PH5SuH9xGHa/KdxPYIvfPfjmKuyMYam+14F1KxRiVo/F30oH9mRM00IcwUICNrjHb0OiRjjcxuHMXZ49iaQTZfRzInJGOIzJ5X5YhEDBEJeoSxNTKxw4RP1jwNMoxwWuVzHGdyhmsyjmaHT6g3hytznt76/SeOM59sU2ItssfnlDXGEJGX/rh9h9Eb1hU7ZF57NU79scesL6aonHhVLjU+E1JLNpbYXEWFLtLoAKObdvjcXNdB5g4yRmCXDyME9ujIWhzyvCfZWGHzzp/3mjwM8TiMcYAt95P/7dgTCOOdl3576s9nL8cSqTAvLcc/+Zz0U6D0xqdkz3sJJGSN0FaMGpCLNS702yzTEd+abY9lRqsjbmyB7HISjQ9JxhyZXX/f5+RihgtHpy3yYNzTJhXM6ZDVVMnHFp+g7w8xt+RigwvWhKQ1s0VFzicRS0QwzyY8SRg+kZA1QkGVM//LPskYI3PluI7aUyCU1WF00x4frqNmnRDXUbPNh+uoWaTC3qdFKlxHzSYXrqNmnRDXUbPLhuuo2aTCddSeCiGuo2aVEccNrJLhOmp22XAdNWtkdqMi++57MjHDBLUkxNBk9DPEB84ZhTbHKDzdzjk2dqh8E+/NtVOscDn3ueljfr4gjd9E4+/+nFCuP8b2YC+eHZ6/+Mcdqtea6oqaL6x5T80X1bz1aZ6peQHNa2q+qOY97fnCmnf+j5ovq3kf29COmi+o+RhT3VPzhTXvqfmims/sExXRvKbmC2tes5wvrnlDzRfXvKXmi2vOPtGymjcx1Q3jLYtq3jOWu7jmAzVfXHP2iZbWvI3eOftES2vOPtHymrNPtLzm7BMtrzn7RMtrzvHQpTVv6LcsrPkU01xznGhxzTuW8wU1l0gubcuymvfUvIjmDTVfXPOWmhfQnGMWS2tOv2V5zQdqvrjmIzUvoDn7octrPlDzxTUfqfnims/UfFHNOR5aRnP2iZbUfGA5L6Q5/ZalNefcuWU1Hzl3bnHNw+gcn/dfVnPOES2lOX3FZTXvqfmimr/w6cf7I0POD6j9YtoHdUW3Q7/NI9PvOZJUnMZztxP/3yaBQgSCBmfx+4H7EO9PDiU4vPEqk0JpCliFPrwx4ICt9IIc3vozLlbsUfCVrqj/4vqLj5rfeS6akkQZEmHVWb7VtIT6bAlKE9j2f1vUfXHdd/ze8AaL1qeE70xaXv/deP5B7BeHNyGEvXwfwnIcdpTDVkzDiZP3ipPAcgSCqhex/If9Z07eUc23HJUkgP6A9M9IYnkSbItLqP7RfzpzjMgtr/0Lf93duN2LipxpS0wS5UhkFegPleMQvKEjf/yHeEeSKEfipQvvizr2dz9iG1GQwyv3JdUvpn5Qm+qXUj+8MZNeUTn9v3J4D2NIE9/FWI7EO//tKKaeDEox2I5Xo/ql1A9afhc9058ZMTJBAiPJZFGKxU5MDwmUI7AbRxH2OIZTkIG8x/2EBAoQ2PO5P6LyBZQP+Q5jONR+ee35ZIEtAozUleZwHGfWbfvzGCdankOoB4crc1nexjM4o8UGDdaKchxOWQMKKP/SH7fvMHrAsr88gdf+6FN/7DHLfxH1T3zuLzUuEVJFBiUYXEUlLlLUmlG65TncfP5b5nixz1yeA3vM5SjIs/nyPBoZLM3gnc//a+peQPfD2C/ecj/534690mH87NJvT/212EsoQSTMK8pxPD6XaYnGG3/Onm+tSaIUia3Yi6b+pfSnn2SBgvisbBsssFgd2WELUZ6HaHlIAsUI7PrrP6f+i+vPUc2SujN+V1Z9jO3LqoLkUIZD0PGHmCvqv6z+WEuNVqiM+nzuo5zymFcRnoDai+eSRBkSIfdn/pd9EihE4MpxHSNLJLIKjNKV48B1jKyQ4DpGNjhwHaOS6rOXVlJ9rmNUVn+uY2SFBNcxKs+A6xiVVZ/rGFkjwXWMSrNgPLs0Aa5jVJ4B1zEqRWA35nzffU/tF9cepT7EiGQ0LfSXzxk1LcYiPDXLORXLq/9NPIprJiyt/7lPdR/T/QVVX1v1//C/n99SHVffjtcVn/6Zk9nqZ6rkRTw+3+U2jVpzU5GFERY9WZhg0fq8zGRhiEVNFiZY9GwvjLDo/B9Z2GDRx7a7IwsDLMaYm54sjLDoycIEi5l9PVMsarIwwqJmvTDDoiELMyxasjDDgn09GyyamJuG8SgTLHrGzM2wGMjCDAv29aywaGPvgn09KyzY17PDgn09OyzY17PDgn09Oyw43m2FRUM/ygiLKeal5rieGRYd64UBFhIxp42ywaInC1MsGrIww6IlC0MsOJZkhQX9KDssBrIww2IkC0Ms2O+2w2IgCzMsRrIww2ImCxMsON5tiwX7ehZYDKwXxljQj7LCgnM4bbAYOYfTDIswysr1QGyw4Nxmayzo09pg0ZOFCRYvfL7wvtKgyAGZFGcSVBc9D/02z0h4z5E/s5Seu534/zbJGCMj54bvB+5DPIN8LPF5488hHat08BaM8GaSA3oHBvi89eddrNi14LtdkYsZLuJLh1XT99wvDm+UISFbhMKxfCuxJSpsaayS2fZ/W+RhhseO3xveDNT6M/muODtcduNxBzEOEN5UE/aek09xPjvKZyte48Qdx5afZMqTkWPe6/6zyOgXvm3OJBn0Z+Q6JGSHEH0ASzQ++k9njpFMO0xe+Pvtxu1eVOpMPQASskcoq0P/zB6f4J0d+VR8iCkhIXuEXsYrHfvjj9gGGeTzyn1JKuaoBAqkYo1KeOMzvTR7XL5yeB9xuCbfSWyP0Dv/7Sjmimyssdl2fyMVg1SCxt9FD/pnRtRME8JMATKyxmhHr0My1sjsxlGcPY6tGWTzdSRzQjKGyOz56x+RiCEiQY8wtkYmdpjwyZqnQYYRTqt8juNMznBNxtHs8An15nBlztNbv//EceaTbUqsRfb4nLLGGCLy0h+37zB6w7pih8xrr8apP/aY9cUUlRN//UuNz4TUko0lNldRoYs0OsDoph0+N9d1kLmDjBHY5cMIgT06shaHPO9JNlbYvPPnvSYPQzwOYxxgy/3kfzv2BMJ456Xfnvrz2cuxRCrMS8vxTz4n/RQovfEp2fNeAglZI7QVowbkYo0L/TbLdMS3ZttjmdHqiBtbILucRONDkjFHZtff9zm5mOHC0WmLPBj3tEkFczpkNVXyscUn6PtDzC252OCCNSFpzWxRkfNJxBIRzLMJTxKGTyRkjVBQ5cz/sk8yxshcOa6j9hQIZXUY3bTHh+uoWSfEddRs8+E6ahapsPdpkQrXUbPJheuoWSfEddTssuE6ajapcB21p0KI66hZZcRxA6tkuI6aXTZcR80amd2oyL77nkzMMEEtCTE0Gf0M8YFzRqHNMQpPt3OOjR0q38R7c+0UK1zOfW76mJ8vSOM30fi73xfK9cfYHuzFs8PzF/+4Q/VaU11R84U176n5opq3Ps0zNS+geU3NF9W8pz1fWPPO/1HzZTXvYxvaUfMFNR9jqntqvrDmPTVfVPOZfaIimtfUfGHNa5bzxTVvqPnimrfUfHHN2SdaVvMmprphvGVRzXvGchfXfKDmi2vOPtHSmrfRO2efaGnN2SdaXnP2iZbXnH2i5TVnn2h5zTkeurTmDf2WhTWfYpprjhMtrnnHcr6g5hLJpW1ZVvOemhfRvKHmi2veUvMCmnPMYmnN6bcsr/lAzRfXfKTmBTRnP3R5zQdqvrjmIzVfXPOZmi+qOcdDy2jOPtGSmg8s54U0p9+ytOacO7es5iPnzi2ueRid4/P+y2rOOaKlNKevuKzmPTVfVPMXPv14f2TI+QG1X0z7oK7odui3eWT6PUeSitN47nbi/9skUIhA0OAsfj9wH+L9yaEEhzdeZVIoTQGr0Ic3BhywlV6Qw1t/xsWKPQq+0hX1X1x/8VHzO89FU5IoQyKsOsu3mpZQny1BaQLb/m+Lui+u+47fG95g0fqU8J1Jy+u/G88/iP3i8CaEsPecHBbjsKMctmIaTpy8V5wEliMQVL2I5T/sP3Pyjmq+5agkAfQHpH9GEsuTYFtcQvWP/tOZY0Ruee1f+Ovuxu1eVORMW2KSKEciq0B/qByH4A0d+eM/xDuSRDkSL114X9Sxv/sR24iCHF65L6l+MfWD2lS/lPrhjZn0isrp/5XDexhDmvguxnIk3vlvRzH1ZFCKwba/EtUvp37Q8rvomf7MiJEJEhhJJotSLHZiekigHIHdOIqwxzGcggzkPe4nJFCAwJ6/zhGVL6B8yHcYw6H2y2vPJwtsEWCkrjSH4zizbtufxzjR8hxCPThcmcvyNp7BGS02aLBWlONwyhpQQPmX/rh9h9EDlv3lCbz2R5/6Y49Z/ouof+Kvc6lxiZAqMijB4CoqcZGi1ozSLc/h5vPfMseLfebyHNhjLkdBns2X59HIYGkG73z+X1P3Arofxn7xlvvJ/3bslQ7jZ5d+e+qvxV5CCSJhXlGO4/G5TEs03vhz9nxrTRKlSGzFXjT1L6U//SQLFMRnZdtggcXqyA5biPI8RMtDEihGYNdf/zn1X1x/jmqW1J3xu7LqY2xfVhUkhzIcgo4/xFxR/2X1x1pqtEJl1OdzH+WUx7yK8ATUXjyXJMqQCLk/87/sk0AhAleO6xhZIpFVYJSuHAeuY2SFBNcxssGB6xiVVJ+9tJLqcx2jsvpzHSMrJLiOUXkGXMeorPpcx8gaCa5jVJoF49mlCXAdo/IMuI5RKQK7Mef77ntqv7j2KPUhRiSjaaG/fM6oaTEW4alZzqlYXv1v4lFcM2Fp/c99qvuY7i+o+r2qv4j6nbsw4+p5nHW1eYvETQK40+pVnjmZuX6mql7E4/Mdb5OpNWcVuRjk0pOLOS6tz9dMLka51ORijkvP9sUgl87/kYs9Ln1s9ztyMcZljDnrycUgl55czHGZ2a80y6UmF4NcatYXk1wacjHJpSUXk1zYr7THpYk5axgfM8elZ5zfJJeBXExyYb/SIpc29l7Yr7TIhf1Km1zYr7TJhf1Km1zYr7TJheP7Frk09McMcplivmqOV5rk0rG+GOMiUX7aMXtcenIxy6UhF5NcWnIxyoXjYha50B+zyWUgF5NcRnIxyoX9fZtcBnIxyWUkF5NcZnIxx4Xj+3a5sF9pjcvA+mKYC/0xi1w4D9Yel5HzYE1yCSPJXB/GHhfOG7fMhX6yPS49uZjj8sLnEe/EDeockI8pPoGAaHvot3k2xnuOaD4JYs/dTvx/m5QMU5Jzw/cD9yGeQVZWWb3x55DUUyCFt7SEN+cc0LMwxuqtv9LFiu0LPuAVGZlkJP55WO1/z/3i8CYk0rJLKxzLN2tbJcSW6SlQ2vZ/W2Rjks2O3xvegNX6M/lORJuMduNxBzH+EN7OFPbyHU22WO0oq62YzhN3HL0GUrJFSY55r/vPIq9f+OZF85TQX5LrkJZNWvQfrJL56D+dOUZZbfJ54e+zG7d7UbUz9R5IyzatrBT9PNusgpd35K/1IV6PtGzTeunPPPDX+qdnxjbLNqtX7ksSMk0oECEhy4TCW9fp7dlm9JXD+8FDuvmOcNu03vlvRzGH5GSZ07a/AwnZJhT0/i565T8zwvdkaGFmBHlZ5rUT00xKtintxlGoPY4TGuf0daR0QkpGKe35Ox+RjlE6QZswTkg+NvnwyaanR4nR16fA6jjOgN325zGuZ5NVqE+HK/PA3sa0cDbY0yHG2mWb1SlrklE6L/1x+w6jT6xDNim99sqc+mOPWY/MEgp3vtQYUUg5OVnldBXVukgjGoy82mR1cw0PmWfJ2MTTYMXIhG1SsgaLPJ9LThY5vfPnvSYbo2wOY/xhy/3kfzv2NMI47qXfnvrz2YuySi3M28uxWT7v/tSIvfHX2/MeBmlZprUVoxVkZJkR/b+nQkr8dbZVT4XX6ughW6ynwUz0PiQl05R2/f2ek5FJRhyBt86GMVn7hDCfRVbyJSu7rM7ivX8gI5OMsO4oLZ5dQgeOz6ZZpoP5RuFpz/CJtCzTCgqd+V/2SckwpSvHdfieGq2sFCOvtllxHb6nRIvr8D0dVlyHzzoh9nStE+I6fPYZcR2+p0SL6/A9DU5ch88+Ia7D9xRpcR2+p8CLYx1PgRLX4XsanLgOn2VKu1Gdffc9+Zjkg9oTYnoyqhviEueMlpvmFVYs4Fwjm4S+iVfg+jkWGZ37nPUxb18YIvNX92ffPh74/Jy7f/PfrlKuw/faHzn5FF/HT4O/V/jUutmN+mnyf/Jr5X+XfaP/XT71/p98av0R8imoIJ8qvUrjt7V+mvTcZuW+nZ7bpBTU/tOgnyo9Llyt109DPCOUpEa3+N7rdojbOp7baErCNty9i5+uY56muH+K54d01LptdIv9vW6HuG31e6vX66IO4X/8Pup9Wt0Ouh31eDmv13R0ur/X+7YxXeH4Tre9/l7rFtdtVLlW9Wpu6IW71qo0zuuUaruScvDr9VOn1Lqok6gJik26W60pr1XhSVNaJYVDToNOk27xe6vbQfeP+r3Rba/7W93iuE5/x7bW/bOmelJt65WyNKZPvX7q9FOjKZOSNqsWteo26ZUq3dapBlR6TpvKaZ00rbX0Ven8VtNWp7tWeo82/dakWoBaFQhC3UFzixrVpjzNKS29atJqzkG1i0fJFkdUUbVR6UxKZ1K1J1V/SvQa/Y5tpftrvQ7OH3Rb63bU4yr9jnqK8ot0QSnwaTR/nZ4j9mlwsEUgMae81qoDciFscFyb6DTJeuXyPK6UhtbBPuG+qC3NilUaV0pNp7QmTXMo02JXOrVPnea7U/vUaQnptWZ1WnvELkxae0bl0mipn7QmT1rvJy0zk9qHSevlpDpOyn1SOzRpOZq0tk7KYdJaOGn5mlSjScvJpDQmLVmT8po075PW1klrzqSletLaXCcF6lQrRC9cJdsn3D/bp1HvCPs0JOJjynWlaoJnq2WhUcVGtS+N2p9RS/CoJXxUnqNec9QyNGqJHrUmjloDRq0hYW+rWxzX6e/Y1rof9mnWM1By6/RbrXep9Ti0ojiuThRr1W3SK1W6zfapS9eBdUBb0Sa9unR+tk9onSstAdl2gUmjlITgrFcYNLewT12qyXNKS6+8a5ftE1KA63R6hOSo1/2DHjeodoOqPyR6jX7HttL9tV4H5w+6rXU76nGVfkc9RflFupBO5KpNZXZKuRlSGZ0TPVjnLpV7WEdpa+FnoR1pk+Vr9e5in2CVwLhZuW+XWuMhaT2mUoPyU6X7VqpDo2WiUTvSqB1B+4561GiaGrULvV69V50brcm9lqReOfZaLnqtfb3q2Gs56TU3verap+tM6T69bifdhv2DWoxB89ar3oPao15V77VW9lqvBrV3g9qrPtWTJtUT+JKiV6NHoQ708bwh+VitlvNe7YQwhcc8JjUaVTP7T6hLteZUSnKTct4nhWv9LjnqVLle79urMl06r9PtqPt73eK4QX/HttUtyjOYrJalNn2qk13JpRQWptYzJ73mpGkeUl7QLufSiXa5VqskNWvS0jbpeb2DfYJ9AcEp/ZZ90j71E5CSQa/UpxrVpZxkOwxNcsvfpvIDTXCE5KjV/Z3mtNVUtUl9/N7pfmwb3d/qd5w/6Rb7Zz0O90O9hcK1pg9Ko/2Al9OlktmpCnXyvuvkT9cr/nKbNG2T8m2qH20qxW1qG5rUbjXJQjYr9+1T3RoS7SmVLvQrq9QOVZof9Adh1xpND/ywZuW4Ubch17PWnjn1XMTuzFqSZ633s9qHWdM/q52Z9Xqzcp/VDs2a/nnlPr1uJ93K/knPmzQdY9qP+1Z6/KDbUX9vdYvrZvuULQbs+axXQ3+hW7l/tk+zphj2KXvROdeNqpn9J/htjaaoU/s06/XapHCt3yVHjV6z1Ry0qkyTzut0O+r+Xrc4btDfsW11m+1Tr3dGCUJ5rZPnXyd71iZ7LntFi1a3lV4Jecn2CX5+l6wD+mdtajVRGuDr5J52o3VjXrFd2SeFFapW8jJpLrN9gk84p7QgvUOqs10qR7VeZ9AjJEe17m/0OChQJ/Xxe6f7sW10f6vfcf6kW+yf9Tjcb1BlkPta0welYZ/apDW2OU8oy9AN1us6pn/Uba9blOZJvze6rXSLcoPz5HogDDsEa4WWaUjbTre9bnFcpd9H3YoHIukYkqUWT2RIv4/6Xe4zqEUa1CINqtyg1x20Tg6ajkHTMWi+BrUQQ/JMxnTepFvZP6V0DHp8o1vcf9bjcN3st6J9QBmXfMLDHfT8QXXAfcABXm+v+yfVr1bdK93Wet1edZPvTdJz1O+DblvdX+u20/29fq902+p+XA/HNfp7o99n3cKvQT4rTe+o2163KJezpn9S3WbdDnp9pH9WPXB8r1uUn1q3k943RzjkuEb1w36Ud5RflL9O74d0zrqF7ihHaCFGPQ9blAtJR6X7a81PrTrWqmuduFT6vdLzJv0Ozxznd/p91u+9bnE86l2r6UC6Bt22ml/oDwU7rWNSZnNPLPuOsDTZVx8S7aw32r7WIebQJPWaZI2blfvmuANSkLnWKWZXpXMrLf3NSsvb6bbXrViPSf2XUf0b0KxSD6JSMtkPr1KZrFItrpJdrFyOLqLsVEnVKtnJKuWqSja5Sla5Su1xlSx3lcpc5fqVq0zpU47e55QO6dwmfcrpm9MZ+W65FcWnOqVgTvfN/u+wokHuo+UUgHb2jseU5s5hfCB7RvB5m3RXsTltimNVrlqhM6Z9Q/rUpl/r9KlLv/ZpX5U+tenXfI98RpOOa9K+OX1COc3lD30t2C35BD+jT5ogLbWWMiEwp09Dum/OL9qF1VgWvLI8NiT2u1nROo9S5FGNOmmR25/ci85k55WrdCkl6ImgJNepfNQrJSq3cF3a16yUo1wuxfeZ1HcSNWdtqWY3q88zrxCvdE+lZ076HV46rtDp91m/97rF8bASbUpLTl9mCpWzLzUl1XLfG1ohui/2Mo/3oV3oE6t2hRpqUJUs4phoIdbVrNw3j7MMKX3ZSubSnMsB+ni15rpW21in/egDY1Rq1K2MJQgXjBugH9rrcb2W1V7P77Xc9Uq6d4hi1NqXR4SmTr+3eh/ZjxhUpX3yRs9r9L5N2j/p+Z0eX+kW9x91i3xA4TZ9yjV9TEflVqjT89H2IepQrzDNfT/kBmrm2BT68hiVmbWuSsnv3JgU7vV7p9tat7P+3uj3VreT7pfjBj1uTMdV+nul33E/tOFzOgJWK4/E5dhCjofOqaTVSe1Rt51eCXlBDcgxrjzGlq1aLm3IC+pQne6KklCl32D3mpU2F7mcNffwaJpkYWs3p7Qg3od6l8eg57RFDiVHve4fNKe9qj0k9fH7pL9jO+h+jEl3+r3R76N+b3WL41EfkXukq9Mt8tKkPOTo3ZDKMco4xn5F2+z15nGg3IOc06ccQ4RVGldKA/y5fF/4So3LsbMppTS3xbBtlUOktlf71Kud6dU+9Q59YIxKjbqVERVJz+QQ05r1u9TkKVl9tB6Vti+iy6Q6Tsp90jI+aTmaVLVJa+GktXBKsaVKW5dKW58q7Z/0/E6Pr3SL+4+6RT5glXJ9yx4LUjm6bJ+Qr2yfcEdQy5GNMakCNbMHli1Vo/doVUlRsE8K9/q9022t21l/b/R7q9tJ98txGI3t03GV/l7pd9wv26dOj8heVZM+5XF65BeeYK2twqR2aNJyPmntmlZ6KrCGuU9ep7a/VTverOQl26DsL9d6j/wbakH21+ekbqNXgn3KUZw8Htan0pbtE8pJr1uUJ8lRq/s7zSmO75L6+H3S37EddD/GpDv93uj3Ub+3usXxqI+tpgPp6nSb7X4eYc69iNwfhw80rdgseEioFa3LEch2hQ7KfpXqzOiy15R9Kty3S6oPKX0gUaX2rUpeWJV+xbgGrB5YoUahvwgPQq4FrwH9YIwzYiwA8WP0l1otYZgT02pJgH1GH7vVWoM5GRjZR18MerVamzGGjfYYMVmM/8N6IMKNeoF+R7tileAP1yv9BNwlxxl7vS6UbLVE5RG9NvWMupTbPBMtWyW09eiZd1onMbumSQrju9yn1pw0mgPM0mlUgUav1+hxtR7X6HG1KtKkba/bHCuZ9Mo5ptylT7BUea5G7i9Vemav14RabcpLHjOC99Im64BecOvqVAqREtSheoXSrPfAb8hB43IcA+Wj09zndiHfd0pp6VXr7AFD/U63bcqhXLfS/bXmtFK1q6Q+fkf8BdtO9yMqALqVfu/1e61b3G9SZZBSpA9KIy9NykOOguVxhjw2DY8Ls/DEZqF09y57TTnmmeewwSqNK6UBPlW+L9qCxuW5dbmFypEO+G2Vw1gd7EurNahV/wmRc9jrNh0vczGk9owO/UNJ1ag1edR6PzrMbun0PLEzY7qOcB81B6Peb9TaOmotHLUWjlq+RuUyajkZ1W6NWrJG5TWqlqPW1lFrzqilenR5vLpLuuYYEeYXNS7bp0HPz/Zp0JSBGiIi6JONLs88y/ZpTp8qvUetSkrOqqQwvktMGLN0Ks0BZulUqkCl6UFsd9bjpEQODrNoqrTtdZtj6Y1eOc+zy5/ynCbkF1a31tIwaikatXSNWrvGZHfQvtQux9Zrh94vbDD63GOyXJijKJRQMrJ9Qi3oVwgOqm6lVwKBHA+b06c+XTPbJ5STVs+f9AiJoEsdHFSzQb2RwU1Jffw+6H5sO92PkSHQrfR7r99r3eJ+kyrTajpaTR+UznY/98KuVWXR4lp9rmuHGdLSF0XLc73C6XqlRZBvGPO/Ti0jFM32HpYKSqNFQMlBWwc7dq265bnl6MHkuJ9sc/Qa7c918r7kf/hZ1w7jrfI/RtDhs12ntifbyWuHsViMyF67HFlHT0Wufe2k533tchwEcbQ8U/XawR+Qfj1mcl0nm4C5FNcr1lmYiyIYKbx2mFcHS3jthlSKrh3GMjHidu0wv67WknPt8vwDzFWEj4Q6hVp+vWLZrx3mAWC25bXLM2/hZ8HPhT+La2KO67WD/3Xt8jxxePnwoa4d5nzCYl6vlBwZ30bfBn0NzKa9dpi/jllV1w4ztjD36TpFYBD1ul6JuVw7zM3HPK1rhzlcOXp9naIFUo+EZhuf8rj5ZEfY8zE+YXzXUx+1g8crI5ObTua+SGnfcNL7l3kCoeRuOunZIIY3aDxCZixtOuktSJuLVkN6+jLbcYzH9NqLyxERGW+eYwpgwSRiKnGWTSdxUon6YxZvq610FY8QX7TS/myendRoP7z3x8i83Uq9tT7mEWNnXcyBjFjLODPGqqSNFku6qW1xoz3bOV4jKNOpjyKzsiXK1GiqtvwxlUNUf9SjNp3MfJw0jau2ZtZ2XYjMDrPqpTXu434ZBR5SnxezqBAF3dRWR+Jc4Rp4dmRS67jpMPNN/KZADN5ppR6FpEDGCzGT8jqmTI4ST7hLx8OnkzGlTTepjy5jFJKX1fEBmX0l7Cf1R7NPKqNQ0idu4j1lLg0sh8ydCvne1BRK5AD+II6V8bRN12hepfeFGK5YC6nRkq9WW2pEjMTPa2MJaRzmpmHOrZBotNctqRRfA+MJ4sFIfFlqkkT8xYuCJZu1pMrMMdFOoqNSH2XGssTcNtWDEk8YM7s2nMy6bzUdbToTMdCgQqXtuqSgdojXyuxkod7rfTGi1SkbmRUsR0hvEZ6b2AFJk4yXbDqJG2Lu5oaTOLXUgD6WokE9Q8zllFT06klUUYdGy460VOJTNdpXlPzIsyC91sdZLVOld5CoY+Py0x4Sz5DcScnC3A95AmfSs1q1LY1+w+yMWS2dlNBNl+MVEjGTOF8VFZA7YqxH5sDN0RZ2Wntz7FBKukRD2lg/xVYMDjHSKdWITSdz9qVm4RkPieyKtRQ7IbP20DMRGypRAZm3t6n1D1HWQVsDmXU3azpnvVubauagqZ8jIYlvIBIis+hklKCNV5DyLzP9ME4kT5AMqpNY7jqRnlVlpALzIuQ46c22yWpI7KFLNgzP+MhTKY1aMnga4kfLTLkuliCZPYc5tlIKhfOg9U3qImZtSCmetcS32rpMyQZfu9vWWM6flFjrMONdrtGrNZY+ch6VbdWqVaqTjLBMyRNotbWV2aqbDnPXZW546/AcjjyVM2mNGzR3Ui+vtSVsk03adDJ3Sp6NQB9N2iSpz00kgnkvmHNcOTy/iB7SppbqyqFXJCPbndoiGXuZtdXEPK02tbCD1s1GqY0xtY3Wf5kTsan1UGarY0yu07rcrxAWC5xjL5OWa2kboCOeIJBrjtrKSH0cNL1DajtaVWrTybwmKdM5atVr69ConZFYdZ5pJE8btTGVk95pdBjvh42R8YJNtWsy7pOf5Ji1ZrV6jMRd85M8k+ZB2NbauuU5SBtOIi1tTKPUU5RU9CcmbT/EJo9qJyuHOVUbrk75aNRajtriIb6y4WQuMErPqD6KtLjSv9hw4gtKCZ3UPg1agsQz3nAyN1BGjTc1t62y6x1Ggm4fUWnrMjlEQyRSWyu9UWvwrKoIb2ldxEqN6gFizuWs5axX77ZJ3mWeBS/2SeZINPFeMhqPJ4t7bd8mvYvUnkFbKcyEG7SUderBVLrN45nyHGSbLG4+Cv26Xi3zoBZLShcig1J7q+S7jKoBPPxO7VSVSuy4Ql5iXKP6wk2ynJNeeUPLcKWt06bWAukhDElxlHCxZxJhECvU6TEyF0EiQJ2WZ5lri7nKo1oD8d2rmOZalcDTj53WoEm9mVl9jhzrrLTcyW+ttvPi70gplGeQZJ7kppKQGiOeAGpUpT6M9CereKVJW1n8DS4/VTcqA7H+my7HVaWsdOmsTfXaMN43qteHut4qCbF5mGVbaa4GJSrj+PkZpUm167WObmo5z/MMer0L+kWYPb6h5ULiYp22fINDbFH85z55J63WrfxMi1jQUdv/TYe43qzlUSLV4ie0rk7qyPNis+rbaxkRFQf1gWaHkW2ZTyLebq3Wu1X7glhxrcTkCptaCmTuFKL0o5Z8eapW/PrOYeastOSTenzSa+q0Rc5PLjSakl59ukbPz6VMvMRGLafEWCf1JhChqNWioj+U263G4ak7Kat1qsOT2kXE/uBndGqhZaQHURQZkazVZxo0pzIijnG+0eGpH7F0rVootAAgMWirPTiMVmIW8YZau1b9LsxhqrVVmrWfI/0eyanMm5IcIKaJWVpj8sQn7Z1UDk/N/h4xhOxXyZMfs8Ooa6N+QK12alLtRocxuMfjAegrN2ptR61Pcv/c95cew6yWqFH7LXaojWq02qaLnRFPAr3A7CfAOsh8jk3Xa10VTdfrW6HNGVKZblW1/Gxsoz4IogzShmLe64ba7MphroPcRWpFo9apSdZsUosza4mRVGUrLk90SN3Y1LKFWfkbyV5UWlOlLk6qM+K5s3oyvXokiEdhZQQwbjTVjV5doljDSo4kvgrr0DpEJzCvt1ULISqK1ylPjcF3XcfCIRaOHiPs/KDtMmazSHuCXnCt18H4D54DntTSiQWTmf94/kNKjNjrUX1c+EGtWrBarSx4DupD5KeNu9RGwqqL34rnN2WsdtJWqlatpcVD/3lSmy2Rpi6WPTzNIHVO6nuvfhbilZif9Fg8adQWU9pzxCVn9bPQN5HRx059nNrlWBDWSYFXKfMWNvWq0rrmOW6DWqRWy/Sgtqt1iOQ1eo1aa/2gpQIzlh6OW0nb22m+W+2rdQ6j0dWK51Y7RHs7LedV8saEjFgNudegqZAjpK5K7148U9jBPA9MfHOpQ5VqjOuLfZeaPal9kJhx7ntV6fhGlepTOzU7jEd3WvPkuEFz0cTjpFWSyC3GuHvVFF4rfCzQy3NaK62hlZasKXkr93lD9/tQct6gdXnUVq7XtgSzqeF/rqYN5Qotj1iJ2SGKdxdHzMKRtmJys95r+OR4xMtnbX1F9exN3WQkJUmu2uh+rKIgUbBNh0hSrxZycIhF3PSpZRwCFkJS2KmdmbXejWrnpO3b1FrYaxs1aFm+VuvZaHu5+oceEpSq1Ieq1KZJHwtzC+SeldYWmTGO8QvM5lnvbyO2peLnikUQi9xrOz+vjCB8+tckKzdpmzarpZQezZZSu+vcQb0eKeESAZQ5WEL2oftuaM9kdjnKIVamUc1Xz5Yee6vtongfrXpoaEfh6TQOT/ghh31qUzYd1vF4vE/ca/uIlm3W1nlymDfy+X8bTiIAEmGTuGSTPLVVKnelefWvVcvSJ48lq1G5/o57t1qPxP/vtX2VvuBdx9/8u10C7s/J3X+P373XNlW85Vm9ihwLfKgkrqYLs8jv+xPb3mscRfoG0qPCcxiIrkjfFfNosTpLrXWm0folZRjzqMUiSQuX1RDPvlMPE6NoaEvFYvTqGW+qjzUka4D2ZNJ2XsrspL6/PKvX6n0mtUZ9SmXnMNaCVZ6yly/WFzFgRGfQ58AM6lH9FESXZv2lSn7yzRLSq8fTp/4Gnk+VSGStPnudarf0wDAetan3EN8A43lzarU3HVZV2NB+3qTe5GZq11ef34PXLGtQbaqOs8Nsx1p7poh9SU9A/Ij6k/xtqI9WO4xczFpWqlSS5Rli+EV5/YzWYQyjV28G9rbRa8u4GeJNm1rzNxzms0vLh1UkNpzMu560VIxaM8XDlPLbaCsmXgZG+jA/b1ixILJf+sCDtkiybtLNCNqoaam1FR91z+r17xpJxDMvEgFptA8vucd6FyhBs0P8FmP94U+imrXDfAK51qA9ijzPYta7YpxO0tpqqyD9rUq1Fx9PvGw8kzw7RL1HtVvo1eB5oPVGoKTO3hyBqpO/DpawiphPjliztDbibXRqaaUP3Gp9qR1GOFctHEZj4clIDL5RjySP2E5qkW+O8oj1GpLmEsfBvAGM8klrOSkFqVky9jVpKzRrjyD3XvBMRKUWRuiO2vZL7Fa0bbUkjeoNSy2fXX6GHDlo1fuetO4hviDRS4xbyEhzfvpP7i59aoz9iZ3HCgSDy2NMrVqu/Gww2qdBbTHGgjBT/lr9WEmflKBe7Q1mAg3q03eqK0bUMftZ4iaNtvHw1SWmiCfvJGIjPSPx/2XUe7U2SOskUdhWPULMUbjZcsJiDWqDMXNH/H/MARErXWtvpE72RNrGKtm1UXuQmL0v5b1S+12rx445jrVet3eIWkxqJeExT+rbSn9oU1tGSTHWmJR0tarHoCVE+hJtqh2r8yCqG79U6j3LKEuT2hE8WYXWEhEOjIJUes1Oj7k9CoK8ycinjGJJ7ArPlEpMstY6IWu+9Q4zYaSlk3RILwJ3lh7F7NC7khYFPoRY61Z7WNIWiO2btU/U67Xr1PPBuK60OY1DPxjHdFrPJK7WqYXvtMQj9or5j10qQ5vqO00uP3H86+ZCdOpziUXrU+rQSmHNDolhbjr0i8VjnbWMtW7T4QmlXts7sbCb2hZILA99EIn1Sw1r9KqIQY+pDGFWf6c9lbxaSuUwg0MiWVUqWfl5AunVwC8U/wKzWCV+mCNDndoXrHvX6dXb9Ls884i1BXK/QcY+ENPDM6DiaXd6fazWlNsUiZrlGFG18oennWVmTqethbSOtcNaWpPDmhdSGuRuYhMmh7WNW4cxTplhInayT+nHXITa5fkpnVpsaYEwYjBryyAxeYwRSTRFRr/GFY8Zlki8r1nbPUQSEUHDbBx42eKPSp8QZb9zWNWzc4hpTGrjQUiY1trmYJy6Ui8Sz0vVaoVmzavE33uHta0mpd6pn3DTD9hINhzcZm2HxWpivFzKKCKek4P3jzmqQ/ISpQVEZENqIJ7EEh+p0dYO/SewxwymyiH6WWlty0/pNqm9aLSWSF829yDGVK+lBKF9wPyANqUTkTCMYs7aask8lc5hdij61UJYWoVGey2NwyyQIdWBPBYnHoKMYmHV4Q2H8bkmlgqZKyitZLYkUjalBzBqKUfUfkgpx7MYmK+FWWeNwxq5iI2PLke7kDOh2qSS8Fj/e0NbU5lPMmiJET8Ma0VI5B9WrNHWc9QamK3FqNYCs1YwslA5rIaKMSnM0kKbuP5cNYzryupK6FW3WkY7hxXPZc5ro3lqlBfmnz82V018Z+nFNZpGaefEH5LedeUw03DUEoQ5StcO88Tz8yuj1uncHjdaw/BsvaR8Sv77sFI+pP+ZRzHyHEyJmEvvSEon5jng6UqM0YvnNGr7h5FBrI3aq19WOUSbMdqGNcLm5BmjjyP+9ezWmZWGWdJN8oZkDVhED0WzzeSlDA4RzWzVpLeB3iXmM7UOTwr36gk1KZ/oJWNervhEsH0yFjOpj5mfEpGYQeMqTWevXLE+CCK6s9b2Tv2+1SeBK7VyGDms9b6z1hhpNTG3L/vxncPIeav1GW22+JFCCiubYKZLo+UYtgzPusE3lPyJ79NpXcZK44/NR5OVXVqtBVIy4engSYg6pap1eS7P6PD8icTApAcu7bxY587lVRar1IepUu2ftDXFGofoC2NujvSU8CTmhsP83DGVEGn5OodVFDYcnpCa1fPMs9awGuHSs9Iwf6XXcoDoEmJl0qLPWpdlJoaMIdQur/Yyq28qfkWneZd8iYcjo0Kza1Y8g0l9ofz8HmYwd1oCK21f0F9r1EtGmy82K48OZ39n9U5SAmuH52NlRF4I9NpPwupfGPUWDxHjA1J3J20bMVL++LMYYkUnrY2YByCRdqmLDz2ZUKsFkD6FWEHxAfBc7ePPLoh3P2qrJpHuShXA839SZqT129QzMTaFeGmrRAe19rgubBpKN7RA9EF4YWW5DW2nKvU0MCt/SpYNlrhX7hK9vDkquOGwptnoMBNBat7ksIZrttxD6gNVqkDnMANLeqt9Yis9sUFtKp61fIp/q2MSjZabTfUZYXnFY5y0ncOqmfkPq4E1qlyXON81WvHwH0YKe/XuNhMtRKLX+dtwj0e0Jfe3Y9Q3r/Jbxi9Xr/N43FTyPjrMdMJMGUQTa4cxZInxY7wA9rBXfxOxIJTS5kbqNpw8iSGe4aAtEEbAW7XYs/oU6JGhxXk8gvq4Dg9Hij7v73Ou9ltGk2+WiMeiJb3DKESl/h1iPJ3DHPNK65JEmOQ7nggYteyvkpS5nJV6pWK/8TQjejQSQd90GEXsHHqfKOtSBqUN3lRfWjwo6bWJT9E5zLCR+RKYnwWb+ng05bEysNoT3lB7MiVfFPE+6dHebzFu96hX/9bp60qNe7wnm/9+y6yCVQXW6Un16t2LvcCMMymBQgOzSDFjdHRY4R3z1qXN3HSIXQ0OcWpYAswkmV1+kmRweOIao5itw2xJKX9Y70lmbOH5llX2KEnSi630rPZGP2fDjeo5YSyocXiCB/0YzDN6qDf00N/neGmj/vXay5g076BwP8/173L7zHV8qvD3uDd087rrz2DBU8Di+2FmlYzK5qf3am0F8tgynijCc2kbrlGvT3htahmFz5TX3Rq01W219MKPbT/RBxFGrPoHzy3HLlutTxi5xFgCxgla7X1I72/TYUX+WtsIzNKd1P40Dis1bTg8M9FqfqS3M6g+ed2zRnuBmw5zbPNz4uhjixUV+4JZupi/vM4xubzIHNxeW+pGvfn20V8xU6lR+4UnZYQYVodb5xi0OYN6h5W2J1hz5uFfseaP9GPE+mxqHcCKJ48fIdYYbX2t6t9fR1dtuJQ3jEZuOqxFMjk8Hb3psNbdoG1QpzUDkbONB66zceeVNu651oZ7fMbrQ8/1flrzb9YZzFee1KLIuHheXXJKWkv9kHk1t/0geQYh1wU8LyMea37q6tMaPKjll2NmPX50WEmo1hrTp77xrLZFfG6sITVoSyitNerdp/Ze7jqp9UKUF+ucSI9aajvWZYCPNDrMhZdREvHQZ/WT8VY46ZvKOEynUaLp3r33txmPzS1f7xjEgKvUe8UzyXlF4VmtKyLr8NfwrGajLa6UOUTg0I/Odufh+2yscaeNR++14R6fDQ/KWJFS4q0SC8BM39VVWfPKADKCI1EqrI8r9rJTC9+q3cU7uOBHVuoP4OkXKYESaZa5ebNrXXejRG6k6ID47Vhj+b79UgZlzB4zCeQTRrjbtY749A8rUOO9fnherde2S6wRZrFhVQ5p63ot0ZJnaWkRscJM91FrGdrL26nYUL+oVx8Oqxh2SW3EA/FUQV7jB7OdOi1p0lYPLs99RJQaTw2KRzE7xCFa9Rgxy29IPg5Wid1wWCVLPDmx0XjOB28nkLdAyHharx6IlMzcJm04icm26o10ag16hzla0hJg5letbQVme+DdNY16TvJUtUSBJc6JFeo31HfCjExpU6SHi3F1mWEjcUSJQGxqGcDsAkSRJQ/CEU+gzskjGLSNkFZKnsyc1VuuU9v28DN2G9qijQ6j9cK119KL+ZDSvx615udVusQK1lpWK60FWEUG8xoww2B41BfYSGVKrIeMQGH+dZ+88E2HdZzl995h9miX2jKsIoyn8mWFgk21YqPD+v6rf1AVz3ahjfq05mCtiNGtznNrtS5ifBDv3pJSO6n1XY1x3q8Eanqb6LRqIfCmBYyRycgrZn3VDs/8iv3If5PW0vxU16A9lcblsYVebcLtfNd6b4nRNOoVYz1paR9Gl+cNIWaRVweTOWt4Rh5PVyLOe/e1N9a4+saD18dTJA89lXeX/lhfstU6I2MwjfYnMTOzdeiVbTqsxykjJpPWiNFh3qL0h27qKvNiZMxZbCDWaMFMZonNYF0GjBtfq90QC3bzr3ZYOfnudLR3pAPjSZXDHJDrFYuC9lquhyfCET2Tuaijy2O8g8Nboepk9cWf3NQjZWxfWnN4vKP2tWSeVOWwzuCoNQH2Z1AlsN746DDGLqPQYg3EK/u0HN+s73c/Pf94RPzuP5lngzGUPFKNldM/vf/d65Gt/sms0bwusFjvST2NWfOKOeMytid2oNJ2AeO8lcNqBYO2ho2WJsxImd2nsZv7/aKHvKYN9/jz2+IxPt7urtOm3t9ejsnKPH6nddrvh1vnUevs421vpXQxD75yGDOWNlcIy+yBTls8zP/6tCTJjDaxQI3DPMJJPbL8LHyjVh4RyE7b/E97bRsO88nwBDueN8Y6nfDQJK35yYBGfcbbUWdRScbvMfKT57e3LkclMLqT39CIZ+1bh3mOlcuzuFdbKfAT/VvtWWOdTzyXgBFmeHaz2h6sdbp6xV7/Bo1nIFV5TZ8mnSmjDHiH6qyek8SzRtUTsXXMa0L7jCcHJHerduuutRbP3YXfc+H3nKc1Fq9/9T+xQe1ae//If3/sHfPVH7/P8nm3/O/z1Pj12q1bDpdKz+9Ten5rah/as/5vd+1/Op/+2Bz817n6Q98eK8HlKZcsXb9Ogd+q2x+hu12WFtX69bWr/KeS6VmnfXzMzqzbxn5u7f2c9ns96p/Xjn9u6n99rn6b5frtvs36ftbvUfd+f66/lumv99g+r658Xu36PevuEnR/jb6/tr5+rk3/dbbt80rOr7cfv9+9fuu/dcvFH1+q+Ymf+OmP+fRrW9Rf3y6Uz/Pn6PB0Pq1nd/8rafRHl93f5gfZYP5f5dN/xbL7eb7s5/mr5XP4uam3VmL+u1vW+718lksbrJcpl5/fv/utV1+/t/x5Zffz9titnevXsd9H0c+jaKdG/jEl9vcrV8tbm8+x6et4KL+W/WO17Y9V7I8oseuq8ZjN+2MsrU3drNZy67p9Tp39o/LyW0mWrIPL293/vp/+CB1+7/KyVKrW9RU+p539o8r5H+OJ/f6Wb+nr/NayE+b8fjrH96/uo/8U9n4bf9lzW+7M//3o/4Xff91zC/zjH//4xz/+8Y9//OMf//74v+DjP+zPhyNexSP+lp7/C3tl37/HXsG+P/bYnfrvx/68E3068Nj9v3isrPckvQnsC72IPX9G+PS93/OveK/n/kr7/gqX/hoX7k+u1rUGKvcXn9a7f+3v/RVPVT/0a33Pr50+V373r/ODqZr12ef7fq0fPLd58Nf2wV/vT7M8Wd/ck1+sYHzfuQ/lt1W+9/96f45a5XD/r/fnSJ4Nvv/X5gEKsoJSd8+vovJ952IV84d+bR78tX3k17sZya/3pxmr4N//6/jIr8ODv44P/jrf++v9ZQO/3pdfrCtx969Ybf/uXx8qsfj17vu+cP/p3rvX/lvYG2zjXUe99se999bv2B367XO3E//fXuPYF37/Wfx+4D743x8/4437+pHj30Zb/HiqcdxX7p/+mPDppd/z8LE7fu+V37Y+1d8+eORubB8OohLnMV504f+/64yv/eeLeNx+bDve+zbnF98arHfs1/4+vyQlHz7n7hTj9xe+FduN29DyHcRW7MRrs945lzE6FtR+OJc4I+TxyN/hg//3mDI456VP04E//p/+zLvZ3z7jlftyreNCGVvnuDf++3qKfOXT+UPM255P9b/WOued/3YUlV/n6G3vg6x3XPBfvov6/bxmGcjnoHasc9aOT/vJmsfuxvK790g5x9Ffx2NPHjl2z5ejo0eOCSX0o///4aNuWqXHy0c48nClNr6Nnt/jdfL2edt++3BZeemP2E9l6+FjX/ucnvrjjx9JRbCU5zGte9Fm3m0DcfQ7n6/XjxxxGHO15X7yvwVfOPC+9NtTn+6H0yx1IDNY13rePu+Nv++ep7fOOVtRp3WOlLZIWoF1jpfW6nPzsOtL/fMHj3y8nMgRj5dcHIcSKK3m42cE+/CD/3voSLSWj6Uh2A2U02Bx9mLL87Ad2Yl9rQt/xqX//fFjrz6zZcvnrNuy4YzPadlwzvotG854rGXDcetof7VWy4YjP6dlwznrtWw4+rGWLR+3fsv26TnrtGw4a73WCkev01rhmEBSynsgcP5IefnGXdyy/VvxCPn+J3/eK3+dQPOd+8Jtevbbaxz177GVffy4V740vVnjuNe+/fvbGsf9h//9/I7jXsTW8zxamOfRymzeOvcvMYKSYyV/vbUeE1YWl5VcZUXa1l2nFRLlPc2Vu9bVv2SdaFlJSt5pIO9JknXe+nikrM3d6aq48tZNvPNNVsG9jv0wGV+WtdvwxuH8bqxet/IrVvTEe+sr3coI9RyPuXZYFz5ca3SySqHskf/xhnVZp1jW0ZNfZGUsOR8paJ2sjCnr14WrT07WuJfRblnXWd4XKOvTXTt5Z4K8iS6/IVPeKHetK4nKm1LxzvnWXTu8RU2uLHeUVIpiopPkVY4RhWWlcVFKiEiusZq2vBPk2uGtTJIjeQdp5WSFz3CkvGNTlG6drJUvq5vLqtvXumKlrEcm75jpdR3T1l3runiy1r2s/ijvzx20VEiqJOWSqmvV41rL2XWMB921XtifV2J+N397Hv3TM18XnrkN/y/YhWApnmn/9Dzah2+9DZOW6aN63WH/i3jmafxf2rpnvraEq8OzC0eFNv5K28/Vs8UbPYh1L5z5P/1Z4hk987Xvx3jOmf8V5zzzViPsufI1F9d+5e/1o2/7wj2fxTuFVPwzpedbzdE//Tnnsc7v63liBf/s/leyhP/bH/tjzPm/x6NP43658o8+pdi/7z+987+KMv9csZDPkiLP1JL86I/ec4jNisKvvX29qe7nXwOtyep10NYcRA/lWcxjiBscxLP+l/bzoff//uTO12r3Jcfo31xHD+ksWr+L6OP+EGntxvtcRu8mpE3SIPGIZ7dalHO/ZyceH7yOq3SVsP8wpvqj/yRRjmfR4zvTFEGBn1OJCmcEfaSkfRupSL9JlJGW7tt4pHiEN/P13DPfWSkrZ06iNqfxDrdVyJ7EM/X1z1JpfO2v9OKenK1/lVVv/Tr6T880+nS4ktqrqFX4tn3HUbhm0A51+U0sZdDm03Nu/56vIfXymfrmz9RXv5nSZ550LpMhl59/hV13obX0+tYvX/pPP0S2YI341n3W5Fmszc9iv+9DHOv4NvbIzlLJXOUh/eUNTfGzZImEy7cp5RLNuzv9j6XkP/zZx8r4b/rrZbz+Q+c+j2XoOFpQ1LTP1UBS+WPst4u+4Y6rZfA+i7w+hftK95uo7D+jZmHPx09Uu1kXb1sJ6e1l+3DX8Wex7QrpumnRbh99u6atRxk2We60aidEL7QRN+uPpOVCWyypD+taAMQOYInvKrFS89e1WrfvAKtwfE/axZLdvMZ92txm9FDNelz7XLegwvW917idixfRoznWe8voprT3B7HtEhVhZS7dRTz/X2qxz9WXkByc6TmXesSup7WXauvDv396vb/FvoSU6r177nmzRAjLcL0jLc/H8bibHG56K9faUkKfFzdKRNDrMpaTI1XjWfzlW61HEis71xL3o1qOu/28u+zFM+1/ii+56p/czulX0S79qJ7Cv+6oU9d6rXDly5jSjZj+v63YnPN7jrodZbn7KIkigMZ997vpP30V9drz1zxIub77zE89zLt81bvOfKlxqPMVOlt61MW9Z6E3f77ie4v6991lNd4Tvoezflb/8CHdbmuy/pk3I1nPUi/7MnJ46MxX8Z6XqsaXqssPD56DUgJPPUdQ7j5+tfZ9SmrVot08+9zBh7/PDr+I9fNiJSUov7lUr3PUOmXxsausx/1z0/LrrnJXL+zx9D9WOx67wu2acn</a:t>
            </a:r>
          </a:p>
        </p:txBody>
      </p:sp>
      <p:sp>
        <p:nvSpPr>
          <p:cNvPr id="37" name="WORKBKFUNCTIONCACHE1" hidden="1">
            <a:extLst>
              <a:ext uri="{FF2B5EF4-FFF2-40B4-BE49-F238E27FC236}">
                <a16:creationId xmlns:a16="http://schemas.microsoft.com/office/drawing/2014/main" id="{00000000-0008-0000-0300-000005000000}"/>
              </a:ext>
            </a:extLst>
          </p:cNvPr>
          <p:cNvSpPr txBox="1">
            <a:spLocks noChangeArrowheads="1"/>
          </p:cNvSpPr>
          <p:nvPr/>
        </p:nvSpPr>
        <p:spPr bwMode="auto">
          <a:xfrm>
            <a:off x="2375067" y="2987675"/>
            <a:ext cx="638175" cy="485775"/>
          </a:xfrm>
          <a:prstGeom prst="rect">
            <a:avLst/>
          </a:prstGeom>
          <a:solidFill>
            <a:srgbClr val="FFFFFF"/>
          </a:solidFill>
          <a:ln w="9525">
            <a:solidFill>
              <a:srgbClr val="000000"/>
            </a:solidFill>
            <a:miter lim="800000"/>
            <a:headEnd/>
            <a:tailEnd/>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000" b="0" i="0" u="none" strike="noStrike" baseline="0">
                <a:solidFill>
                  <a:srgbClr val="000000"/>
                </a:solidFill>
                <a:latin typeface="Arial"/>
                <a:cs typeface="Arial"/>
              </a:rPr>
              <a:t>Gjrjx29qe25bEzHiqHj517O9L5+BmP1ZTHzscIGvz3h49ev848dKXP73eF8YnVtuv6hjcSUgaPYbWtXIfuTQuVe9I3/aA8qnWgKbjPn/10ZOu2j/qpTmF8MBA8vtXLR+pv30NGu0T3/y9eH6NeuWWGVnkU7C6fcnUcJJ+Tx0MOosWRfNw8czUufKyKPuyLB89C4jkX6nVIL+G2OiFNG75nf6bpwXF3RS9uR3seU+72WOb9R2arsRdtHq58d9ToU1VXR4ouk/V4TCMpn7nPGuj+X7X58m213IPXF/F6B7FM3FVacj2ScccQTflXLOmS1h9cjpSt6vFpv+dmj0AswmU8+jjGW9Y7B30NRIruatlQF296yajl76KGYP5w+fjUa71pI+4+5q6rrZuSm9dHLh+ON65aph817nM70nBT109TeDeRl/Gu2Rq90H7LP93BZ14Z3B735u/WD0o81J+53eP7T3cQU/vszrPvinP/93w+7nNmEt8/a/jP6dzd6FWcxTIjvxzGNirbwhfRMh7F3/9/nCUMKA==&lt;/compressed&gt;</a:t>
            </a:r>
          </a:p>
          <a:p>
            <a:pPr algn="l" rtl="0">
              <a:defRPr sz="1000"/>
            </a:pPr>
            <a:endParaRPr lang="en-US" sz="1000" b="0" i="0" u="none" strike="noStrike" baseline="0">
              <a:solidFill>
                <a:srgbClr val="000000"/>
              </a:solidFill>
              <a:latin typeface="Arial"/>
              <a:cs typeface="Arial"/>
            </a:endParaRPr>
          </a:p>
          <a:p>
            <a:pPr algn="l" rtl="0">
              <a:defRPr sz="1000"/>
            </a:pPr>
            <a:endParaRPr lang="en-US" sz="1000" b="0" i="0" u="none" strike="noStrike" baseline="0">
              <a:solidFill>
                <a:srgbClr val="000000"/>
              </a:solidFill>
              <a:latin typeface="Arial"/>
              <a:cs typeface="Arial"/>
            </a:endParaRPr>
          </a:p>
        </p:txBody>
      </p:sp>
      <p:sp>
        <p:nvSpPr>
          <p:cNvPr id="44" name="WORKBKFUNCTIONCACHE" hidden="1">
            <a:extLst>
              <a:ext uri="{FF2B5EF4-FFF2-40B4-BE49-F238E27FC236}">
                <a16:creationId xmlns:a16="http://schemas.microsoft.com/office/drawing/2014/main" id="{00000000-0008-0000-0300-000002000000}"/>
              </a:ext>
            </a:extLst>
          </p:cNvPr>
          <p:cNvSpPr txBox="1">
            <a:spLocks noChangeArrowheads="1"/>
          </p:cNvSpPr>
          <p:nvPr/>
        </p:nvSpPr>
        <p:spPr bwMode="auto">
          <a:xfrm>
            <a:off x="2407152" y="3232317"/>
            <a:ext cx="638175" cy="485775"/>
          </a:xfrm>
          <a:prstGeom prst="rect">
            <a:avLst/>
          </a:prstGeom>
          <a:solidFill>
            <a:srgbClr val="FFFFFF"/>
          </a:solidFill>
          <a:ln w="9525">
            <a:solidFill>
              <a:srgbClr val="000000"/>
            </a:solidFill>
            <a:miter lim="800000"/>
            <a:headEnd/>
            <a:tailEnd/>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000" b="0" i="0" u="none" strike="noStrike" baseline="0">
                <a:solidFill>
                  <a:srgbClr val="000000"/>
                </a:solidFill>
                <a:latin typeface="Arial"/>
                <a:cs typeface="Arial"/>
              </a:rPr>
              <a:t>&lt;compressed size="651798"&gt;eJztvQtvHTe2ps2fYkwDgxngk7ruF3TPARwf2fGBYwtS0oODRsOQFamlJFYU3ZIe6Md/JNd6yS1Zl+1cikvnvBDs2rt2Xcj3IRcXF1msv7pDd+lO3L67cMfuR//phdvz347cgfs391f3rf924f/t+t8u3Zn/5cA980ftuY/+0/9x/8O9dK/dW/fc/3vhtvz3Z+5DvML37p/++B/j1b91p/7TVTz+ufvB/73323DPa9e4yv/1/tPf3X/6a+75s/7hv/1Pf9SF+4u/c7jnSdwfUvjM/c1vD9zP/oh/xiPCmW9j2g9unLnl94RcXbh/+bNexPSfxWvt+z33nf13n58XbtufcXPvr/v2P6KKr/y3C5/uPZ+yS1X23Kfs/8XPtevc7Ea/788re//qFd7zuoVP3/s9//K//dsnavxJdbyM1/5LUvBPquvk9237fXL0t37/d5HIX5KKf/oMpW9qGu79yr3xLN+4d+4Ltxl1+8tKPvO1t+NVD+LZmcUz97W/z0U8Pt8j5GhfS86Fv0atean8b8LmTyuUwhVOvdZ/iVc992f86JWr/THbsfx969P37z7FV7eOaPwRku6b+1u/fzfm8MDvu/lb538LOQ6l5r8viZ4kDJBofU5mkjBDoiYJAyR6thMmSHT+jyQskOhji92RRHESo/Z0SMICiZ4kDJCY2bMzRKImCRMkatYJIyQakjBCoiUJIyTYs7NAool5aRh3MkCiZ1TcCImBJIyQYM/OBok29ibYs7NBgj07KyTYs7NCgj07KyTYs7NCguPYNkg09J1MkJhiTmqO2Rkh0bFOFCchMXFaJwskepIwRKIhCSMkWpIwQ4IjRTZI0HeyQmIgCSMkRpIwQ4J9bCskBpIwQmIkCSMkZpIwQILj2JZIsGdXnsTAOmGKBH0nGyQ4G9MCiZGzMY2QCOOnXLfDAgnOULZFgl6sBRI9SRgg8cLn6r1X/iTuDWvtkUhZIkFzUfPQb/M8g/cc1TPK6Lnbif9vk4spLnJu+H7gPsQzSMcOnTf+HLKxyeYrf9xHv/+9e+mvR5+gNJ237iDSgEUL/toVqRihIt7ze3/OnvvFb0Vp8rHEJxx74o8kExtM2MLY5LLt/7ZIwwiNHb/3ym9bf+a3pGKEym487iD2+c/9X9h7TjqF6ewona14jRN/99Dek0tpLnLMe91/Fgn94tUnF2tc0H+R65CPFT5s+e2w+Og/nTnGK60QeeHvthu3e1GnM233yccan6wNfTJrdIJHduTT8CGmg3ys8XkZr3Tsjz9i22OOziv3JZkYYxIYkIktJm/8d3pm1qh85e//Q0xDuOa/yMcYn3f+21HME8nYIrPt70Am1pgEhb+LPvPPjJwZ5oMZACRki9COXodcbHHZjaM0exw5M0fm68jlhFzMcNnzmhyRhxkeQY0wckYiVojwyZinwIVxTJt0juOszHBNxsus0Al15nBlFtNbv//EcS6TZUasQdbonLK2mOHx0h+37zA6w3pihctrr8WpP/aYdcUQkxOvyaVGYkJaScYOmauoz0WK/zOGaYXOzVUYZCYg4wFW6TAaYI2NrJshz2mSjA0y7/x5r0nDDI3D2Offcj/53469/mEs89JvT/357NXY4RTmmeUoJ59tts/ojU/HnvcNyMcWn60YISAVW1Toq9llI9402xy7hFbH09jyWKUkCh+SizEuu/6uz0nFCBWOO9ujweimRSaYqSFrnJKOJTpB3R9iXknFAhWs1kg7ZomJnE8ednhg7kx4BjB8Ih9bfIImZ/6XfXIxxeXKcZ0z+3yyNoxhWqPDdc5s8+E6Z5bpcJ0ze0zY17THhOucWaTCdc5s8+E6Z1bJcJ0zi0y4ztnT4MN1zmwS4siATS5c58wqGa5zZovLbtRj331PIkaIoIaEWJmMbIZYwDkjzcYIhefROW/GCpNv4p25yokNKuc+L33MzRdk8RtY/N2fEcr0x9gO7MVzwxMU/7hD81rTXFHxRRXvqfiCirc+xTMVX1zxmoovqHhPO76o4p3/o+JLKt7HlrOj4ospPsY091R8UcV7Kr6g4jN7QAUUr6n4oorXLOMLK95Q8YUVb6n4woqzB7Sk4k1Mc8O4yoKK94zWLqz4QMUXVpw9oGUVb6M3zh7QsoqzB7S04uwBLa04e0BLK84e0NKKc5xzWcUb+iqLKj7FFNccA1pY8Y5lfDHFJVZLq7Kk4j0VL6B4Q8UXVryl4osrzhGJZRWnr7K04gMVX1jxkYovrjj7nEsrPlDxhRUfqfjCis9UfEHFOc5ZQnH2gJZTfGAZL6I4fZVlFecsuCUVHzkLbmHFw7gbn8tfUnHO9CyjOL3DJRXvqfiCir/wqcd7GkO+D6j8QsoHbUW1Q7/N483vOUpUmMVztxP/36b+RfQPCpzF7wfuQ7w7KSxP4Y3XmAzKMsAq8GG9/gO2zYtReOvPuFixRME/uqL6C6svXml+m7goSg4lOIT1X/nm0OW1ZwtQVv9t/7dF1RdWfcfvDe+OaH06+JaipdXfjecfxD5weAtB2Mt3ESxFYUcpbMUUnDh5Yzf1X0r/oOlFLPth/5mT9z/zvULl9If/L70xcliaA1vg5TX/6D+dOcbdllb+hb/qbtzuRT3OtP0lh1Icsgb0gUpRCB7QkT/+Q7wfOZTi8NKF9zMd+3sfsW0oRuGV+5LaF9I+aE3ty2gf3kpJT6iU+l85vO0wpIhvPCzF4Z3/dhTTTgJlCGz7K1H7UtoHJb+LvujPjAwZ4IARYpIoQ2Inpob6l9J/N44S7HGEphgBvL+e+i+t/57P+xF1X1z3kOswQkPll1aeTwZY0p/xuLIUjuMsuW1/HuNBS1MIdeBwZXbK23gG56hYYMEaUYrCKUv/4rq/9MftO4wOsNwvrf9rf/SpP/aYZb+A9ic+75cagQhpIoHlCVxFHS5SXJqxuKUp3HxaW2ZssX9cmgJ7x6UYyHP08hwZCSxL4J2/zmuqvrjqh7EPvOV+8r8de53D2Nil3576a7FXsDyPME8oR+v4LKUdFm/8OXu+jSaHMhy2Yo+Z6pdRn75ReQbipbJNKE9iddyGLUNpGqLkIfUvpP+uv/pzqr+w+hyvLKc6o3QltceIvaz1RwolKAQVf4h5ovpLqo9Vzmh/SmjPpzZK6Y65EuHZpb14LjmU4BDyfuZ/2af+RfS/clxnyA6HrAFjcaUocJ0hGxy4zpAFClxnqJz27JOV057rDJVUn+sM2eDAdYZKE+A6QyW15zpDtjhwnaGyJBixLqs/1xkqTYDrDJXRfzfme999T+UXVh4lPsSCZKQs9I3PGRktRCI858p5Ektr/008iqsbLKv+uU9zH1P9BTVfW/N/j2si3lQdV9+O1xUv/pmTGednquRFPD7f5TaNWnNTkYURFj1ZmGDR+rzMZGGIRU0WJlj0bC+MsOj8H1nYYNHHtrsjCwMsxpibniyMsOjJwgSLmX09UyxqsjDComa9MMOiIQszLFqyMMOCfT0bLJqYm4bxKBMsesbMzbAYyMIMC/b1rLBoY++CfT0rLNjXs8OCfT07LNjXs8OCfT07LDjebYVFQz/KCIsp5qXmuJ4ZFh3rhQEWEjGnjbLBoicLUywasjDDoiULQyw4lmSFBf0oOywGsjDDYiQLQyzY77bDYiALMyxGsjDDYiYLEyw43m2LBft6FlgMrBfGWNCPssKCczhtsBg5h9MMizDKyvVAbLDg3GZrLOjT2mDRk4UJFi98vvD20aDIAZkUZxJUFz0P/TbPSHjPkT+zlJ67nfj/NskYIyPnhu8H7kM8g3ws8XnjzyEdq3Tw1ovwHpIDegcG+Lz1512s2LXgu12Rixku4kuHFdP33C8Ob5AhIVuEwrF837AlKmxprJLZ9n9b5GGGx47fG94H1Poz+WY4O1x243EHMQ4Q3lET9p6TT3E+O8pnK17jxB3Hlp9kypORY97r/rPI6Be+Yc4kGfRn5DokZIcQfQBLND76T2eOkUw7TF7E64ftXlTqTD0AErJHKKtD/8wen+CdHflUfIgpISF7hF7GKx3744/YBhnk88p9SSrmqAQKpGKNSnjXM700e1y+cngbcbgm30hsj9A7/+0o5opsrLHZ9ncgFXtUgsbfRQ/6Z0bUTBPCTAEyssZoR69DMtbI7MZRnD2OrRlk83Ukc0IyhsjseVWOSMQQkaBHGFsjEztM+GTN0yDDCKdVPsdxJme4JuNodviEenO4Mufprd9/4jjzyTYl1iJ7fE5ZYwwReemP23cYvWFdsUPmtVfj1B97zPpiisqJV+VS4zMhtWRjic1VVOgijQ4wummHz811HWTuIGMEdvkwQmCPjqzFIc97ko0VNu/8ea/JwxCPwxgH2HI/+d+OPYEw3nnpt6f+fPZyLJEK89Jy/JPPST8FSm98Sva8l0BC1ghtxagBuVjjQr/NMh3xrdn2WGa0OuLGFsguJ9H4kGTMkdn193lOLma4cHTaIg/GPW1SwZwOWU2VfGzxCfr+EHNLLja4YE1IWjNbVOR8ErFEBPNswpOE4RMJWSMUVDnzv+yTjDEyV47rqD0FQlkdRjft8eE6atYJcR0123y4jppFKux9WqTCddRscuE6atYJcR01u2y4jppNKlxH7akQ4jpqVhlx3MAqGa6jZpcN11GzRmY3KrLvvicTM0xQS0IMTUY/Q3zgnFFoc4zC0+2cY2OHyjfx3lw7xQqXc5+bPubnC9L4TTT+7s8J5fpjbA/24tnh+Yt/3KF6ramuqPnCmvfUfFHNW5/mmZoX0Lym5otq3tOeL6x55/+o+bKa97EN7aj5gpqPMdU9NV9Y856aL6r5zD5REc1rar6w5jXL+eKaN9R8cc1bar645uwTLat5E1PdMN6yqOY9Y7mLaz5Q88U1Z59oac3b6J2zT7S05uwTLa85+0TLa84+0fKas0+0vOYcD11a84Z+y8KaTzHNNceJFte8YzlfUHOJ5NK2LKt5T82LaN5Q88U1b6l5Ac05ZrG05vRbltd8oOaLaz5S8wKasx+6vOYDNV9c85GaL675TM0X1ZzjoWU0Z59oSc0HlvNCmtNvWVpzzp1bVvORc+cW1zyMzvF5/2U15xzRUprTV1xW856aL6r5C59+vD8y5PyA2i+mfVBXdDv02zwy/Z4jScVpPHc78f9tEihEIGhwFr8fuA/x/uRQgsMbrzIplKaAVejDGwMO2EovyOGtP+NixR4FX+mK+i+uv/io+Z3noilJlCERVp3lW01LqM+WoDSBbf+3Rd0X133H7w1vsGh9SvjOpOX1343nH8R+cXgTQth7Tg6LcdhRDlsxDSdO3itOAssRCKpexPIf9p85eUc133JUkgD6A9I/I4nlSbAtLqH6R//pzDEit7z2L+J1wnYvKnKmLTFJlCORVaA/VI5D8IaO/PEf4h1JohyJly68L+rY3/2IbURBDq/cl1S/mPpBbapfSv3wxkx6ReX0/8rhPYwhTXwXYzkS7/y3o5h6MijFYNtfieqXUz9o+V30TH9mxMgECYwkk0UpFjsxPSRQjsBuHEXY4xhOQQbyHvcTEihAYM/n/ojKF1A+5DuM4VD75bXnkwW2CDBSV5rDcZxZt+3PY5xoeQ6hHhyuzGV5G8/gjBYbNFgrynE4ZQ0ooPxLf9y+w+gBy/7yBF77o0/9sccs/0XUP/G5v9S4REgVGZRgcBWVuEhRa0bpludw8/lvmePFPnN5Duwxl6Mgz+bL82hksDSDdz7/r6l7Ad0PY794y/3kfzv2Sofxs0u/PfXXYi+hBJEwryjH8fhcpiUab/w5e761JolSJLZiL5r6l9KffpIFCuKzsm2wwGJ1ZIctRHkeouUhCRQjsOuv95z6L64/RzVL6s74XVn1MbYvqwqSQxkOQccfYq6o/7L6Yy01WqEy6vO5j3LKY15FeAJqL55LEmVIhNyf+V/2SaAQgSvHdYwskcgqMEpXjgPXMbJCgusY2eDAdYxKqs9eWkn1uY5RWf25jpEVElzHqDwDrmNUVn2uY2SNBNcxKs2C8ezSBLiOUXkGXMeoFIHdmPN99z21X1x7lPoQI5LRtNBfPmfUtBiL8NQs51Qsr/438SiumbC0/uc+1X1M9xdUfW3VX3l93txSHVffjtcVn/6Zk9nqZ6rkRTw+3+U2jVpzU5GFERY9WZhg0fq8zGRhiEVNFiZY9GwvjLDo/B9Z2GDRx7a7IwsDLMaYm54sjLDoycIEi5l9PVMsarIwwqJmvTDDoiELMyxasjDDgn09GyyamJuG8SgTLHrGzM2wGMjCDAv29aywaGPvgn09KyzY17PDgn09OyzY17PDgn09Oyw43m2FRUM/ygiLKeal5rieGRYd64UBFhIxp42ywaInC1MsGrIww6IlC0MsOJZkhQX9KDssBrIww2IkC0Ms2O+2w2IgCzMsRrIww2ImCxMsON5tiwX7ehZYDKwXxljQj7LCgnM4bbAYOYfTDIswysr1QGyw4Nxmayzo09pg0ZOFCRYvfL7wvtKgyAGZFGcSVBc9D/02z0h4z5E/s5Seu534/zbJGCMj54bvB+5DPIN8LPF5488hHat08BaM8GaSA3oHBvi89eddrNi14LtdkYsZLuJLh1XT99wvDm+UISFbhMKxfCuxJSpsaayS2fZ/W+RhhseO3xveDNT6M/muODtcduNxBzEOEN5UE/byfTXl+ewon614jRN3HFt+kilPRo55r/vPIqNf+LY5k2TQn5HrkJAdQvQBLNH46D+dOUYy7TB54cKbwMJ2Lyp1ph4ACdkjlNWhf2aPT/DOjnwqPsSUkJA9Qi/jlY798UdsgwzyeeW+JBVzVAIFUrFGJbzxmV6aPS5fObyPOFyT7yS2R+id/3YUc0U21ths+zuQij0qQePvogf9MyNqpglhpgAZWWO0o9chGWtkduMozh7H1gyy+TqSOSEZQ2T2vCpHJGKISNAjjK2RiR0mfLLmaZBhhNMqn+M4kzNck3E0O3xCvTlcmfP01u8/cZz5ZJsSa5E9PqesMYaIvPTH7TuM3rCu2CHz2qtx6o89Zn0xReXEq3Kp8ZmQWrKxxOYqKnSRRgcY3bTD5+a6DjJ3kDECu3wYIbBHR9bikOc9ycYKm3f+vNfkYYjHYYwDbLmf/G/HnkAY77z021N/Pns5lkiFeWk5/snnpJ8CpTc+JXveSyAha4S2YtSAXKxxod9mmY741mx7LDNaHXFjC2SXk2h8SDLmyOz6Oz0nFzNcODptkQfjnjapYE6HrKZKPrb4BH1/iLklFxtcsCYkrZktKnI+iVgignk24UnC8ImErBEKqpz5X/ZJxhiZK8d11J4CoawOo5v2+HAdNeuEuI6abT5cR80iFfY+LVLhOmo2uXAdNeuEuI6aXTZcR80mFa6j9lQIcR01q4w4bmCVDNdRs8uG66hZI7MbFdl335OJGSaoJSGGJqOfIT5wzii0OUbh6XbOsbFD5Zt4b66dYoXLuc9NH/PzBWn8Jhp/9+eEcv0xtgd78ezw/MU/7lC91lRX1HxhzXtqvqjmrU/zTM0LaF5T80U172nPF9a883/UfFnN+9iGdtR8Qc3HmOqemi+seU/NF9V8Zp+oiOY1NV9Y85rlfHHNG2q+uOYtNV9cc/aJltW8ialuGG9ZVPOesdzFNR+o+eKas0+0tOZt9M7ZJ1pac/aJltecfaLlNWefaHnN2SdaXnOOhy6teUO/ZWHNp5jmmuNEi2vesZwvqLlEcmlbltW8p+ZFNG+o+eKat9S8gOYcs1hac/oty2s+UPPFNR+peQHN2Q9dXvOBmi+u+UjNF9d8puaLas7x0DKas0+0pOYDy3khzem3LK05584tq/nIuXOLax5G5/i8/7Kac45oKc3pKy6reU/NF9X8hU8/3h8Zcn5A7RfTPqgruh36bR6Zfs+RpOI0nrud+P82CRQiEDQ4i98P3Id4f3IoweGNV5kUSlPAKvThjQEHbKUX5PDWn3GxYo+Cr3RF/RfXX3zU/M5z0ZQkypAIq87yraYl1GdLUJrAtv/bou6L677j94Y3WLQ+JXxn0vL678bzD2K/OLwJIezl+xCW47CjHLZiGk6cvFecBJYjEFS9iOU/7D9z8o5qvuWoJAH0B6R/RhLLk2BbXEL1j/7TmWNEbnntX/gr7cbtXlTkTFtikihHIqtAf6gch+ANHfnjP8Q7kkQ5Ei9deF/Usb/7EduIghxeuS+pfjH1g9pUv5T64Y2Z9IrK6f+Vw3sYQ5r4LsZyJN75b0cx9WRQisG2vxLVL6d+0PK76Jn+zIiRCRIYSSaLUix2YnpIoByB3TiKsMcxnIIM5D3uJyRQgMCez/0RlS+gfMh3GMOh9strzycLbBFgpK40h+M4s27bn8c40fIcQj04XJnL8jaewRktNmiwVpTjcMoaUED5l/64fYfRA5b95Qm89kef+mOPWf6LqH/ic3+pcYmQKjIoweAqKnGRotaM0i3P4ebz3zLHi33m8hzYYy5HQZ7Nl+fRyGBpBu98/l9T9wK6H8Z+8Zb7yf927JUO42eXfnvqr8VeQgkiYV5RjuPxuUxLNN74c/Z8a00SpUhsxV409S+lP/0kCxTEZ2XbYIHF6sgOW4jyPETLQxIoRmDXX/E59V9cf45qltSd8buy6mNsX1YVJIcyHIKOP8RcUf9l9cdaarRCZdTncx/llMe8ivAE1F48lyTKkAi5P/O/7JNAIQJXjusYWSKRVWCUrhwHrmNkhQTXMbLBgesYlVSfvbSS6nMdo7L6cx0jKyS4jlF5BlzHqKz6XMfIGgmuY1SaBePZpQlwHaPyDLiOUSkCuzHn++57ar+49ij1IUYko2mhv3zOqGkxFuGpWc6pWF79b+JRXDNhaf3Pfar7mO4vqPraqr92b2MkYVV1XH07Xld8+mdOZqufqZIX8fh8l9s0as1NRRZGWPRkYYJF6/Myk4UhFjVZmGDRs70wwqLzf2Rhg0Uf2+6OLAywGGNuerIwwqInCxMsZvb1TLGoycIIi5r1wgyLhizMsGjJwgwL9vVssGhibhrGo0yw6BkzN8NiIAszLNjXs8Kijb0L9vWssGBfzw4L9vXssGBfzw4L9vXssOB4txUWDf0oIyymmJea43pmWHSsFwZYSMScNsoGi54sTLFoyMIMi5YsDLHgWJIVFvSj7LAYyMIMi5EsDLFgv9sOi4EszLAYycIMi5ksTLDgeLctFuzrWWAxsF4YY0E/ygoLzuG0wWLkHE4zLMIoK9cDscGCc5utsaBPa4NFTxYmWLzw+cL7SoMiB2RSnElQXfQ89Ns8I+E9R/7MUnruduL/2yRjjIycG74fuA/xDPKxxOeNP4d0rNLBWzDCm0kO6B0Y4PPWn3exYteC73ZFLma4iC8dVk3fc784vFGGhGwRCsfyrcSWqLClsUpm2/9tkYcZHjt+b3gzUOvP5Lvi7HDZjccdxDhAeFNN2Mv31ZTns6N8tuI1TtxxbPlJpjwZOea97j+LjH7h2+ZMkkF/Rq5DQnYI0QewROOj/3TmGMm0w+SFv99u3O5Fpc7UAyAhe4SyOvTP7PEJ3tmRT8WHmBISskfoZbzSsT/+iG2QQT6v3JekYo5KoEAq1qiENz7TS7PH5SuH9xGHa/KdxPYIvfPfjmKuyMYam+14F1KxRiVo/F30oH9mRM00IcwUICNrjHb0OiRjjcxuHMXZ49iaQTZfRzInJGOIzJ5X5YhEDBEJeoSxNTKxw4RP1jwNMoxwWuVzHGdyhmsyjmaHT6g3hytznt76/SeOM59sU2ItssfnlDXGEJGX/rh9h9Eb1hU7ZF57NU79scesL6aonHhVLjU+E1JLNpbYXEWFLtLoAKObdvjcXNdB5g4yRmCXDyME9ujIWhzyvCfZWGHzzp/3mjwM8TiMcYAt95P/7dgTCOOdl3576s9nL8cSqTAvLcc/+Zz0U6D0xqdkz3sJJGSN0FaMGpCLNS702yzTEd+abY9lRqsjbmyB7HISjQ9JxhyZXX/f5+RihgtHpy3yYNzTJhXM6ZDVVMnHFp+g7w8xt+RigwvWhKQ1s0VFzicRS0QwzyY8SRg+kZA1QkGVM//LPskYI3PluI7aUyCU1WF00x4frqNmnRDXUbPNh+uoWaTC3qdFKlxHzSYXrqNmnRDXUbPLhuuo2aTCddSeCiGuo2aVEccNrJLhOmp22XAdNWtkdqMi++57MjHDBLUkxNBk9DPEB84ZhTbHKDzdzjk2dqh8E+/NtVOscDn3ueljfr4gjd9E4+/+nFCuP8b2YC+eHZ6/+Mcdqtea6oqaL6x5T80X1bz1aZ6peQHNa2q+qOY97fnCmnf+j5ovq3kf29COmi+o+RhT3VPzhTXvqfmims/sExXRvKbmC2tes5wvrnlDzRfXvKXmi2vOPtGymjcx1Q3jLYtq3jOWu7jmAzVfXHP2iZbWvI3eOftES2vOPtHymrNPtLzm7BMtrzn7RMtrzvHQpTVv6LcsrPkU01xznGhxzTuW8wU1l0gubcuymvfUvIjmDTVfXPOWmhfQnGMWS2tOv2V5zQdqvrjmIzUvoDn7octrPlDzxTUfqfnims/UfFHNOR5aRnP2iZbUfGA5L6Q5/ZalNefcuWU1Hzl3bnHNw+gcn/dfVnPOES2lOX3FZTXvqfmimr/w6cf7I0POD6j9YtoHdUW3Q7/NI9PvOZJUnMZztxP/3yaBQgSCBmfx+4H7EO9PDiU4vPEqk0JpCliFPrwx4ICt9IIc3vozLlbsUfCVrqj/4vqLj5rfeS6akkQZEmHVWb7VtIT6bAlKE9j2f1vUfXHdd/ze8AaL1qeE70xaXv/deP5B7BeHNyGEvXwfwnIcdpTDVkzDiZP3ipPAcgSCqhex/If9Z07eUc23HJUkgP6A9M9IYnkSbItLqP7RfzpzjMgtr/0Lf93duN2LipxpS0wS5UhkFegPleMQvKEjf/yHeEeSKEfipQvvizr2dz9iG1GQwyv3JdUvpn5Qm+qXUj+8MZNeUTn9v3J4D2NIE9/FWI7EO//tKKaeDEox2I5Xo/ql1A9afhc9058ZMTJBAiPJZFGKxU5MDwmUI7AbRxH2OIZTkIG8x/2EBAoQ2PO5P6LyBZQP+Q5jONR+ee35ZIEtAozUleZwHGfWbfvzGCdankOoB4crc1nexjM4o8UGDdaKchxOWQMKKP/SH7fvMHrAsr88gdf+6FN/7DHLfxH1T3zuLzUuEVJFBiUYXEUlLlLUmlG65TncfP5b5nixz1yeA3vM5SjIs/nyPBoZLM3gnc//a+peQPfD2C/ecj/534690mH87NJvT/212EsoQSTMK8pxPD6XaYnGG3/Onm+tSaIUia3Yi6b+pfSnn2SBgvisbBsssFgd2WELUZ6HaHlIAsUI7PrrP6f+i+vPUc2SujN+V1Z9jO3LqoLkUIZD0PGHmCvqv6z+WEuNVqiM+nzuo5zymFcRnoDai+eSRBkSIfdn/pd9EihE4MpxHSNLJLIKjNKV48B1jKyQ4DpGNjhwHaOS6rOXVlJ9rmNUVn+uY2SFBNcxKs+A6xiVVZ/rGFkjwXWMSrNgPLs0Aa5jVJ4B1zEqRWA35nzffU/tF9cepT7EiGQ0LfSXzxk1LcYiPDXLORXLq/9NPIprJiyt/7lPdR/T/QVVX1v1//C/n99SHVffjtcVn/6Zk9nqZ6rkRTw+3+U2jVpzU5GFERY9WZhg0fq8zGRhiEVNFiZY9GwvjLDo/B9Z2GDRx7a7IwsDLMaYm54sjLDoycIEi5l9PVMsarIwwqJmvTDDoiELMyxasjDDgn09GyyamJuG8SgTLHrGzM2wGMjCDAv29aywaGPvgn09KyzY17PDgn09OyzY17PDgn09Oyw43m2FRUM/ygiLKeal5rieGRYd64UBFhIxp42ywaInC1MsGrIww6IlC0MsOJZkhQX9KDssBrIww2IkC0Ms2O+2w2IgCzMsRrIww2ImCxMsON5tiwX7ehZYDKwXxljQj7LCgnM4bbAYOYfTDIswysr1QGyw4Nxmayzo09pg0ZOFCRYvfL7wvtKgyAGZFGcSVBc9D/02z0h4z5E/s5Seu534/zbJGCMj54bvB+5DPIN8LPF5488hHat08BaM8GaSA3oHBvi89eddrNi14LtdkYsZLuJLh1XT99wvDm+UISFbhMKxfCuxJSpsaayS2fZ/W+RhhseO3xveDNT6M/muODtcduNxBzEOEN5UE/aek09xPjvKZyte48Qdx5afZMqTkWPe6/6zyOgXvm3OJBn0Z+Q6JGSHEH0ASzQ++k9njpFMO0xe+Pvtxu1eVOpMPQASskcoq0P/zB6f4J0d+VR8iCkhIXuEXsYrHfvjj9gGGeTzyn1JKuaoBAqkYo1KeOMzvTR7XL5yeB9xuCbfSWyP0Dv/7Sjmimyssdl2fyMVg1SCxt9FD/pnRtRME8JMATKyxmhHr0My1sjsxlGcPY6tGWTzdSRzQjKGyOz56x+RiCEiQY8wtkYmdpjwyZqnQYYRTqt8juNMznBNxtHs8An15nBlztNbv//EceaTbUqsRfb4nLLGGCLy0h+37zB6w7pih8xrr8apP/aY9cUUlRN//UuNz4TUko0lNldRoYs0OsDoph0+N9d1kLmDjBHY5cMIgT06shaHPO9JNlbYvPPnvSYPQzwOYxxgy/3kfzv2BMJ456Xfnvrz2cuxRCrMS8vxTz4n/RQovfEp2fNeAglZI7QVowbkYo0L/TbLdMS3ZttjmdHqiBtbILucRONDkjFHZtff9zm5mOHC0WmLPBj3tEkFczpkNVXyscUn6PtDzC252OCCNSFpzWxRkfNJxBIRzLMJTxKGTyRkjVBQ5cz/sk8yxshcOa6j9hQIZXUY3bTHh+uoWSfEddRs8+E6ahapsPdpkQrXUbPJheuoWSfEddTssuE6ajapcB21p0KI66hZZcRxA6tkuI6aXTZcR80amd2oyL77nkzMMEEtCTE0Gf0M8YFzRqHNMQpPt3OOjR0q38R7c+0UK1zOfW76mJ8vSOM30fi73xfK9cfYHuzFs8PzF/+4Q/VaU11R84U176n5opq3Ps0zNS+geU3NF9W8pz1fWPPO/1HzZTXvYxvaUfMFNR9jqntqvrDmPTVfVPOZfaIimtfUfGHNa5bzxTVvqPnimrfUfHHN2SdaVvMmprphvGVRzXvGchfXfKDmi2vOPtHSmrfRO2efaGnN2SdaXnP2iZbXnH2i5TVnn2h5zTkeurTmDf2WhTWfYpprjhMtrnnHcr6g5hLJpW1ZVvOemhfRvKHmi2veUvMCmnPMYmnN6bcsr/lAzRfXfKTmBTRnP3R5zQdqvrjmIzVfXPOZmi+qOcdDy2jOPtGSmg8s54U0p9+ytOacO7es5iPnzi2ueRid4/P+y2rOOaKlNKevuKzmPTVfVPMXPv14f2TI+QG1X0z7oK7odui3eWT6PUeSitN47nbi/9skUIhA0OAsfj9wH+L9yaEEhzdeZVIoTQGr0Ic3BhywlV6Qw1t/xsWKPQq+0hX1X1x/8VHzO89FU5IoQyKsOsu3mpZQny1BaQLb/m+Lui+u+47fG95g0fqU8J1Jy+u/G88/iP3i8CaEsPecHBbjsKMctmIaTpy8V5wEliMQVL2I5T/sP3Pyjmq+5agkAfQHpH9GEsuTYFtcQvWP/tOZY0Ruee1f+Ovuxu1eVORMW2KSKEciq0B/qByH4A0d+eM/xDuSRDkSL114X9Sxv/sR24iCHF65L6l+MfWD2lS/lPrhjZn0isrp/5XDexhDmvguxnIk3vlvRzH1ZFCKwba/EtUvp37Q8rvomf7MiJEJEhhJJotSLHZiekigHIHdOIqwxzGcggzkPe4nJFCAwJ6/zhGVL6B8yHcYw6H2y2vPJwtsEWCkrjSH4zizbtufxzjR8hxCPThcmcvyNp7BGS02aLBWlONwyhpQQPmX/rh9h9EDlv3lCbz2R5/6Y49Z/ouof+Kvc6lxiZAqMijB4CoqcZGi1ozSLc/h5vPfMseLfebyHNhjLkdBns2X59HIYGkG73z+X1P3Arofxn7xlvvJ/3bslQ7jZ5d+e+qvxV5CCSJhXlGO4/G5TEs03vhz9nxrTRKlSGzFXjT1L6U//SQLFMRnZdtggcXqyA5biPI8RMtDEihGYNdf/zn1X1x/jmqW1J3xu7LqY2xfVhUkhzIcgo4/xFxR/2X1x1pqtEJl1OdzH+WUx7yK8ATUXjyXJMqQCLk/87/sk0AhAleO6xhZIpFVYJSuHAeuY2SFBNcxssGB6xiVVJ+9tJLqcx2jsvpzHSMrJLiOUXkGXMeorPpcx8gaCa5jVJoF49mlCXAdo/IMuI5RKQK7Mef77ntqv7j2KPUhRiSjaaG/fM6oaTEW4alZzqlYXv1v4lFcM2Fp/c99qvuY7i+o+r2qv4j6nbsw4+p5nHW1eYvETQK40+pVnjmZuX6mql7E4/Mdb5OpNWcVuRjk0pOLOS6tz9dMLka51ORijkvP9sUgl87/kYs9Ln1s9ztyMcZljDnrycUgl55czHGZ2a80y6UmF4NcatYXk1wacjHJpSUXk1zYr7THpYk5axgfM8elZ5zfJJeBXExyYb/SIpc29l7Yr7TIhf1Km1zYr7TJhf1Km1zYr7TJheP7Frk09McMcplivmqOV5rk0rG+GOMiUX7aMXtcenIxy6UhF5NcWnIxyoXjYha50B+zyWUgF5NcRnIxyoX9fZtcBnIxyWUkF5NcZnIxx4Xj+3a5sF9pjcvA+mKYC/0xi1w4D9Yel5HzYE1yCSPJXB/GHhfOG7fMhX6yPS49uZjj8sLnEe/EDeockI8pPoGAaHvot3k2xnuOaD4JYs/dTvx/m5QMU5Jzw/cD9yGeQVZWWb3x55DUUyCFt7SEN+cc0LMwxuqtv9LFiu0LPuAVGZlkJP55WO1/z/3i8CYk0rJLKxzLN2tbJcSW6SlQ2vZ/W2Rjks2O3xvegNX6M/lORJuMduNxBzH+EN7OFPbyHU22WO0oq62YzhN3HL0GUrJFSY55r/vPIq9f+OZF85TQX5LrkJZNWvQfrJL56D+dOUZZbfJ54e+zG7d7UbUz9R5IyzatrBT9PNusgpd35K/1IV6PtGzTeunPPPDX+qdnxjbLNqtX7ksSMk0oECEhy4TCW9fp7dlm9JXD+8FDuvmOcNu03vlvRzGH5GSZ07a/AwnZJhT0/i565T8zwvdkaGFmBHlZ5rUT00xKtintxlGoPY4TGuf0daR0QkpGKe35Ox+RjlE6QZswTkg+NvnwyaanR4nR16fA6jjOgN325zGuZ5NVqE+HK/PA3sa0cDbY0yHG2mWb1SlrklE6L/1x+w6jT6xDNim99sqc+mOPWY/MEgp3vtQYUUg5OVnldBXVukgjGoy82mR1cw0PmWfJ2MTTYMXIhG1SsgaLPJ9LThY5vfPnvSYbo2wOY/xhy/3kfzv2NMI47qXfnvrz2YuySi3M28uxWT7v/tSIvfHX2/MeBmlZprUVoxVkZJkR/b+nQkr8dbZVT4XX6ughW6ynwUz0PiQl05R2/f2ek5FJRhyBt86GMVn7hDCfRVbyJSu7rM7ivX8gI5OMsO4oLZ5dQgeOz6ZZpoP5RuFpz/CJtCzTCgqd+V/2SckwpSvHdfieGq2sFCOvtllxHb6nRIvr8D0dVlyHzzoh9nStE+I6fPYZcR2+p0SL6/A9DU5ch88+Ia7D9xRpcR2+p8CLYx1PgRLX4XsanLgOn2VKu1Gdffc9+Zjkg9oTYnoyqhviEueMlpvmFVYs4Fwjm4S+iVfg+jkWGZ37nPUxb18YIvNX92ffPh74/Jy7f/PfrlKuw/faHzn5FF/HT4O/V/jUutmN+mnyf/Jr5X+XfaP/XT71/p98av0R8imoIJ8qvUrjt7V+mvTcZuW+nZ7bpBTU/tOgnyo9Llyt109DPCOUpEa3+N7rdojbOp7baErCNty9i5+uY56muH+K54d01LptdIv9vW6HuG31e6vX66IO4X/8Pup9Wt0Ouh31eDmv13R0ur/X+7YxXeH4Tre9/l7rFtdtVLlW9Wpu6IW71qo0zuuUaruScvDr9VOn1Lqok6gJik26W60pr1XhSVNaJYVDToNOk27xe6vbQfeP+r3Rba/7W93iuE5/x7bW/bOmelJt65WyNKZPvX7q9FOjKZOSNqsWteo26ZUq3dapBlR6TpvKaZ00rbX0Ven8VtNWp7tWeo82/dakWoBaFQhC3UFzixrVpjzNKS29atJqzkG1i0fJFkdUUbVR6UxKZ1K1J1V/SvQa/Y5tpftrvQ7OH3Rb63bU4yr9jnqK8ot0QSnwaTR/nZ4j9mlwsEUgMae81qoDciFscFyb6DTJeuXyPK6UhtbBPuG+qC3NilUaV0pNp7QmTXMo02JXOrVPnea7U/vUaQnptWZ1WnvELkxae0bl0mipn7QmT1rvJy0zk9qHSevlpDpOyn1SOzRpOZq0tk7KYdJaOGn5mlSjScvJpDQmLVmT8po075PW1klrzqSletLaXCcF6lQrRC9cJdsn3D/bp1HvCPs0JOJjynWlaoJnq2WhUcVGtS+N2p9RS/CoJXxUnqNec9QyNGqJHrUmjloDRq0hYW+rWxzX6e/Y1rof9mnWM1By6/RbrXep9Ti0ojiuThRr1W3SK1W6zfapS9eBdUBb0Sa9unR+tk9onSstAdl2gUmjlITgrFcYNLewT12qyXNKS6+8a5ftE1KA63R6hOSo1/2DHjeodoOqPyR6jX7HttL9tV4H5w+6rXU76nGVfkc9RflFupBO5KpNZXZKuRlSGZ0TPVjnLpV7WEdpa+FnoR1pk+Vr9e5in2CVwLhZuW+XWuMhaT2mUoPyU6X7VqpDo2WiUTvSqB1B+4561GiaGrULvV69V50brcm9lqReOfZaLnqtfb3q2Gs56TU3verap+tM6T69bifdhv2DWoxB89ar3oPao15V77VW9lqvBrV3g9qrPtWTJtUT+JKiV6NHoQ708bwh+VitlvNe7YQwhcc8JjUaVTP7T6hLteZUSnKTct4nhWv9LjnqVLle79urMl06r9PtqPt73eK4QX/HttUtyjOYrJalNn2qk13JpRQWptYzJ73mpGkeUl7QLufSiXa5VqskNWvS0jbpeb2DfYJ9AcEp/ZZ90j71E5CSQa/UpxrVpZxkOwxNcsvfpvIDTXCE5KjV/Z3mtNVUtUl9/N7pfmwb3d/qd5w/6Rb7Zz0O90O9hcK1pg9Ko/2Al9OlktmpCnXyvuvkT9cr/nKbNG2T8m2qH20qxW1qG5rUbjXJQjYr9+1T3RoS7SmVLvQrq9QOVZof9Adh1xpND/ywZuW4Ubch17PWnjn1XMTuzFqSZ633s9qHWdM/q52Z9Xqzcp/VDs2a/nnlPr1uJ93K/knPmzQdY9qP+1Z6/KDbUX9vdYvrZvuULQbs+axXQ3+hW7l/tk+zphj2KXvROdeNqpn9J/htjaaoU/s06/XapHCt3yVHjV6z1Ry0qkyTzut0O+r+Xrc4btDfsW11m+1Tr3dGCUJ5rZPnXyd71iZ7LntFi1a3lV4Jecn2CX5+l6wD+mdtajVRGuDr5J52o3VjXrFd2SeFFapW8jJpLrN9gk84p7QgvUOqs10qR7VeZ9AjJEe17m/0OChQJ/Xxe6f7sW10f6vfcf6kW+yf9Tjcb1BlkPta0welYZ/apDW2OU8oy9AN1us6pn/Uba9blOZJvze6rXSLcoPz5HogDDsEa4WWaUjbTre9bnFcpd9H3YoHIukYkqUWT2RIv4/6Xe4zqEUa1CINqtyg1x20Tg6ajkHTMWi+BrUQQ/JMxnTepFvZP6V0DHp8o1vcf9bjcN3st6J9QBmXfMLDHfT8QXXAfcABXm+v+yfVr1bdK93Wet1edZPvTdJz1O+DblvdX+u20/29fq902+p+XA/HNfp7o99n3cKvQT4rTe+o2163KJezpn9S3WbdDnp9pH9WPXB8r1uUn1q3k943RzjkuEb1w36Ud5RflL9O74d0zrqF7ihHaCFGPQ9blAtJR6X7a81PrTrWqmuduFT6vdLzJv0Ozxznd/p91u+9bnE86l2r6UC6Bt22ml/oDwU7rWNSZnNPLPuOsDTZVx8S7aw32r7WIebQJPWaZI2blfvmuANSkLnWKWZXpXMrLf3NSsvb6bbXrViPSf2XUf0b0KxSD6JSMtkPr1KZrFItrpJdrFyOLqLsVEnVKtnJKuWqSja5Sla5Su1xlSx3lcpc5fqVq0zpU47e55QO6dwmfcrpm9MZ+W65FcWnOqVgTvfN/u+wokHuo+UUgHb2jseU5s5hfCB7RvB5m3RXsTltimNVrlqhM6Z9Q/rUpl/r9KlLv/ZpX5U+tenXfI98RpOOa9K+OX1COc3lD30t2C35BD+jT5ogLbWWMiEwp09Dum/OL9qF1VgWvLI8NiT2u1nROo9S5FGNOmmR25/ci85k55WrdCkl6ImgJNepfNQrJSq3cF3a16yUo1wuxfeZ1HcSNWdtqWY3q88zrxCvdE+lZ076HV46rtDp91m/97rF8bASbUpLTl9mCpWzLzUl1XLfG1ohui/2Mo/3oV3oE6t2hRpqUJUs4phoIdbVrNw3j7MMKX3ZSubSnMsB+ni15rpW21in/egDY1Rq1K2MJQgXjBugH9rrcb2W1V7P77Xc9Uq6d4hi1NqXR4SmTr+3eh/ZjxhUpX3yRs9r9L5N2j/p+Z0eX+kW9x91i3xA4TZ9yjV9TEflVqjT89H2IepQrzDNfT/kBmrm2BT68hiVmbWuSsnv3JgU7vV7p9tat7P+3uj3VreT7pfjBj1uTMdV+nul33E/tOFzOgJWK4/E5dhCjofOqaTVSe1Rt51eCXlBDcgxrjzGlq1aLm3IC+pQne6KklCl32D3mpU2F7mcNffwaJpkYWs3p7Qg3od6l8eg57RFDiVHve4fNKe9qj0k9fH7pL9jO+h+jEl3+r3R76N+b3WL41EfkXukq9Mt8tKkPOTo3ZDKMco4xn5F2+z15nGg3IOc06ccQ4RVGldKA/y5fF/4So3LsbMppTS3xbBtlUOktlf71Kud6dU+9Q59YIxKjbqVERVJz+QQ05r1u9TkKVl9tB6Vti+iy6Q6Tsp90jI+aTmaVLVJa+GktXBKsaVKW5dKW58q7Z/0/E6Pr3SL+4+6RT5glXJ9yx4LUjm6bJ+Qr2yfcEdQy5GNMakCNbMHli1Vo/doVUlRsE8K9/q9022t21l/b/R7q9tJ98txGI3t03GV/l7pd9wv26dOj8heVZM+5XF65BeeYK2twqR2aNJyPmntmlZ6KrCGuU9ep7a/VTverOQl26DsL9d6j/wbakH21+ekbqNXgn3KUZw8Htan0pbtE8pJr1uUJ8lRq/s7zSmO75L6+H3S37EddD/GpDv93uj3Ub+3usXxqI+tpgPp6nSb7X4eYc69iNwfhw80rdgseEioFa3LEch2hQ7KfpXqzOiy15R9Kty3S6oPKX0gUaX2rUpeWJV+xbgGrB5YoUahvwgPQq4FrwH9YIwzYiwA8WP0l1otYZgT02pJgH1GH7vVWoM5GRjZR18MerVamzGGjfYYMVmM/8N6IMKNeoF+R7tileAP1yv9BNwlxxl7vS6UbLVE5RG9NvWMupTbPBMtWyW09eiZd1onMbumSQrju9yn1pw0mgPM0mlUgUav1+hxtR7X6HG1KtKkba/bHCuZ9Mo5ptylT7BUea5G7i9Vemav14RabcpLHjOC99Im64BecOvqVAqREtSheoXSrPfAb8hB43IcA+Wj09zndiHfd0pp6VXr7AFD/U63bcqhXLfS/bXmtFK1q6Q+fkf8BdtO9yMqALqVfu/1e61b3G9SZZBSpA9KIy9NykOOguVxhjw2DY8Ls/DEZqF09y57TTnmmeewwSqNK6UBPlW+L9qCxuW5dbmFypEO+G2Vw1gd7EurNahV/wmRc9jrNh0vczGk9owO/UNJ1ag1edR6PzrMbun0PLEzY7qOcB81B6Peb9TaOmotHLUWjlq+RuUyajkZ1W6NWrJG5TWqlqPW1lFrzqilenR5vLpLuuYYEeYXNS7bp0HPz/Zp0JSBGiIi6JONLs88y/ZpTp8qvUetSkrOqqQwvktMGLN0Ks0BZulUqkCl6UFsd9bjpEQODrNoqrTtdZtj6Y1eOc+zy5/ynCbkF1a31tIwaikatXSNWrvGZHfQvtQux9Zrh94vbDD63GOyXJijKJRQMrJ9Qi3oVwgOqm6lVwKBHA+b06c+XTPbJ5STVs+f9AiJoEsdHFSzQb2RwU1Jffw+6H5sO92PkSHQrfR7r99r3eJ+kyrTajpaTR+UznY/98KuVWXR4lp9rmuHGdLSF0XLc73C6XqlRZBvGPO/Ti0jFM32HpYKSqNFQMlBWwc7dq265bnl6MHkuJ9sc/Qa7c918r7kf/hZ1w7jrfI/RtDhs12ntifbyWuHsViMyF67HFlHT0Wufe2k533tchwEcbQ8U/XawR+Qfj1mcl0nm4C5FNcr1lmYiyIYKbx2mFcHS3jthlSKrh3GMjHidu0wv67WknPt8vwDzFWEj4Q6hVp+vWLZrx3mAWC25bXLM2/hZ8HPhT+La2KO67WD/3Xt8jxxePnwoa4d5nzCYl6vlBwZ30bfBn0NzKa9dpi/jllV1w4ztjD36TpFYBD1ul6JuVw7zM3HPK1rhzlcOXp9naIFUo+EZhuf8rj5ZEfY8zE+YXzXUx+1g8crI5ObTua+SGnfcNL7l3kCoeRuOunZIIY3aDxCZixtOuktSJuLVkN6+jLbcYzH9NqLyxERGW+eYwpgwSRiKnGWTSdxUon6YxZvq610FY8QX7TS/myendRoP7z3x8i83Uq9tT7mEWNnXcyBjFjLODPGqqSNFku6qW1xoz3bOV4jKNOpjyKzsiXK1GiqtvwxlUNUf9SjNp3MfJw0jau2ZtZ2XYjMDrPqpTXu434ZBR5SnxezqBAF3dRWR+Jc4Rp4dmRS67jpMPNN/KZADN5ppR6FpEDGCzGT8jqmTI4ST7hLx8OnkzGlTTepjy5jFJKX1fEBmX0l7Cf1R7NPKqNQ0idu4j1lLg0sh8ydCvne1BRK5AD+II6V8bRN12hepfeFGK5YC6nRkq9WW2pEjMTPa2MJaRzmpmHOrZBotNctqRRfA+MJ4sFIfFlqkkT8xYuCJZu1pMrMMdFOoqNSH2XGssTcNtWDEk8YM7s2nMy6bzUdbToTMdCgQqXtuqSgdojXyuxkod7rfTGi1SkbmRUsR0hvEZ6b2AFJk4yXbDqJG2Lu5oaTOLXUgD6WokE9Q8zllFT06klUUYdGy460VOJTNdpXlPzIsyC91sdZLVOld5CoY+Py0x4Sz5DcScnC3A95AmfSs1q1LY1+w+yMWS2dlNBNl+MVEjGTOF8VFZA7YqxH5sDN0RZ2Wntz7FBKukRD2lg/xVYMDjHSKdWITSdz9qVm4RkPieyKtRQ7IbP20DMRGypRAZm3t6n1D1HWQVsDmXU3azpnvVubauagqZ8jIYlvIBIis+hklKCNV5DyLzP9ME4kT5AMqpNY7jqRnlVlpALzIuQ46c22yWpI7KFLNgzP+MhTKY1aMnga4kfLTLkuliCZPYc5tlIKhfOg9U3qImZtSCmetcS32rpMyQZfu9vWWM6flFjrMONdrtGrNZY+ch6VbdWqVaqTjLBMyRNotbWV2aqbDnPXZW546/AcjjyVM2mNGzR3Ui+vtSVsk03adDJ3Sp6NQB9N2iSpz00kgnkvmHNcOTy/iB7SppbqyqFXJCPbndoiGXuZtdXEPK02tbCD1s1GqY0xtY3Wf5kTsan1UGarY0yu07rcrxAWC5xjL5OWa2kboCOeIJBrjtrKSH0cNL1DajtaVWrTybwmKdM5atVr69ConZFYdZ5pJE8btTGVk95pdBjvh42R8YJNtWsy7pOf5Ji1ZrV6jMRd85M8k+ZB2NbauuU5SBtOIi1tTKPUU5RU9CcmbT/EJo9qJyuHOVUbrk75aNRajtriIb6y4WQuMErPqD6KtLjSv9hw4gtKCZ3UPg1agsQz3nAyN1BGjTc1t62y6x1Ggm4fUWnrMjlEQyRSWyu9UWvwrKoIb2ldxEqN6gFizuWs5axX77ZJ3mWeBS/2SeZINPFeMhqPJ4t7bd8mvYvUnkFbKcyEG7SUderBVLrN45nyHGSbLG4+Cv26Xi3zoBZLShcig1J7q+S7jKoBPPxO7VSVSuy4Ql5iXKP6wk2ynJNeeUPLcKWt06bWAukhDElxlHCxZxJhECvU6TEyF0EiQJ2WZ5lri7nKo1oD8d2rmOZalcDTj53WoEm9mVl9jhzrrLTcyW+ttvPi70gplGeQZJ7kppKQGiOeAGpUpT6M9CereKVJW1n8DS4/VTcqA7H+my7HVaWsdOmsTfXaMN43qteHut4qCbF5mGVbaa4GJSrj+PkZpUm167WObmo5z/MMer0L+kWYPb6h5ULiYp22fINDbFH85z55J63WrfxMi1jQUdv/TYe43qzlUSLV4ie0rk7qyPNis+rbaxkRFQf1gWaHkW2ZTyLebq3Wu1X7glhxrcTkCptaCmTuFKL0o5Z8eapW/PrOYeastOSTenzSa+q0Rc5PLjSakl59ukbPz6VMvMRGLafEWCf1JhChqNWioj+U263G4ak7Kat1qsOT2kXE/uBndGqhZaQHURQZkazVZxo0pzIijnG+0eGpH7F0rVootAAgMWirPTiMVmIW8YZau1b9LsxhqrVVmrWfI/0eyanMm5IcIKaJWVpj8sQn7Z1UDk/N/h4xhOxXyZMfs8Ooa6N+QK12alLtRocxuMfjAegrN2ptR61Pcv/c95cew6yWqFH7LXaojWq02qaLnRFPAr3A7CfAOsh8jk3Xa10VTdfrW6HNGVKZblW1/Gxsoz4IogzShmLe64ba7MphroPcRWpFo9apSdZsUosza4mRVGUrLk90SN3Y1LKFWfkbyV5UWlOlLk6qM+K5s3oyvXokiEdhZQQwbjTVjV5doljDSo4kvgrr0DpEJzCvt1ULISqK1ylPjcF3XcfCIRaOHiPs/KDtMmazSHuCXnCt18H4D54DntTSiQWTmf94/kNKjNjrUX1c+EGtWrBarSx4DupD5KeNu9RGwqqL34rnN2WsdtJWqlatpcVD/3lSmy2Rpi6WPTzNIHVO6nuvfhbilZif9Fg8adQWU9pzxCVn9bPQN5HRx059nNrlWBDWSYFXKfMWNvWq0rrmOW6DWqRWy/Sgtqt1iOQ1eo1aa/2gpQIzlh6OW0nb22m+W+2rdQ6j0dWK51Y7RHs7LedV8saEjFgNudegqZAjpK5K7148U9jBPA9MfHOpQ5VqjOuLfZeaPal9kJhx7ntV6fhGlepTOzU7jEd3WvPkuEFz0cTjpFWSyC3GuHvVFF4rfCzQy3NaK62hlZasKXkr93lD9/tQct6gdXnUVq7XtgSzqeF/rqYN5Qotj1iJ2SGKdxdHzMKRtmJys95r+OR4xMtnbX1F9exN3WQkJUmu2uh+rKIgUbBNh0hSrxZycIhF3PSpZRwCFkJS2KmdmbXejWrnpO3b1FrYaxs1aFm+VuvZaHu5+oceEpSq1Ieq1KZJHwtzC+SeldYWmTGO8QvM5lnvbyO2peLnikUQi9xrOz+vjCB8+tckKzdpmzarpZQezZZSu+vcQb0eKeESAZQ5WEL2oftuaM9kdjnKIVamUc1Xz5Yee6vtongfrXpoaEfh6TQOT/ghh31qUzYd1vF4vE/ca/uIlm3W1nlymDfy+X8bTiIAEmGTuGSTPLVVKnelefWvVcvSJ48lq1G5/o57t1qPxP/vtX2VvuBdx9/8u10C7s/J3X+P373XNlW85Vm9ihwLfKgkrqYLs8jv+xPb3mscRfoG0qPCcxiIrkjfFfNosTpLrXWm0folZRjzqMUiSQuX1RDPvlMPE6NoaEvFYvTqGW+qjzUka4D2ZNJ2XsrspL6/PKvX6n0mtUZ9SmXnMNaCVZ6yly/WFzFgRGfQ58AM6lH9FESXZv2lSn7yzRLSq8fTp/4Gnk+VSGStPnudarf0wDAetan3EN8A43lzarU3HVZV2NB+3qTe5GZq11ef34PXLGtQbaqOs8Nsx1p7poh9SU9A/Ij6k/xtqI9WO4xczFpWqlSS5Rli+EV5/YzWYQyjV28G9rbRa8u4GeJNm1rzNxzms0vLh1UkNpzMu560VIxaM8XDlPLbaCsmXgZG+jA/b1ixILJf+sCDtkiybtLNCNqoaam1FR91z+r17xpJxDMvEgFptA8vucd6FyhBs0P8FmP94U+imrXDfAK51qA9ijzPYta7YpxO0tpqqyD9rUq1Fx9PvGw8kzw7RL1HtVvo1eB5oPVGoKTO3hyBqpO/DpawiphPjliztDbibXRqaaUP3Gp9qR1GOFctHEZj4clIDL5RjySP2E5qkW+O8oj1GpLmEsfBvAGM8klrOSkFqVky9jVpKzRrjyD3XvBMRKUWRuiO2vZL7Fa0bbUkjeoNSy2fXX6GHDlo1fuetO4hviDRS4xbyEhzfvpP7i59aoz9iZ3HCgSDy2NMrVqu/Gww2qdBbTHGgjBT/lr9WEmflKBe7Q1mAg3q03eqK0bUMftZ4iaNtvHw1SWmiCfvJGIjPSPx/2XUe7U2SOskUdhWPULMUbjZcsJiDWqDMXNH/H/MARErXWtvpE72RNrGKtm1UXuQmL0v5b1S+12rx445jrVet3eIWkxqJeExT+rbSn9oU1tGSTHWmJR0tarHoCVE+hJtqh2r8yCqG79U6j3LKEuT2hE8WYXWEhEOjIJUes1Oj7k9CoK8ycinjGJJ7ArPlEpMstY6IWu+9Q4zYaSlk3RILwJ3lh7F7NC7khYFPoRY61Z7WNIWiO2btU/U67Xr1PPBuK60OY1DPxjHdFrPJK7WqYXvtMQj9or5j10qQ5vqO00uP3H86+ZCdOpziUXrU+rQSmHNDolhbjr0i8VjnbWMtW7T4QmlXts7sbCb2hZILA99EIn1Sw1r9KqIQY+pDGFWf6c9lbxaSuUwg0MiWVUqWfl5AunVwC8U/wKzWCV+mCNDndoXrHvX6dXb9Ls884i1BXK/QcY+ENPDM6DiaXd6fazWlNsUiZrlGFG18oennWVmTqethbSOtcNaWpPDmhdSGuRuYhMmh7WNW4cxTplhInayT+nHXITa5fkpnVpsaYEwYjBryyAxeYwRSTRFRr/GFY8Zlki8r1nbPUQSEUHDbBx42eKPSp8QZb9zWNWzc4hpTGrjQUiY1trmYJy6Ui8Sz0vVaoVmzavE33uHta0mpd6pn3DTD9hINhzcZm2HxWpivFzKKCKek4P3jzmqQ/ISpQVEZENqIJ7EEh+p0dYO/SewxwymyiH6WWlty0/pNqm9aLSWSF829yDGVK+lBKF9wPyANqUTkTCMYs7aask8lc5hdij61UJYWoVGey2NwyyQIdWBPBYnHoKMYmHV4Q2H8bkmlgqZKyitZLYkUjalBzBqKUfUfkgpx7MYmK+FWWeNwxq5iI2PLke7kDOh2qSS8Fj/e0NbU5lPMmiJET8Ma0VI5B9WrNHWc9QamK3FqNYCs1YwslA5rIaKMSnM0kKbuP5cNYzryupK6FW3WkY7hxXPZc5ro3lqlBfmnz82V018Z+nFNZpGaefEH5LedeUw03DUEoQ5StcO88Tz8yuj1uncHjdaw/BsvaR8Sv77sFI+pP+ZRzHyHEyJmEvvSEon5jng6UqM0YvnNGr7h5FBrI3aq19WOUSbMdqGNcLm5BmjjyP+9ezWmZWGWdJN8oZkDVhED0WzzeSlDA4RzWzVpLeB3iXmM7UOTwr36gk1KZ/oJWNervhEsH0yFjOpj5mfEpGYQeMqTWevXLE+CCK6s9b2Tv2+1SeBK7VyGDms9b6z1hhpNTG3L/vxncPIeav1GW22+JFCCiubYKZLo+UYtgzPusE3lPyJ79NpXcZK44/NR5OVXVqtBVIy4engSYg6pap1eS7P6PD8icTApAcu7bxY587lVRar1IepUu2ftDXFGofoC2NujvSU8CTmhsP83DGVEGn5OodVFDYcnpCa1fPMs9awGuHSs9Iwf6XXcoDoEmJl0qLPWpdlJoaMIdQur/Yyq28qfkWneZd8iYcjo0Kza1Y8g0l9ofz8HmYwd1oCK21f0F9r1EtGmy82K48OZ39n9U5SAmuH52NlRF4I9NpPwupfGPUWDxHjA1J3J20bMVL++LMYYkUnrY2YByCRdqmLDz2ZUKsFkD6FWEHxAfBc7ePPLoh3P2qrJpHuShXA839SZqT129QzMTaFeGmrRAe19rgubBpKN7RA9EF4YWW5DW2nKvU0MCt/SpYNlrhX7hK9vDkquOGwptnoMBNBat7ksIZrttxD6gNVqkDnMANLeqt9Yis9sUFtKp61fIp/q2MSjZabTfUZYXnFY5y0ncOqmfkPq4E1qlyXON81WvHwH0YKe/XuNhMtRKLX+dtwj0e0Jfe3Y9Q3r/Jbxi9Xr/N43FTyPjrMdMJMGUQTa4cxZInxY7wA9rBXfxOxIJTS5kbqNpw8iSGe4aAtEEbAW7XYs/oU6JGhxXk8gvq4Dg9Hij7v73Ou9ltGk2+WiMeiJb3DKESl/h1iPJ3DHPNK65JEmOQ7nggYteyvkpS5nJV6pWK/8TQjejQSQd90GEXsHHqfKOtSBqUN3lRfWjwo6bWJT9E5zLCR+RKYnwWb+ng05bEysNoT3lB7MiVfFPE+6dHebzFu96hX/9bp60qNe7wnm/9+y6yCVQXW6Un16t2LvcCMMymBQgOzSDFjdHRY4R3z1qXN3HSIXQ0OcWpYAswkmV1+kmRweOIao5itw2xJKX9Y70lmbOH5llX2KEnSi630rPZGP2fDjeo5YSyocXiCB/0YzDN6qDf00N/neGmj/vXay5g076BwP8/173L7zHV8qvD3uDd087rrz2DBU8Di+2FmlYzK5qf3am0F8tgynijCc2kbrlGvT3htahmFz5TX3Rq01W219MKPbT/RBxFGrPoHzy3HLlutTxi5xFgCxgla7X1I72/TYUX+WtsIzNKd1P40Dis1bTg8M9FqfqS3M6g+ed2zRnuBmw5zbPNz4uhjixUV+4JZupi/vM4xubzIHNxeW+pGvfn20V8xU6lR+4UnZYQYVodb5xi0OYN6h5W2J1hz5uFfseaP9GPE+mxqHcCKJ48fIdYYbX2t6t9fR1dtuJQ3jEZuOqxFMjk8Hb3psNbdoG1QpzUDkbONB66zceeVNu651oZ7fMbrQ8/1flrzb9YZzFee1KLIuHheXXJKWkv9kHk1t/0geQYh1wU8LyMea37q6tMaPKjll2NmPX50WEmo1hrTp77xrLZFfG6sITVoSyitNerdp/Ze7jqp9UKUF+ucSI9aajvWZYCPNDrMhZdREvHQZ/WT8VY46ZvKOEynUaLp3r33txmPzS1f7xjEgKvUe8UzyXlF4VmtKyLr8NfwrGajLa6UOUTg0I/Odufh+2yscaeNR++14R6fDQ/KWJFS4q0SC8BM39VVWfPKADKCI1EqrI8r9rJTC9+q3cU7uOBHVuoP4OkXKYESaZa5ebNrXXejRG6k6ID47Vhj+b79UgZlzB4zCeQTRrjbtY749A8rUOO9fnherde2S6wRZrFhVQ5p63ot0ZJnaWkRscJM91FrGdrL26nYUL+oVx8Oqxh2SW3EA/FUQV7jB7OdOi1p0lYPLs99RJQaTw2KRzE7xCFa9Rgxy29IPg5Wid1wWCVLPDmx0XjOB28nkLdAyHharx6IlMzcJm04icm26o10ag16hzla0hJg5letbQVme+DdNY16TvJUtUSBJc6JFeo31HfCjExpU6SHi3F1mWEjcUSJQGxqGcDsAkSRJQ/CEU+gzskjGLSNkFZKnsyc1VuuU9v28DN2G9qijQ6j9cK119KL+ZDSvx615udVusQK1lpWK60FWEUG8xoww2B41BfYSGVKrIeMQGH+dZ+88E2HdZzl995h9miX2jKsIoyn8mWFgk21YqPD+v6rf1AVz3ahjfq05mCtiNGtznNrtS5ifBDv3pJSO6n1XY1x3q8Eanqb6LRqIfCmBYyRycgrZn3VDs/8iv3If5PW0vxU16A9lcblsYVebcLtfNd6b4nRNOoVYz1paR9Gl+cNIWaRVweTOWt4Rh5PVyLOe/e1N9a4+saD18dTJA89lXeX/lhfstU6I2MwjfYnMTOzdeiVbTqsxykjJpPWiNFh3qL0h27qKvNiZMxZbCDWaMFMZonNYF0GjBtfq90QC3bzr3ZYOfnudLR3pAPjSZXDHJDrFYuC9lquhyfCET2Tuaijy2O8g8Nboepk9cWf3NQjZWxfWnN4vKP2tWSeVOWwzuCoNQH2Z1AlsN746DDGLqPQYg3EK/u0HN+s73c/Pf94RPzuP5lngzGUPFKNldM/vf/d65Gt/sms0bwusFjvST2NWfOKOeMytid2oNJ2AeO8lcNqBYO2ho2WJsxImd2nsZv7/aKHvKYN9/jz2+IxPt7urtOm3t9ejsnKPH6nddrvh1vnUevs421vpXQxD75yGDOWNlcIy+yBTls8zP/6tCTJjDaxQI3DPMJJPbL8LHyjVh4RyE7b/E97bRsO88nwBDueN8Y6nfDQJK35yYBGfcbbUWdRScbvMfKT57e3LkclMLqT39CIZ+1bh3mOlcuzuFdbKfAT/VvtWWOdTzyXgBFmeHaz2h6sdbp6xV7/Bo1nIFV5TZ8mnSmjDHiH6qyek8SzRtUTsXXMa0L7jCcHJHerduuutRbP3YXfc+H3nKc1Fq9/9T+xQe1ae//If3/sHfPVH7/P8nm3/O/z1Pj12q1bDpdKz+9Ten5rah/as/5vd+1/Op/+2Bz817n6Q98eK8HlKZcsXb9Ogd+q2x+hu12WFtX69bWr/KeS6VmnfXzMzqzbxn5u7f2c9ns96p/Xjn9u6n99rn6b5frtvs36ftbvUfd+f66/lumv99g+r658Xu36PevuEnR/jb6/tr5+rk3/dbbt80rOr7cfv9+9fuu/dcvFH1+q+Ymf+OmP+fRrW9Rf3y6Uz/Pn6PB0Pq1nd/8rafRHl93f5gfZYP5f5dN/xbL7eb7s5/mr5XP4uam3VmL+u1vW+718lksbrJcpl5/fv/utV1+/t/x5Zffz9titnevXsd9H0c+jaKdG/jEl9vcrV8tbm8+x6et4KL+W/WO17Y9V7I8oseuq8ZjN+2MsrU3drNZy67p9Tp39o/LyW0mWrIPL293/vp/+CB1+7/KyVKrW9RU+p539o8r5H+OJ/f6Wb+nr/NayE+b8fjrH96/uo/8U9n4bf9lzW+7M//3o/4Xff91zC/zjH//4xz/+8Y9//OMf//74v+DjP+zPhyNexSP+lp7/C3tl37/HXsG+P/bYnfrvx/68E3068Nj9v3isrPckvQnsC72IPX9G+PS93/OveK/n/kr7/gqX/hoX7k+u1rUGKvcXn9a7f+3v/RVPVT/0a33Pr50+V373r/ODqZr12ef7fq0fPLd58Nf2wV/vT7M8Wd/ck1+sYHzfuQ/lt1W+9/96f45a5XD/r/fnSJ4Nvv/X5gEKsoJSd8+vovJ952IV84d+bR78tX3k17sZya/3pxmr4N//6/jIr8ODv44P/jrf++v9ZQO/3pdfrCtx969Ybf/uXx8qsfj17vu+cP/p3rvX/lvYG2zjXUe99se999bv2B367XO3E//fXuPYF37/Wfx+4D743x8/4437+pHj30Zb/HiqcdxX7p/+mPDppd/z8LE7fu+V37Y+1d8+eORubB8OohLnMV504f+/64yv/eeLeNx+bDve+zbnF98arHfs1/4+vyQlHz7n7hTj9xe+FduN29DyHcRW7MRrs945lzE6FtR+OJc4I+TxyN/hg//3mDI456VP04E//p/+zLvZ3z7jlftyreNCGVvnuDf++3qKfOXT+UPM255P9b/WOued/3YUlV/n6G3vg6x3XPBfvov6/bxmGcjnoHasc9aOT/vJmsfuxvK790g5x9Ffx2NPHjl2z5ejo0eOCSX0o///4aNuWqXHy0c48nClNr6Nnt/jdfL2edt++3BZeemP2E9l6+FjX/ucnvrjjx9JRbCU5zGte9Fm3m0DcfQ7n6/XjxxxGHO15X7yvwVfOPC+9NtTn+6H0yx1IDNY13rePu+Nv++ep7fOOVtRp3WOlLZIWoF1jpfW6nPzsOtL/fMHj3y8nMgRj5dcHIcSKK3m42cE+/CD/3voSLSWj6Uh2A2U02Bx9mLL87Ad2Yl9rQt/xqX//fFjrz6zZcvnrNuy4YzPadlwzvotG854rGXDcetof7VWy4YjP6dlwznrtWw4+rGWLR+3fsv26TnrtGw4a73WCkev01rhmEBSynsgcP5IefnGXdyy/VvxCPn+J3/eK3+dQPOd+8Jtevbbaxz177GVffy4V740vVnjuNe+/fvbGsf9h//9/I7jXsTW8zxamOfRymzeOvcvMYKSYyV/vbUeE1YWl5VcZUXa1l2nFRLlPc2Vu9bVv2SdaFlJSt5pIO9JknXe+nikrM3d6aq48tZNvPNNVsG9jv0wGV+WtdvwxuH8bqxet/IrVvTEe+sr3coI9RyPuXZYFz5ca3SySqHskf/xhnVZp1jW0ZNfZGUsOR8paJ2sjCnr14WrT07WuJfRblnXWd4XKOvTXTt5Z4K8iS6/IVPeKHetK4nKm1LxzvnWXTu8RU2uLHeUVIpiopPkVY4RhWWlcVFKiEiusZq2vBPk2uGtTJIjeQdp5WSFz3CkvGNTlG6drJUvq5vLqtvXumKlrEcm75jpdR3T1l3runiy1r2s/ijvzx20VEiqJOWSqmvV41rL2XWMB921XtifV2J+N397Hv3TM18XnrkN/y/YhWApnmn/9Dzah2+9DZOW6aN63WH/i3jmafxf2rpnvraEq8OzC0eFNv5K28/Vs8UbPYh1L5z5P/1Z4hk987Xvx3jOmf8V5zzzViPsufI1F9d+5e/1o2/7wj2fxTuFVPwzpedbzdE//Tnnsc7v63liBf/s/leyhP/bH/tjzPm/x6NP43658o8+pdi/7z+987+KMv9csZDPkiLP1JL86I/ec4jNisKvvX29qe7nXwOtyep10NYcRA/lWcxjiBscxLP+l/bzoff//uTO12r3Jcfo31xHD+ksWr+L6OP+EGntxvtcRu8mpE3SIPGIZ7dalHO/ZyceH7yOq3SVsP8wpvqj/yRRjmfR4zvTFEGBn1OJCmcEfaSkfRupSL9JlJGW7tt4pHiEN/P13DPfWSkrZ06iNqfxDrdVyJ7EM/X1z1JpfO2v9OKenK1/lVVv/Tr6T880+nS4ktqrqFX4tn3HUbhm0A51+U0sZdDm03Nu/56vIfXymfrmz9RXv5nSZ550LpMhl59/hV13obX0+tYvX/pPP0S2YI341n3W5Fmszc9iv+9DHOv4NvbIzlLJXOUh/eUNTfGzZImEy7cp5RLNuzv9j6XkP/zZx8r4b/rrZbz+Q+c+j2XoOFpQ1LTP1UBS+WPst4u+4Y6rZfA+i7w+hftK95uo7D+jZmHPx09Uu1kXb1sJ6e1l+3DX8Wex7QrpumnRbh99u6atRxk2We60aidEL7QRN+uPpOVCWyypD+taAMQOYInvKrFS89e1WrfvAKtwfE/axZLdvMZ92txm9FDNelz7XLegwvW917idixfRoznWe8voprT3B7HtEhVhZS7dRTz/X2qxz9WXkByc6TmXesSup7WXauvDv396vb/FvoSU6r177nmzRAjLcL0jLc/H8bibHG56K9faUkKfFzdKRNDrMpaTI1XjWfzlW61HEis71xL3o1qOu/28u+zFM+1/ii+56p/czulX0S79qJ7Cv+6oU9d6rXDly5jSjZj+v63YnPN7jrodZbn7KIkigMZ997vpP30V9drz1zxIub77zE89zLt81bvOfKlxqPMVOlt61MW9Z6E3f77ie4v6991lNd4Tvoezflb/8CHdbmuy/pk3I1nPUi/7MnJ46MxX8Z6XqsaXqssPD56DUgJPPUdQ7j5+tfZ9SmrVot08+9zBh7/PDr+I9fNiJSUov7lUr3PUOmXxsausx/1z0/LrrnJXL+zx9D9WOx67wu2acn</a:t>
            </a:r>
          </a:p>
        </p:txBody>
      </p:sp>
      <p:sp>
        <p:nvSpPr>
          <p:cNvPr id="45" name="WORKBKFUNCTIONCACHE1" hidden="1">
            <a:extLst>
              <a:ext uri="{FF2B5EF4-FFF2-40B4-BE49-F238E27FC236}">
                <a16:creationId xmlns:a16="http://schemas.microsoft.com/office/drawing/2014/main" id="{00000000-0008-0000-0300-000003000000}"/>
              </a:ext>
            </a:extLst>
          </p:cNvPr>
          <p:cNvSpPr txBox="1">
            <a:spLocks noChangeArrowheads="1"/>
          </p:cNvSpPr>
          <p:nvPr/>
        </p:nvSpPr>
        <p:spPr bwMode="auto">
          <a:xfrm>
            <a:off x="2407152" y="3232317"/>
            <a:ext cx="638175" cy="485775"/>
          </a:xfrm>
          <a:prstGeom prst="rect">
            <a:avLst/>
          </a:prstGeom>
          <a:solidFill>
            <a:srgbClr val="FFFFFF"/>
          </a:solidFill>
          <a:ln w="9525">
            <a:solidFill>
              <a:srgbClr val="000000"/>
            </a:solidFill>
            <a:miter lim="800000"/>
            <a:headEnd/>
            <a:tailEnd/>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000" b="0" i="0" u="none" strike="noStrike" baseline="0">
                <a:solidFill>
                  <a:srgbClr val="000000"/>
                </a:solidFill>
                <a:latin typeface="Arial"/>
                <a:cs typeface="Arial"/>
              </a:rPr>
              <a:t>Gjrjx29qe25bEzHiqHj517O9L5+BmP1ZTHzscIGvz3h49ev848dKXP73eF8YnVtuv6hjcSUgaPYbWtXIfuTQuVe9I3/aA8qnWgKbjPn/10ZOu2j/qpTmF8MBA8vtXLR+pv30NGu0T3/y9eH6NeuWWGVnkU7C6fcnUcJJ+Tx0MOosWRfNw8czUufKyKPuyLB89C4jkX6nVIL+G2OiFNG75nf6bpwXF3RS9uR3seU+72WOb9R2arsRdtHq58d9ToU1VXR4ouk/V4TCMpn7nPGuj+X7X58m213IPXF/F6B7FM3FVacj2ScccQTflXLOmS1h9cjpSt6vFpv+dmj0AswmU8+jjGW9Y7B30NRIruatlQF296yajl76KGYP5w+fjUa71pI+4+5q6rrZuSm9dHLh+ON65aph817nM70nBT109TeDeRl/Gu2Rq90H7LP93BZ14Z3B735u/WD0o81J+53eP7T3cQU/vszrPvinP/93w+7nNmEt8/a/jP6dzd6FWcxTIjvxzGNirbwhfRMh7F3/9/nCUMKA==&lt;/compressed&gt;</a:t>
            </a:r>
          </a:p>
          <a:p>
            <a:pPr algn="l" rtl="0">
              <a:defRPr sz="1000"/>
            </a:pPr>
            <a:endParaRPr lang="en-US" sz="1000" b="0" i="0" u="none" strike="noStrike" baseline="0">
              <a:solidFill>
                <a:srgbClr val="000000"/>
              </a:solidFill>
              <a:latin typeface="Arial"/>
              <a:cs typeface="Arial"/>
            </a:endParaRPr>
          </a:p>
          <a:p>
            <a:pPr algn="l" rtl="0">
              <a:defRPr sz="1000"/>
            </a:pPr>
            <a:endParaRPr lang="en-US" sz="1000" b="0" i="0" u="none" strike="noStrike" baseline="0">
              <a:solidFill>
                <a:srgbClr val="000000"/>
              </a:solidFill>
              <a:latin typeface="Arial"/>
              <a:cs typeface="Arial"/>
            </a:endParaRPr>
          </a:p>
        </p:txBody>
      </p:sp>
      <p:sp>
        <p:nvSpPr>
          <p:cNvPr id="46" name="WORKBKFUNCTIONCACHE" hidden="1">
            <a:extLst>
              <a:ext uri="{FF2B5EF4-FFF2-40B4-BE49-F238E27FC236}">
                <a16:creationId xmlns:a16="http://schemas.microsoft.com/office/drawing/2014/main" id="{00000000-0008-0000-0300-000004000000}"/>
              </a:ext>
            </a:extLst>
          </p:cNvPr>
          <p:cNvSpPr txBox="1">
            <a:spLocks noChangeArrowheads="1"/>
          </p:cNvSpPr>
          <p:nvPr/>
        </p:nvSpPr>
        <p:spPr bwMode="auto">
          <a:xfrm>
            <a:off x="2407152" y="3232317"/>
            <a:ext cx="638175" cy="485775"/>
          </a:xfrm>
          <a:prstGeom prst="rect">
            <a:avLst/>
          </a:prstGeom>
          <a:solidFill>
            <a:srgbClr val="FFFFFF"/>
          </a:solidFill>
          <a:ln w="9525">
            <a:solidFill>
              <a:srgbClr val="000000"/>
            </a:solidFill>
            <a:miter lim="800000"/>
            <a:headEnd/>
            <a:tailEnd/>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000" b="0" i="0" u="none" strike="noStrike" baseline="0">
                <a:solidFill>
                  <a:srgbClr val="000000"/>
                </a:solidFill>
                <a:latin typeface="Arial"/>
                <a:cs typeface="Arial"/>
              </a:rPr>
              <a:t>&lt;compressed size="651798"&gt;eJztvQtvHTe2ps2fYkwDgxngk7ruF3TPARwf2fGBYwtS0oODRsOQFamlJFYU3ZIe6Md/JNd6yS1Zl+1cikvnvBDs2rt2Xcj3IRcXF1msv7pDd+lO3L67cMfuR//phdvz347cgfs391f3rf924f/t+t8u3Zn/5cA980ftuY/+0/9x/8O9dK/dW/fc/3vhtvz3Z+5DvML37p/++B/j1b91p/7TVTz+ufvB/73323DPa9e4yv/1/tPf3X/6a+75s/7hv/1Pf9SF+4u/c7jnSdwfUvjM/c1vD9zP/oh/xiPCmW9j2g9unLnl94RcXbh/+bNexPSfxWvt+z33nf13n58XbtufcXPvr/v2P6KKr/y3C5/uPZ+yS1X23Kfs/8XPtevc7Ea/788re//qFd7zuoVP3/s9//K//dsnavxJdbyM1/5LUvBPquvk9237fXL0t37/d5HIX5KKf/oMpW9qGu79yr3xLN+4d+4Ltxl1+8tKPvO1t+NVD+LZmcUz97W/z0U8Pt8j5GhfS86Fv0atean8b8LmTyuUwhVOvdZ/iVc992f86JWr/THbsfx969P37z7FV7eOaPwRku6b+1u/fzfm8MDvu/lb538LOQ6l5r8viZ4kDJBofU5mkjBDoiYJAyR6thMmSHT+jyQskOhji92RRHESo/Z0SMICiZ4kDJCY2bMzRKImCRMkatYJIyQakjBCoiUJIyTYs7NAool5aRh3MkCiZ1TcCImBJIyQYM/OBok29ibYs7NBgj07KyTYs7NCgj07KyTYs7NCguPYNkg09J1MkJhiTmqO2Rkh0bFOFCchMXFaJwskepIwRKIhCSMkWpIwQ4IjRTZI0HeyQmIgCSMkRpIwQ4J9bCskBpIwQmIkCSMkZpIwQILj2JZIsGdXnsTAOmGKBH0nGyQ4G9MCiZGzMY2QCOOnXLfDAgnOULZFgl6sBRI9SRgg8cLn6r1X/iTuDWvtkUhZIkFzUfPQb/M8g/cc1TPK6Lnbif9vk4spLnJu+H7gPsQzSMcOnTf+HLKxyeYrf9xHv/+9e+mvR5+gNJ237iDSgEUL/toVqRihIt7ze3/OnvvFb0Vp8rHEJxx74o8kExtM2MLY5LLt/7ZIwwiNHb/3ym9bf+a3pGKEym487iD2+c/9X9h7TjqF6ewona14jRN/99Dek0tpLnLMe91/Fgn94tUnF2tc0H+R65CPFT5s+e2w+Og/nTnGK60QeeHvthu3e1GnM233yccan6wNfTJrdIJHduTT8CGmg3ys8XkZr3Tsjz9i22OOziv3JZkYYxIYkIktJm/8d3pm1qh85e//Q0xDuOa/yMcYn3f+21HME8nYIrPt70Am1pgEhb+LPvPPjJwZ5oMZACRki9COXodcbHHZjaM0exw5M0fm68jlhFzMcNnzmhyRhxkeQY0wckYiVojwyZinwIVxTJt0juOszHBNxsus0Al15nBlFtNbv//EcS6TZUasQdbonLK2mOHx0h+37zA6w3pihctrr8WpP/aYdcUQkxOvyaVGYkJaScYOmauoz0WK/zOGaYXOzVUYZCYg4wFW6TAaYI2NrJshz2mSjA0y7/x5r0nDDI3D2Offcj/53469/mEs89JvT/357NXY4RTmmeUoJ59tts/ojU/HnvcNyMcWn60YISAVW1Toq9llI9402xy7hFbH09jyWKUkCh+SizEuu/6uz0nFCBWOO9ujweimRSaYqSFrnJKOJTpB3R9iXknFAhWs1kg7ZomJnE8ednhg7kx4BjB8Ih9bfIImZ/6XfXIxxeXKcZ0z+3yyNoxhWqPDdc5s8+E6Z5bpcJ0ze0zY17THhOucWaTCdc5s8+E6Z1bJcJ0zi0y4ztnT4MN1zmwS4siATS5c58wqGa5zZovLbtRj331PIkaIoIaEWJmMbIZYwDkjzcYIhefROW/GCpNv4p25yokNKuc+L33MzRdk8RtY/N2fEcr0x9gO7MVzwxMU/7hD81rTXFHxRRXvqfiCirc+xTMVX1zxmoovqHhPO76o4p3/o+JLKt7HlrOj4ospPsY091R8UcV7Kr6g4jN7QAUUr6n4oorXLOMLK95Q8YUVb6n4woqzB7Sk4k1Mc8O4yoKK94zWLqz4QMUXVpw9oGUVb6M3zh7QsoqzB7S04uwBLa04e0BLK84e0NKKc5xzWcUb+iqLKj7FFNccA1pY8Y5lfDHFJVZLq7Kk4j0VL6B4Q8UXVryl4osrzhGJZRWnr7K04gMVX1jxkYovrjj7nEsrPlDxhRUfqfjCis9UfEHFOc5ZQnH2gJZTfGAZL6I4fZVlFecsuCUVHzkLbmHFw7gbn8tfUnHO9CyjOL3DJRXvqfiCir/wqcd7GkO+D6j8QsoHbUW1Q7/N483vOUpUmMVztxP/36b+RfQPCpzF7wfuQ7w7KSxP4Y3XmAzKMsAq8GG9/gO2zYtReOvPuFixRME/uqL6C6svXml+m7goSg4lOIT1X/nm0OW1ZwtQVv9t/7dF1RdWfcfvDe+OaH06+JaipdXfjecfxD5weAtB2Mt3ESxFYUcpbMUUnDh5Yzf1X0r/oOlFLPth/5mT9z/zvULl9If/L70xcliaA1vg5TX/6D+dOcbdllb+hb/qbtzuRT3OtP0lh1Icsgb0gUpRCB7QkT/+Q7wfOZTi8NKF9zMd+3sfsW0oRuGV+5LaF9I+aE3ty2gf3kpJT6iU+l85vO0wpIhvPCzF4Z3/dhTTTgJlCGz7K1H7UtoHJb+LvujPjAwZ4IARYpIoQ2Inpob6l9J/N44S7HGEphgBvL+e+i+t/57P+xF1X1z3kOswQkPll1aeTwZY0p/xuLIUjuMsuW1/HuNBS1MIdeBwZXbK23gG56hYYMEaUYrCKUv/4rq/9MftO4wOsNwvrf9rf/SpP/aYZb+A9ic+75cagQhpIoHlCVxFHS5SXJqxuKUp3HxaW2ZssX9cmgJ7x6UYyHP08hwZCSxL4J2/zmuqvrjqh7EPvOV+8r8de53D2Nil3576a7FXsDyPME8oR+v4LKUdFm/8OXu+jSaHMhy2Yo+Z6pdRn75ReQbipbJNKE9iddyGLUNpGqLkIfUvpP+uv/pzqr+w+hyvLKc6o3QltceIvaz1RwolKAQVf4h5ovpLqo9Vzmh/SmjPpzZK6Y65EuHZpb14LjmU4BDyfuZ/2af+RfS/clxnyA6HrAFjcaUocJ0hGxy4zpAFClxnqJz27JOV057rDJVUn+sM2eDAdYZKE+A6QyW15zpDtjhwnaGyJBixLqs/1xkqTYDrDJXRfzfme999T+UXVh4lPsSCZKQs9I3PGRktRCI858p5Ektr/008iqsbLKv+uU9zH1P9BTVfW/N/j2si3lQdV9+O1xUv/pmTGednquRFPD7f5TaNWnNTkYURFj1ZmGDR+rzMZGGIRU0WJlj0bC+MsOj8H1nYYNHHtrsjCwMsxpibniyMsOjJwgSLmX09UyxqsjDComa9MMOiIQszLFqyMMOCfT0bLJqYm4bxKBMsesbMzbAYyMIMC/b1rLBoY++CfT0rLNjXs8OCfT07LNjXs8OCfT07LDjebYVFQz/KCIsp5qXmuJ4ZFh3rhQEWEjGnjbLBoicLUywasjDDoiULQyw4lmSFBf0oOywGsjDDYiQLQyzY77bDYiALMyxGsjDDYiYLEyw43m2LBft6FlgMrBfGWNCPssKCczhtsBg5h9MMizDKyvVAbLDg3GZrLOjT2mDRk4UJFi98vvD20aDIAZkUZxJUFz0P/TbPSHjPkT+zlJ67nfj/NskYIyPnhu8H7kM8g3ws8XnjzyEdq3Tw1ovwHpIDegcG+Lz1512s2LXgu12Rixku4kuHFdP33C8Ob5AhIVuEwrF837AlKmxprJLZ9n9b5GGGx47fG94H1Poz+WY4O1x243EHMQ4Q3lET9p6TT3E+O8pnK17jxB3Hlp9kypORY97r/rPI6Be+Yc4kGfRn5DokZIcQfQBLND76T2eOkUw7TF7E64ftXlTqTD0AErJHKKtD/8wen+CdHflUfIgpISF7hF7GKx3744/YBhnk88p9SSrmqAQKpGKNSnjXM700e1y+cngbcbgm30hsj9A7/+0o5opsrLHZ9ncgFXtUgsbfRQ/6Z0bUTBPCTAEyssZoR69DMtbI7MZRnD2OrRlk83Ukc0IyhsjseVWOSMQQkaBHGFsjEztM+GTN0yDDCKdVPsdxJme4JuNodviEenO4Mufprd9/4jjzyTYl1iJ7fE5ZYwwReemP23cYvWFdsUPmtVfj1B97zPpiisqJV+VS4zMhtWRjic1VVOgijQ4wummHz811HWTuIGMEdvkwQmCPjqzFIc97ko0VNu/8ea/JwxCPwxgH2HI/+d+OPYEw3nnpt6f+fPZyLJEK89Jy/JPPST8FSm98Sva8l0BC1ghtxagBuVjjQr/NMh3xrdn2WGa0OuLGFsguJ9H4kGTMkdn193lOLma4cHTaIg/GPW1SwZwOWU2VfGzxCfr+EHNLLja4YE1IWjNbVOR8ErFEBPNswpOE4RMJWSMUVDnzv+yTjDEyV47rqD0FQlkdRjft8eE6atYJcR0123y4jppFKux9WqTCddRscuE6atYJcR01u2y4jppNKlxH7akQ4jpqVhlx3MAqGa6jZpcN11GzRmY3KrLvvicTM0xQS0IMTUY/Q3zgnFFoc4zC0+2cY2OHyjfx3lw7xQqXc5+bPubnC9L4TTT+7s8J5fpjbA/24tnh+Yt/3KF6ramuqPnCmvfUfFHNW5/mmZoX0Lym5otq3tOeL6x55/+o+bKa97EN7aj5gpqPMdU9NV9Y856aL6r5zD5REc1rar6w5jXL+eKaN9R8cc1bar645uwTLat5E1PdMN6yqOY9Y7mLaz5Q88U1Z59oac3b6J2zT7S05uwTLa85+0TLa84+0fKas0+0vOYcD11a84Z+y8KaTzHNNceJFte8YzlfUHOJ5NK2LKt5T82LaN5Q88U1b6l5Ac05ZrG05vRbltd8oOaLaz5S8wKasx+6vOYDNV9c85GaL675TM0X1ZzjoWU0Z59oSc0HlvNCmtNvWVpzzp1bVvORc+cW1zyMzvF5/2U15xzRUprTV1xW856aL6r5C59+vD8y5PyA2i+mfVBXdDv02zwy/Z4jScVpPHc78f9tEihEIGhwFr8fuA/x/uRQgsMbrzIplKaAVejDGwMO2EovyOGtP+NixR4FX+mK+i+uv/io+Z3noilJlCERVp3lW01LqM+WoDSBbf+3Rd0X133H7w1vsGh9SvjOpOX1343nH8R+cXgTQth7Tg6LcdhRDlsxDSdO3itOAssRCKpexPIf9p85eUc133JUkgD6A9I/I4nlSbAtLqH6R//pzDEit7z2L+J1wnYvKnKmLTFJlCORVaA/VI5D8IaO/PEf4h1JohyJly68L+rY3/2IbURBDq/cl1S/mPpBbapfSv3wxkx6ReX0/8rhPYwhTXwXYzkS7/y3o5h6MijFYNtfieqXUz9o+V30TH9mxMgECYwkk0UpFjsxPSRQjsBuHEXY4xhOQQbyHvcTEihAYM/n/ojKF1A+5DuM4VD75bXnkwW2CDBSV5rDcZxZt+3PY5xoeQ6hHhyuzGV5G8/gjBYbNFgrynE4ZQ0ooPxLf9y+w+gBy/7yBF77o0/9sccs/0XUP/G5v9S4REgVGZRgcBWVuEhRa0bpludw8/lvmePFPnN5Duwxl6Mgz+bL82hksDSDdz7/r6l7Ad0PY794y/3kfzv2Sofxs0u/PfXXYi+hBJEwryjH8fhcpiUab/w5e761JolSJLZiL5r6l9KffpIFCuKzsm2wwGJ1ZIctRHkeouUhCRQjsOuv95z6L64/RzVL6s74XVn1MbYvqwqSQxkOQccfYq6o/7L6Yy01WqEy6vO5j3LKY15FeAJqL55LEmVIhNyf+V/2SaAQgSvHdYwskcgqMEpXjgPXMbJCgusY2eDAdYxKqs9eWkn1uY5RWf25jpEVElzHqDwDrmNUVn2uY2SNBNcxKs2C8ezSBLiOUXkGXMeoFIHdmPN99z21X1x7lPoQI5LRtNBfPmfUtBiL8NQs51Qsr/438SiumbC0/uc+1X1M9xdUfW3VX3l93txSHVffjtcVn/6Zk9nqZ6rkRTw+3+U2jVpzU5GFERY9WZhg0fq8zGRhiEVNFiZY9GwvjLDo/B9Z2GDRx7a7IwsDLMaYm54sjLDoycIEi5l9PVMsarIwwqJmvTDDoiELMyxasjDDgn09GyyamJuG8SgTLHrGzM2wGMjCDAv29aywaGPvgn09KyzY17PDgn09OyzY17PDgn09Oyw43m2FRUM/ygiLKeal5rieGRYd64UBFhIxp42ywaInC1MsGrIww6IlC0MsOJZkhQX9KDssBrIww2IkC0Ms2O+2w2IgCzMsRrIww2ImCxMsON5tiwX7ehZYDKwXxljQj7LCgnM4bbAYOYfTDIswysr1QGyw4Nxmayzo09pg0ZOFCRYvfL7wvtKgyAGZFGcSVBc9D/02z0h4z5E/s5Seu534/zbJGCMj54bvB+5DPIN8LPF5488hHat08BaM8GaSA3oHBvi89eddrNi14LtdkYsZLuJLh1XT99wvDm+UISFbhMKxfCuxJSpsaayS2fZ/W+RhhseO3xveDNT6M/muODtcduNxBzEOEN5UE/byfTXl+ewon614jRN3HFt+kilPRo55r/vPIqNf+LY5k2TQn5HrkJAdQvQBLNH46D+dOUYy7TB54cKbwMJ2Lyp1ph4ACdkjlNWhf2aPT/DOjnwqPsSUkJA9Qi/jlY798UdsgwzyeeW+JBVzVAIFUrFGJbzxmV6aPS5fObyPOFyT7yS2R+id/3YUc0U21ths+zuQij0qQePvogf9MyNqpglhpgAZWWO0o9chGWtkduMozh7H1gyy+TqSOSEZQ2T2vCpHJGKISNAjjK2RiR0mfLLmaZBhhNMqn+M4kzNck3E0O3xCvTlcmfP01u8/cZz5ZJsSa5E9PqesMYaIvPTH7TuM3rCu2CHz2qtx6o89Zn0xReXEq3Kp8ZmQWrKxxOYqKnSRRgcY3bTD5+a6DjJ3kDECu3wYIbBHR9bikOc9ycYKm3f+vNfkYYjHYYwDbLmf/G/HnkAY77z021N/Pns5lkiFeWk5/snnpJ8CpTc+JXveSyAha4S2YtSAXKxxod9mmY741mx7LDNaHXFjC2SXk2h8SDLmyOz6Oz0nFzNcODptkQfjnjapYE6HrKZKPrb4BH1/iLklFxtcsCYkrZktKnI+iVgignk24UnC8ImErBEKqpz5X/ZJxhiZK8d11J4CoawOo5v2+HAdNeuEuI6abT5cR80iFfY+LVLhOmo2uXAdNeuEuI6aXTZcR80mFa6j9lQIcR01q4w4bmCVDNdRs8uG66hZI7MbFdl335OJGSaoJSGGJqOfIT5wzii0OUbh6XbOsbFD5Zt4b66dYoXLuc9NH/PzBWn8Jhp/9+eEcv0xtgd78ezw/MU/7lC91lRX1HxhzXtqvqjmrU/zTM0LaF5T80U172nPF9a883/UfFnN+9iGdtR8Qc3HmOqemi+seU/NF9V8Zp+oiOY1NV9Y85rlfHHNG2q+uOYtNV9cc/aJltW8ialuGG9ZVPOesdzFNR+o+eKas0+0tOZt9M7ZJ1pac/aJltecfaLlNWefaHnN2SdaXnOOhy6teUO/ZWHNp5jmmuNEi2vesZwvqLlEcmlbltW8p+ZFNG+o+eKat9S8gOYcs1hac/oty2s+UPPFNR+peQHN2Q9dXvOBmi+u+UjNF9d8puaLas7x0DKas0+0pOYDy3khzem3LK05584tq/nIuXOLax5G5/i8/7Kac45oKc3pKy6reU/NF9X8hU8/3h8Zcn5A7RfTPqgruh36bR6Zfs+RpOI0nrud+P82CRQiEDQ4i98P3Id4f3IoweGNV5kUSlPAKvThjQEHbKUX5PDWn3GxYo+Cr3RF/RfXX3zU/M5z0ZQkypAIq87yraYl1GdLUJrAtv/bou6L677j94Y3WLQ+JXxn0vL678bzD2K/OLwJIezl+xCW47CjHLZiGk6cvFecBJYjEFS9iOU/7D9z8o5qvuWoJAH0B6R/RhLLk2BbXEL1j/7TmWNEbnntX/gr7cbtXlTkTFtikihHIqtAf6gch+ANHfnjP8Q7kkQ5Ei9deF/Usb/7EduIghxeuS+pfjH1g9pUv5T64Y2Z9IrK6f+Vw3sYQ5r4LsZyJN75b0cx9WRQisG2vxLVL6d+0PK76Jn+zIiRCRIYSSaLUix2YnpIoByB3TiKsMcxnIIM5D3uJyRQgMCez/0RlS+gfMh3GMOh9strzycLbBFgpK40h+M4s27bn8c40fIcQj04XJnL8jaewRktNmiwVpTjcMoaUED5l/64fYfRA5b95Qm89kef+mOPWf6LqH/ic3+pcYmQKjIoweAqKnGRotaM0i3P4ebz3zLHi33m8hzYYy5HQZ7Nl+fRyGBpBu98/l9T9wK6H8Z+8Zb7yf927JUO42eXfnvqr8VeQgkiYV5RjuPxuUxLNN74c/Z8a00SpUhsxV409S+lP/0kCxTEZ2XbYIHF6sgOW4jyPETLQxIoRmDXX/E59V9cf45qltSd8buy6mNsX1YVJIcyHIKOP8RcUf9l9cdaarRCZdTncx/llMe8ivAE1F48lyTKkAi5P/O/7JNAIQJXjusYWSKRVWCUrhwHrmNkhQTXMbLBgesYlVSfvbSS6nMdo7L6cx0jKyS4jlF5BlzHqKz6XMfIGgmuY1SaBePZpQlwHaPyDLiOUSkCuzHn++57ar+49ij1IUYko2mhv3zOqGkxFuGpWc6pWF79b+JRXDNhaf3Pfar7mO4vqPraqr92b2MkYVV1XH07Xld8+mdOZqufqZIX8fh8l9s0as1NRRZGWPRkYYJF6/Myk4UhFjVZmGDRs70wwqLzf2Rhg0Uf2+6OLAywGGNuerIwwqInCxMsZvb1TLGoycIIi5r1wgyLhizMsGjJwgwL9vVssGhibhrGo0yw6BkzN8NiIAszLNjXs8Kijb0L9vWssGBfzw4L9vXssGBfzw4L9vXssOB4txUWDf0oIyymmJea43pmWHSsFwZYSMScNsoGi54sTLFoyMIMi5YsDLHgWJIVFvSj7LAYyMIMi5EsDLFgv9sOi4EszLAYycIMi5ksTLDgeLctFuzrWWAxsF4YY0E/ygoLzuG0wWLkHE4zLMIoK9cDscGCc5utsaBPa4NFTxYmWLzw+cL7SoMiB2RSnElQXfQ89Ns8I+E9R/7MUnruduL/2yRjjIycG74fuA/xDPKxxOeNP4d0rNLBWzDCm0kO6B0Y4PPWn3exYteC73ZFLma4iC8dVk3fc784vFGGhGwRCsfyrcSWqLClsUpm2/9tkYcZHjt+b3gzUOvP5Lvi7HDZjccdxDhAeFNN2Mv31ZTns6N8tuI1TtxxbPlJpjwZOea97j+LjH7h2+ZMkkF/Rq5DQnYI0QewROOj/3TmGMm0w+SFv99u3O5Fpc7UAyAhe4SyOvTP7PEJ3tmRT8WHmBISskfoZbzSsT/+iG2QQT6v3JekYo5KoEAq1qiENz7TS7PH5SuH9xGHa/KdxPYIvfPfjmKuyMYam+14F1KxRiVo/F30oH9mRM00IcwUICNrjHb0OiRjjcxuHMXZ49iaQTZfRzInJGOIzJ5X5YhEDBEJeoSxNTKxw4RP1jwNMoxwWuVzHGdyhmsyjmaHT6g3hytznt76/SeOM59sU2ItssfnlDXGEJGX/rh9h9Eb1hU7ZF57NU79scesL6aonHhVLjU+E1JLNpbYXEWFLtLoAKObdvjcXNdB5g4yRmCXDyME9ujIWhzyvCfZWGHzzp/3mjwM8TiMcYAt95P/7dgTCOOdl3576s9nL8cSqTAvLcc/+Zz0U6D0xqdkz3sJJGSN0FaMGpCLNS702yzTEd+abY9lRqsjbmyB7HISjQ9JxhyZXX/f5+RihgtHpy3yYNzTJhXM6ZDVVMnHFp+g7w8xt+RigwvWhKQ1s0VFzicRS0QwzyY8SRg+kZA1QkGVM//LPskYI3PluI7aUyCU1WF00x4frqNmnRDXUbPNh+uoWaTC3qdFKlxHzSYXrqNmnRDXUbPLhuuo2aTCddSeCiGuo2aVEccNrJLhOmp22XAdNWtkdqMi++57MjHDBLUkxNBk9DPEB84ZhTbHKDzdzjk2dqh8E+/NtVOscDn3ueljfr4gjd9E4+/+nFCuP8b2YC+eHZ6/+Mcdqtea6oqaL6x5T80X1bz1aZ6peQHNa2q+qOY97fnCmnf+j5ovq3kf29COmi+o+RhT3VPzhTXvqfmims/sExXRvKbmC2tes5wvrnlDzRfXvKXmi2vOPtGymjcx1Q3jLYtq3jOWu7jmAzVfXHP2iZbWvI3eOftES2vOPtHymrNPtLzm7BMtrzn7RMtrzvHQpTVv6LcsrPkU01xznGhxzTuW8wU1l0gubcuymvfUvIjmDTVfXPOWmhfQnGMWS2tOv2V5zQdqvrjmIzUvoDn7octrPlDzxTUfqfnims/UfFHNOR5aRnP2iZbUfGA5L6Q5/ZalNefcuWU1Hzl3bnHNw+gcn/dfVnPOES2lOX3FZTXvqfmimr/w6cf7I0POD6j9YtoHdUW3Q7/NI9PvOZJUnMZztxP/3yaBQgSCBmfx+4H7EO9PDiU4vPEqk0JpCliFPrwx4ICt9IIc3vozLlbsUfCVrqj/4vqLj5rfeS6akkQZEmHVWb7VtIT6bAlKE9j2f1vUfXHdd/ze8AaL1qeE70xaXv/deP5B7BeHNyGEvXwfwnIcdpTDVkzDiZP3ipPAcgSCqhex/If9Z07eUc23HJUkgP6A9M9IYnkSbItLqP7RfzpzjMgtr/0Lf93duN2LipxpS0wS5UhkFegPleMQvKEjf/yHeEeSKEfipQvvizr2dz9iG1GQwyv3JdUvpn5Qm+qXUj+8MZNeUTn9v3J4D2NIE9/FWI7EO//tKKaeDEox2I5Xo/ql1A9afhc9058ZMTJBAiPJZFGKxU5MDwmUI7AbRxH2OIZTkIG8x/2EBAoQ2PO5P6LyBZQP+Q5jONR+ee35ZIEtAozUleZwHGfWbfvzGCdankOoB4crc1nexjM4o8UGDdaKchxOWQMKKP/SH7fvMHrAsr88gdf+6FN/7DHLfxH1T3zuLzUuEVJFBiUYXEUlLlLUmlG65TncfP5b5nixz1yeA3vM5SjIs/nyPBoZLM3gnc//a+peQPfD2C/ecj/534690mH87NJvT/212EsoQSTMK8pxPD6XaYnGG3/Onm+tSaIUia3Yi6b+pfSnn2SBgvisbBsssFgd2WELUZ6HaHlIAsUI7PrrP6f+i+vPUc2SujN+V1Z9jO3LqoLkUIZD0PGHmCvqv6z+WEuNVqiM+nzuo5zymFcRnoDai+eSRBkSIfdn/pd9EihE4MpxHSNLJLIKjNKV48B1jKyQ4DpGNjhwHaOS6rOXVlJ9rmNUVn+uY2SFBNcxKs+A6xiVVZ/rGFkjwXWMSrNgPLs0Aa5jVJ4B1zEqRWA35nzffU/tF9cepT7EiGQ0LfSXzxk1LcYiPDXLORXLq/9NPIprJiyt/7lPdR/T/QVVX1v1//C/n99SHVffjtcVn/6Zk9nqZ6rkRTw+3+U2jVpzU5GFERY9WZhg0fq8zGRhiEVNFiZY9GwvjLDo/B9Z2GDRx7a7IwsDLMaYm54sjLDoycIEi5l9PVMsarIwwqJmvTDDoiELMyxasjDDgn09GyyamJuG8SgTLHrGzM2wGMjCDAv29aywaGPvgn09KyzY17PDgn09OyzY17PDgn09Oyw43m2FRUM/ygiLKeal5rieGRYd64UBFhIxp42ywaInC1MsGrIww6IlC0MsOJZkhQX9KDssBrIww2IkC0Ms2O+2w2IgCzMsRrIww2ImCxMsON5tiwX7ehZYDKwXxljQj7LCgnM4bbAYOYfTDIswysr1QGyw4Nxmayzo09pg0ZOFCRYvfL7wvtKgyAGZFGcSVBc9D/02z0h4z5E/s5Seu534/zbJGCMj54bvB+5DPIN8LPF5488hHat08BaM8GaSA3oHBvi89eddrNi14LtdkYsZLuJLh1XT99wvDm+UISFbhMKxfCuxJSpsaayS2fZ/W+RhhseO3xveDNT6M/muODtcduNxBzEOEN5UE/aek09xPjvKZyte48Qdx5afZMqTkWPe6/6zyOgXvm3OJBn0Z+Q6JGSHEH0ASzQ++k9njpFMO0xe+Pvtxu1eVOpMPQASskcoq0P/zB6f4J0d+VR8iCkhIXuEXsYrHfvjj9gGGeTzyn1JKuaoBAqkYo1KeOMzvTR7XL5yeB9xuCbfSWyP0Dv/7Sjmimyssdl2fyMVg1SCxt9FD/pnRtRME8JMATKyxmhHr0My1sjsxlGcPY6tGWTzdSRzQjKGyOz56x+RiCEiQY8wtkYmdpjwyZqnQYYRTqt8juNMznBNxtHs8An15nBlztNbv//EceaTbUqsRfb4nLLGGCLy0h+37zB6w7pih8xrr8apP/aY9cUUlRN//UuNz4TUko0lNldRoYs0OsDoph0+N9d1kLmDjBHY5cMIgT06shaHPO9JNlbYvPPnvSYPQzwOYxxgy/3kfzv2BMJ456Xfnvrz2cuxRCrMS8vxTz4n/RQovfEp2fNeAglZI7QVowbkYo0L/TbLdMS3ZttjmdHqiBtbILucRONDkjFHZtff9zm5mOHC0WmLPBj3tEkFczpkNVXyscUn6PtDzC252OCCNSFpzWxRkfNJxBIRzLMJTxKGTyRkjVBQ5cz/sk8yxshcOa6j9hQIZXUY3bTHh+uoWSfEddRs8+E6ahapsPdpkQrXUbPJheuoWSfEddTssuE6ajapcB21p0KI66hZZcRxA6tkuI6aXTZcR80amd2oyL77nkzMMEEtCTE0Gf0M8YFzRqHNMQpPt3OOjR0q38R7c+0UK1zOfW76mJ8vSOM30fi73xfK9cfYHuzFs8PzF/+4Q/VaU11R84U176n5opq3Ps0zNS+geU3NF9W8pz1fWPPO/1HzZTXvYxvaUfMFNR9jqntqvrDmPTVfVPOZfaIimtfUfGHNa5bzxTVvqPnimrfUfHHN2SdaVvMmprphvGVRzXvGchfXfKDmi2vOPtHSmrfRO2efaGnN2SdaXnP2iZbXnH2i5TVnn2h5zTkeurTmDf2WhTWfYpprjhMtrnnHcr6g5hLJpW1ZVvOemhfRvKHmi2veUvMCmnPMYmnN6bcsr/lAzRfXfKTmBTRnP3R5zQdqvrjmIzVfXPOZmi+qOcdDy2jOPtGSmg8s54U0p9+ytOacO7es5iPnzi2ueRid4/P+y2rOOaKlNKevuKzmPTVfVPMXPv14f2TI+QG1X0z7oK7odui3eWT6PUeSitN47nbi/9skUIhA0OAsfj9wH+L9yaEEhzdeZVIoTQGr0Ic3BhywlV6Qw1t/xsWKPQq+0hX1X1x/8VHzO89FU5IoQyKsOsu3mpZQny1BaQLb/m+Lui+u+47fG95g0fqU8J1Jy+u/G88/iP3i8CaEsPecHBbjsKMctmIaTpy8V5wEliMQVL2I5T/sP3Pyjmq+5agkAfQHpH9GEsuTYFtcQvWP/tOZY0Ruee1f+Ovuxu1eVORMW2KSKEciq0B/qByH4A0d+eM/xDuSRDkSL114X9Sxv/sR24iCHF65L6l+MfWD2lS/lPrhjZn0isrp/5XDexhDmvguxnIk3vlvRzH1ZFCKwba/EtUvp37Q8rvomf7MiJEJEhhJJotSLHZiekigHIHdOIqwxzGcggzkPe4nJFCAwJ6/zhGVL6B8yHcYw6H2y2vPJwtsEWCkrjSH4zizbtufxzjR8hxCPThcmcvyNp7BGS02aLBWlONwyhpQQPmX/rh9h9EDlv3lCbz2R5/6Y49Z/ouof+Kvc6lxiZAqMijB4CoqcZGi1ozSLc/h5vPfMseLfebyHNhjLkdBns2X59HIYGkG73z+X1P3Arofxn7xlvvJ/3bslQ7jZ5d+e+qvxV5CCSJhXlGO4/G5TEs03vhz9nxrTRKlSGzFXjT1L6U//SQLFMRnZdtggcXqyA5biPI8RMtDEihGYNdf/zn1X1x/jmqW1J3xu7LqY2xfVhUkhzIcgo4/xFxR/2X1x1pqtEJl1OdzH+WUx7yK8ATUXjyXJMqQCLk/87/sk0AhAleO6xhZIpFVYJSuHAeuY2SFBNcxssGB6xiVVJ+9tJLqcx2jsvpzHSMrJLiOUXkGXMeorPpcx8gaCa5jVJoF49mlCXAdo/IMuI5RKQK7Mef77ntqv7j2KPUhRiSjaaG/fM6oaTEW4alZzqlYXv1v4lFcM2Fp/c99qvuY7i+o+r2qv4j6nbsw4+p5nHW1eYvETQK40+pVnjmZuX6mql7E4/Mdb5OpNWcVuRjk0pOLOS6tz9dMLka51ORijkvP9sUgl87/kYs9Ln1s9ztyMcZljDnrycUgl55czHGZ2a80y6UmF4NcatYXk1wacjHJpSUXk1zYr7THpYk5axgfM8elZ5zfJJeBXExyYb/SIpc29l7Yr7TIhf1Km1zYr7TJhf1Km1zYr7TJheP7Frk09McMcplivmqOV5rk0rG+GOMiUX7aMXtcenIxy6UhF5NcWnIxyoXjYha50B+zyWUgF5NcRnIxyoX9fZtcBnIxyWUkF5NcZnIxx4Xj+3a5sF9pjcvA+mKYC/0xi1w4D9Yel5HzYE1yCSPJXB/GHhfOG7fMhX6yPS49uZjj8sLnEe/EDeockI8pPoGAaHvot3k2xnuOaD4JYs/dTvx/m5QMU5Jzw/cD9yGeQVZWWb3x55DUUyCFt7SEN+cc0LMwxuqtv9LFiu0LPuAVGZlkJP55WO1/z/3i8CYk0rJLKxzLN2tbJcSW6SlQ2vZ/W2Rjks2O3xvegNX6M/lORJuMduNxBzH+EN7OFPbyHU22WO0oq62YzhN3HL0GUrJFSY55r/vPIq9f+OZF85TQX5LrkJZNWvQfrJL56D+dOUZZbfJ54e+zG7d7UbUz9R5IyzatrBT9PNusgpd35K/1IV6PtGzTeunPPPDX+qdnxjbLNqtX7ksSMk0oECEhy4TCW9fp7dlm9JXD+8FDuvmOcNu03vlvRzGH5GSZ07a/AwnZJhT0/i565T8zwvdkaGFmBHlZ5rUT00xKtintxlGoPY4TGuf0daR0QkpGKe35Ox+RjlE6QZswTkg+NvnwyaanR4nR16fA6jjOgN325zGuZ5NVqE+HK/PA3sa0cDbY0yHG2mWb1SlrklE6L/1x+w6jT6xDNim99sqc+mOPWY/MEgp3vtQYUUg5OVnldBXVukgjGoy82mR1cw0PmWfJ2MTTYMXIhG1SsgaLPJ9LThY5vfPnvSYbo2wOY/xhy/3kfzv2NMI47qXfnvrz2YuySi3M28uxWT7v/tSIvfHX2/MeBmlZprUVoxVkZJkR/b+nQkr8dbZVT4XX6ughW6ynwUz0PiQl05R2/f2ek5FJRhyBt86GMVn7hDCfRVbyJSu7rM7ivX8gI5OMsO4oLZ5dQgeOz6ZZpoP5RuFpz/CJtCzTCgqd+V/2SckwpSvHdfieGq2sFCOvtllxHb6nRIvr8D0dVlyHzzoh9nStE+I6fPYZcR2+p0SL6/A9DU5ch88+Ia7D9xRpcR2+p8CLYx1PgRLX4XsanLgOn2VKu1Gdffc9+Zjkg9oTYnoyqhviEueMlpvmFVYs4Fwjm4S+iVfg+jkWGZ37nPUxb18YIvNX92ffPh74/Jy7f/PfrlKuw/faHzn5FF/HT4O/V/jUutmN+mnyf/Jr5X+XfaP/XT71/p98av0R8imoIJ8qvUrjt7V+mvTcZuW+nZ7bpBTU/tOgnyo9Llyt109DPCOUpEa3+N7rdojbOp7baErCNty9i5+uY56muH+K54d01LptdIv9vW6HuG31e6vX66IO4X/8Pup9Wt0Ouh31eDmv13R0ur/X+7YxXeH4Tre9/l7rFtdtVLlW9Wpu6IW71qo0zuuUaruScvDr9VOn1Lqok6gJik26W60pr1XhSVNaJYVDToNOk27xe6vbQfeP+r3Rba/7W93iuE5/x7bW/bOmelJt65WyNKZPvX7q9FOjKZOSNqsWteo26ZUq3dapBlR6TpvKaZ00rbX0Ven8VtNWp7tWeo82/dakWoBaFQhC3UFzixrVpjzNKS29atJqzkG1i0fJFkdUUbVR6UxKZ1K1J1V/SvQa/Y5tpftrvQ7OH3Rb63bU4yr9jnqK8ot0QSnwaTR/nZ4j9mlwsEUgMae81qoDciFscFyb6DTJeuXyPK6UhtbBPuG+qC3NilUaV0pNp7QmTXMo02JXOrVPnea7U/vUaQnptWZ1WnvELkxae0bl0mipn7QmT1rvJy0zk9qHSevlpDpOyn1SOzRpOZq0tk7KYdJaOGn5mlSjScvJpDQmLVmT8po075PW1klrzqSletLaXCcF6lQrRC9cJdsn3D/bp1HvCPs0JOJjynWlaoJnq2WhUcVGtS+N2p9RS/CoJXxUnqNec9QyNGqJHrUmjloDRq0hYW+rWxzX6e/Y1rof9mnWM1By6/RbrXep9Ti0ojiuThRr1W3SK1W6zfapS9eBdUBb0Sa9unR+tk9onSstAdl2gUmjlITgrFcYNLewT12qyXNKS6+8a5ftE1KA63R6hOSo1/2DHjeodoOqPyR6jX7HttL9tV4H5w+6rXU76nGVfkc9RflFupBO5KpNZXZKuRlSGZ0TPVjnLpV7WEdpa+FnoR1pk+Vr9e5in2CVwLhZuW+XWuMhaT2mUoPyU6X7VqpDo2WiUTvSqB1B+4561GiaGrULvV69V50brcm9lqReOfZaLnqtfb3q2Gs56TU3verap+tM6T69bifdhv2DWoxB89ar3oPao15V77VW9lqvBrV3g9qrPtWTJtUT+JKiV6NHoQ708bwh+VitlvNe7YQwhcc8JjUaVTP7T6hLteZUSnKTct4nhWv9LjnqVLle79urMl06r9PtqPt73eK4QX/HttUtyjOYrJalNn2qk13JpRQWptYzJ73mpGkeUl7QLufSiXa5VqskNWvS0jbpeb2DfYJ9AcEp/ZZ90j71E5CSQa/UpxrVpZxkOwxNcsvfpvIDTXCE5KjV/Z3mtNVUtUl9/N7pfmwb3d/qd5w/6Rb7Zz0O90O9hcK1pg9Ko/2Al9OlktmpCnXyvuvkT9cr/nKbNG2T8m2qH20qxW1qG5rUbjXJQjYr9+1T3RoS7SmVLvQrq9QOVZof9Adh1xpND/ywZuW4Ubch17PWnjn1XMTuzFqSZ633s9qHWdM/q52Z9Xqzcp/VDs2a/nnlPr1uJ93K/knPmzQdY9qP+1Z6/KDbUX9vdYvrZvuULQbs+axXQ3+hW7l/tk+zphj2KXvROdeNqpn9J/htjaaoU/s06/XapHCt3yVHjV6z1Ry0qkyTzut0O+r+Xrc4btDfsW11m+1Tr3dGCUJ5rZPnXyd71iZ7LntFi1a3lV4Jecn2CX5+l6wD+mdtajVRGuDr5J52o3VjXrFd2SeFFapW8jJpLrN9gk84p7QgvUOqs10qR7VeZ9AjJEe17m/0OChQJ/Xxe6f7sW10f6vfcf6kW+yf9Tjcb1BlkPta0welYZ/apDW2OU8oy9AN1us6pn/Uba9blOZJvze6rXSLcoPz5HogDDsEa4WWaUjbTre9bnFcpd9H3YoHIukYkqUWT2RIv4/6Xe4zqEUa1CINqtyg1x20Tg6ajkHTMWi+BrUQQ/JMxnTepFvZP6V0DHp8o1vcf9bjcN3st6J9QBmXfMLDHfT8QXXAfcABXm+v+yfVr1bdK93Wet1edZPvTdJz1O+DblvdX+u20/29fq902+p+XA/HNfp7o99n3cKvQT4rTe+o2163KJezpn9S3WbdDnp9pH9WPXB8r1uUn1q3k943RzjkuEb1w36Ud5RflL9O74d0zrqF7ihHaCFGPQ9blAtJR6X7a81PrTrWqmuduFT6vdLzJv0Ozxznd/p91u+9bnE86l2r6UC6Bt22ml/oDwU7rWNSZnNPLPuOsDTZVx8S7aw32r7WIebQJPWaZI2blfvmuANSkLnWKWZXpXMrLf3NSsvb6bbXrViPSf2XUf0b0KxSD6JSMtkPr1KZrFItrpJdrFyOLqLsVEnVKtnJKuWqSja5Sla5Su1xlSx3lcpc5fqVq0zpU47e55QO6dwmfcrpm9MZ+W65FcWnOqVgTvfN/u+wokHuo+UUgHb2jseU5s5hfCB7RvB5m3RXsTltimNVrlqhM6Z9Q/rUpl/r9KlLv/ZpX5U+tenXfI98RpOOa9K+OX1COc3lD30t2C35BD+jT5ogLbWWMiEwp09Dum/OL9qF1VgWvLI8NiT2u1nROo9S5FGNOmmR25/ci85k55WrdCkl6ImgJNepfNQrJSq3cF3a16yUo1wuxfeZ1HcSNWdtqWY3q88zrxCvdE+lZ076HV46rtDp91m/97rF8bASbUpLTl9mCpWzLzUl1XLfG1ohui/2Mo/3oV3oE6t2hRpqUJUs4phoIdbVrNw3j7MMKX3ZSubSnMsB+ni15rpW21in/egDY1Rq1K2MJQgXjBugH9rrcb2W1V7P77Xc9Uq6d4hi1NqXR4SmTr+3eh/ZjxhUpX3yRs9r9L5N2j/p+Z0eX+kW9x91i3xA4TZ9yjV9TEflVqjT89H2IepQrzDNfT/kBmrm2BT68hiVmbWuSsnv3JgU7vV7p9tat7P+3uj3VreT7pfjBj1uTMdV+nul33E/tOFzOgJWK4/E5dhCjofOqaTVSe1Rt51eCXlBDcgxrjzGlq1aLm3IC+pQne6KklCl32D3mpU2F7mcNffwaJpkYWs3p7Qg3od6l8eg57RFDiVHve4fNKe9qj0k9fH7pL9jO+h+jEl3+r3R76N+b3WL41EfkXukq9Mt8tKkPOTo3ZDKMco4xn5F2+z15nGg3IOc06ccQ4RVGldKA/y5fF/4So3LsbMppTS3xbBtlUOktlf71Kud6dU+9Q59YIxKjbqVERVJz+QQ05r1u9TkKVl9tB6Vti+iy6Q6Tsp90jI+aTmaVLVJa+GktXBKsaVKW5dKW58q7Z/0/E6Pr3SL+4+6RT5glXJ9yx4LUjm6bJ+Qr2yfcEdQy5GNMakCNbMHli1Vo/doVUlRsE8K9/q9022t21l/b/R7q9tJ98txGI3t03GV/l7pd9wv26dOj8heVZM+5XF65BeeYK2twqR2aNJyPmntmlZ6KrCGuU9ep7a/VTverOQl26DsL9d6j/wbakH21+ekbqNXgn3KUZw8Htan0pbtE8pJr1uUJ8lRq/s7zSmO75L6+H3S37EddD/GpDv93uj3Ub+3usXxqI+tpgPp6nSb7X4eYc69iNwfhw80rdgseEioFa3LEch2hQ7KfpXqzOiy15R9Kty3S6oPKX0gUaX2rUpeWJV+xbgGrB5YoUahvwgPQq4FrwH9YIwzYiwA8WP0l1otYZgT02pJgH1GH7vVWoM5GRjZR18MerVamzGGjfYYMVmM/8N6IMKNeoF+R7tileAP1yv9BNwlxxl7vS6UbLVE5RG9NvWMupTbPBMtWyW09eiZd1onMbumSQrju9yn1pw0mgPM0mlUgUav1+hxtR7X6HG1KtKkba/bHCuZ9Mo5ptylT7BUea5G7i9Vemav14RabcpLHjOC99Im64BecOvqVAqREtSheoXSrPfAb8hB43IcA+Wj09zndiHfd0pp6VXr7AFD/U63bcqhXLfS/bXmtFK1q6Q+fkf8BdtO9yMqALqVfu/1e61b3G9SZZBSpA9KIy9NykOOguVxhjw2DY8Ls/DEZqF09y57TTnmmeewwSqNK6UBPlW+L9qCxuW5dbmFypEO+G2Vw1gd7EurNahV/wmRc9jrNh0vczGk9owO/UNJ1ag1edR6PzrMbun0PLEzY7qOcB81B6Peb9TaOmotHLUWjlq+RuUyajkZ1W6NWrJG5TWqlqPW1lFrzqilenR5vLpLuuYYEeYXNS7bp0HPz/Zp0JSBGiIi6JONLs88y/ZpTp8qvUetSkrOqqQwvktMGLN0Ks0BZulUqkCl6UFsd9bjpEQODrNoqrTtdZtj6Y1eOc+zy5/ynCbkF1a31tIwaikatXSNWrvGZHfQvtQux9Zrh94vbDD63GOyXJijKJRQMrJ9Qi3oVwgOqm6lVwKBHA+b06c+XTPbJ5STVs+f9AiJoEsdHFSzQb2RwU1Jffw+6H5sO92PkSHQrfR7r99r3eJ+kyrTajpaTR+UznY/98KuVWXR4lp9rmuHGdLSF0XLc73C6XqlRZBvGPO/Ti0jFM32HpYKSqNFQMlBWwc7dq265bnl6MHkuJ9sc/Qa7c918r7kf/hZ1w7jrfI/RtDhs12ntifbyWuHsViMyF67HFlHT0Wufe2k533tchwEcbQ8U/XawR+Qfj1mcl0nm4C5FNcr1lmYiyIYKbx2mFcHS3jthlSKrh3GMjHidu0wv67WknPt8vwDzFWEj4Q6hVp+vWLZrx3mAWC25bXLM2/hZ8HPhT+La2KO67WD/3Xt8jxxePnwoa4d5nzCYl6vlBwZ30bfBn0NzKa9dpi/jllV1w4ztjD36TpFYBD1ul6JuVw7zM3HPK1rhzlcOXp9naIFUo+EZhuf8rj5ZEfY8zE+YXzXUx+1g8crI5ObTua+SGnfcNL7l3kCoeRuOunZIIY3aDxCZixtOuktSJuLVkN6+jLbcYzH9NqLyxERGW+eYwpgwSRiKnGWTSdxUon6YxZvq610FY8QX7TS/myendRoP7z3x8i83Uq9tT7mEWNnXcyBjFjLODPGqqSNFku6qW1xoz3bOV4jKNOpjyKzsiXK1GiqtvwxlUNUf9SjNp3MfJw0jau2ZtZ2XYjMDrPqpTXu434ZBR5SnxezqBAF3dRWR+Jc4Rp4dmRS67jpMPNN/KZADN5ppR6FpEDGCzGT8jqmTI4ST7hLx8OnkzGlTTepjy5jFJKX1fEBmX0l7Cf1R7NPKqNQ0idu4j1lLg0sh8ydCvne1BRK5AD+II6V8bRN12hepfeFGK5YC6nRkq9WW2pEjMTPa2MJaRzmpmHOrZBotNctqRRfA+MJ4sFIfFlqkkT8xYuCJZu1pMrMMdFOoqNSH2XGssTcNtWDEk8YM7s2nMy6bzUdbToTMdCgQqXtuqSgdojXyuxkod7rfTGi1SkbmRUsR0hvEZ6b2AFJk4yXbDqJG2Lu5oaTOLXUgD6WokE9Q8zllFT06klUUYdGy460VOJTNdpXlPzIsyC91sdZLVOld5CoY+Py0x4Sz5DcScnC3A95AmfSs1q1LY1+w+yMWS2dlNBNl+MVEjGTOF8VFZA7YqxH5sDN0RZ2Wntz7FBKukRD2lg/xVYMDjHSKdWITSdz9qVm4RkPieyKtRQ7IbP20DMRGypRAZm3t6n1D1HWQVsDmXU3azpnvVubauagqZ8jIYlvIBIis+hklKCNV5DyLzP9ME4kT5AMqpNY7jqRnlVlpALzIuQ46c22yWpI7KFLNgzP+MhTKY1aMnga4kfLTLkuliCZPYc5tlIKhfOg9U3qImZtSCmetcS32rpMyQZfu9vWWM6flFjrMONdrtGrNZY+ch6VbdWqVaqTjLBMyRNotbWV2aqbDnPXZW546/AcjjyVM2mNGzR3Ui+vtSVsk03adDJ3Sp6NQB9N2iSpz00kgnkvmHNcOTy/iB7SppbqyqFXJCPbndoiGXuZtdXEPK02tbCD1s1GqY0xtY3Wf5kTsan1UGarY0yu07rcrxAWC5xjL5OWa2kboCOeIJBrjtrKSH0cNL1DajtaVWrTybwmKdM5atVr69ConZFYdZ5pJE8btTGVk95pdBjvh42R8YJNtWsy7pOf5Ji1ZrV6jMRd85M8k+ZB2NbauuU5SBtOIi1tTKPUU5RU9CcmbT/EJo9qJyuHOVUbrk75aNRajtriIb6y4WQuMErPqD6KtLjSv9hw4gtKCZ3UPg1agsQz3nAyN1BGjTc1t62y6x1Ggm4fUWnrMjlEQyRSWyu9UWvwrKoIb2ldxEqN6gFizuWs5axX77ZJ3mWeBS/2SeZINPFeMhqPJ4t7bd8mvYvUnkFbKcyEG7SUderBVLrN45nyHGSbLG4+Cv26Xi3zoBZLShcig1J7q+S7jKoBPPxO7VSVSuy4Ql5iXKP6wk2ynJNeeUPLcKWt06bWAukhDElxlHCxZxJhECvU6TEyF0EiQJ2WZ5lri7nKo1oD8d2rmOZalcDTj53WoEm9mVl9jhzrrLTcyW+ttvPi70gplGeQZJ7kppKQGiOeAGpUpT6M9CereKVJW1n8DS4/VTcqA7H+my7HVaWsdOmsTfXaMN43qteHut4qCbF5mGVbaa4GJSrj+PkZpUm167WObmo5z/MMer0L+kWYPb6h5ULiYp22fINDbFH85z55J63WrfxMi1jQUdv/TYe43qzlUSLV4ie0rk7qyPNis+rbaxkRFQf1gWaHkW2ZTyLebq3Wu1X7glhxrcTkCptaCmTuFKL0o5Z8eapW/PrOYeastOSTenzSa+q0Rc5PLjSakl59ukbPz6VMvMRGLafEWCf1JhChqNWioj+U263G4ak7Kat1qsOT2kXE/uBndGqhZaQHURQZkazVZxo0pzIijnG+0eGpH7F0rVootAAgMWirPTiMVmIW8YZau1b9LsxhqrVVmrWfI/0eyanMm5IcIKaJWVpj8sQn7Z1UDk/N/h4xhOxXyZMfs8Ooa6N+QK12alLtRocxuMfjAegrN2ptR61Pcv/c95cew6yWqFH7LXaojWq02qaLnRFPAr3A7CfAOsh8jk3Xa10VTdfrW6HNGVKZblW1/Gxsoz4IogzShmLe64ba7MphroPcRWpFo9apSdZsUosza4mRVGUrLk90SN3Y1LKFWfkbyV5UWlOlLk6qM+K5s3oyvXokiEdhZQQwbjTVjV5doljDSo4kvgrr0DpEJzCvt1ULISqK1ylPjcF3XcfCIRaOHiPs/KDtMmazSHuCXnCt18H4D54DntTSiQWTmf94/kNKjNjrUX1c+EGtWrBarSx4DupD5KeNu9RGwqqL34rnN2WsdtJWqlatpcVD/3lSmy2Rpi6WPTzNIHVO6nuvfhbilZif9Fg8adQWU9pzxCVn9bPQN5HRx059nNrlWBDWSYFXKfMWNvWq0rrmOW6DWqRWy/Sgtqt1iOQ1eo1aa/2gpQIzlh6OW0nb22m+W+2rdQ6j0dWK51Y7RHs7LedV8saEjFgNudegqZAjpK5K7148U9jBPA9MfHOpQ5VqjOuLfZeaPal9kJhx7ntV6fhGlepTOzU7jEd3WvPkuEFz0cTjpFWSyC3GuHvVFF4rfCzQy3NaK62hlZasKXkr93lD9/tQct6gdXnUVq7XtgSzqeF/rqYN5Qotj1iJ2SGKdxdHzMKRtmJys95r+OR4xMtnbX1F9exN3WQkJUmu2uh+rKIgUbBNh0hSrxZycIhF3PSpZRwCFkJS2KmdmbXejWrnpO3b1FrYaxs1aFm+VuvZaHu5+oceEpSq1Ieq1KZJHwtzC+SeldYWmTGO8QvM5lnvbyO2peLnikUQi9xrOz+vjCB8+tckKzdpmzarpZQezZZSu+vcQb0eKeESAZQ5WEL2oftuaM9kdjnKIVamUc1Xz5Yee6vtongfrXpoaEfh6TQOT/ghh31qUzYd1vF4vE/ca/uIlm3W1nlymDfy+X8bTiIAEmGTuGSTPLVVKnelefWvVcvSJ48lq1G5/o57t1qPxP/vtX2VvuBdx9/8u10C7s/J3X+P373XNlW85Vm9ihwLfKgkrqYLs8jv+xPb3mscRfoG0qPCcxiIrkjfFfNosTpLrXWm0folZRjzqMUiSQuX1RDPvlMPE6NoaEvFYvTqGW+qjzUka4D2ZNJ2XsrspL6/PKvX6n0mtUZ9SmXnMNaCVZ6yly/WFzFgRGfQ58AM6lH9FESXZv2lSn7yzRLSq8fTp/4Gnk+VSGStPnudarf0wDAetan3EN8A43lzarU3HVZV2NB+3qTe5GZq11ef34PXLGtQbaqOs8Nsx1p7poh9SU9A/Ij6k/xtqI9WO4xczFpWqlSS5Rli+EV5/YzWYQyjV28G9rbRa8u4GeJNm1rzNxzms0vLh1UkNpzMu560VIxaM8XDlPLbaCsmXgZG+jA/b1ixILJf+sCDtkiybtLNCNqoaam1FR91z+r17xpJxDMvEgFptA8vucd6FyhBs0P8FmP94U+imrXDfAK51qA9ijzPYta7YpxO0tpqqyD9rUq1Fx9PvGw8kzw7RL1HtVvo1eB5oPVGoKTO3hyBqpO/DpawiphPjliztDbibXRqaaUP3Gp9qR1GOFctHEZj4clIDL5RjySP2E5qkW+O8oj1GpLmEsfBvAGM8klrOSkFqVky9jVpKzRrjyD3XvBMRKUWRuiO2vZL7Fa0bbUkjeoNSy2fXX6GHDlo1fuetO4hviDRS4xbyEhzfvpP7i59aoz9iZ3HCgSDy2NMrVqu/Gww2qdBbTHGgjBT/lr9WEmflKBe7Q1mAg3q03eqK0bUMftZ4iaNtvHw1SWmiCfvJGIjPSPx/2XUe7U2SOskUdhWPULMUbjZcsJiDWqDMXNH/H/MARErXWtvpE72RNrGKtm1UXuQmL0v5b1S+12rx445jrVet3eIWkxqJeExT+rbSn9oU1tGSTHWmJR0tarHoCVE+hJtqh2r8yCqG79U6j3LKEuT2hE8WYXWEhEOjIJUes1Oj7k9CoK8ycinjGJJ7ArPlEpMstY6IWu+9Q4zYaSlk3RILwJ3lh7F7NC7khYFPoRY61Z7WNIWiO2btU/U67Xr1PPBuK60OY1DPxjHdFrPJK7WqYXvtMQj9or5j10qQ5vqO00uP3H86+ZCdOpziUXrU+rQSmHNDolhbjr0i8VjnbWMtW7T4QmlXts7sbCb2hZILA99EIn1Sw1r9KqIQY+pDGFWf6c9lbxaSuUwg0MiWVUqWfl5AunVwC8U/wKzWCV+mCNDndoXrHvX6dXb9Ls884i1BXK/QcY+ENPDM6DiaXd6fazWlNsUiZrlGFG18oennWVmTqethbSOtcNaWpPDmhdSGuRuYhMmh7WNW4cxTplhInayT+nHXITa5fkpnVpsaYEwYjBryyAxeYwRSTRFRr/GFY8Zlki8r1nbPUQSEUHDbBx42eKPSp8QZb9zWNWzc4hpTGrjQUiY1trmYJy6Ui8Sz0vVaoVmzavE33uHta0mpd6pn3DTD9hINhzcZm2HxWpivFzKKCKek4P3jzmqQ/ISpQVEZENqIJ7EEh+p0dYO/SewxwymyiH6WWlty0/pNqm9aLSWSF829yDGVK+lBKF9wPyANqUTkTCMYs7aask8lc5hdij61UJYWoVGey2NwyyQIdWBPBYnHoKMYmHV4Q2H8bkmlgqZKyitZLYkUjalBzBqKUfUfkgpx7MYmK+FWWeNwxq5iI2PLke7kDOh2qSS8Fj/e0NbU5lPMmiJET8Ma0VI5B9WrNHWc9QamK3FqNYCs1YwslA5rIaKMSnM0kKbuP5cNYzryupK6FW3WkY7hxXPZc5ro3lqlBfmnz82V018Z+nFNZpGaefEH5LedeUw03DUEoQ5StcO88Tz8yuj1uncHjdaw/BsvaR8Sv77sFI+pP+ZRzHyHEyJmEvvSEon5jng6UqM0YvnNGr7h5FBrI3aq19WOUSbMdqGNcLm5BmjjyP+9ezWmZWGWdJN8oZkDVhED0WzzeSlDA4RzWzVpLeB3iXmM7UOTwr36gk1KZ/oJWNervhEsH0yFjOpj5mfEpGYQeMqTWevXLE+CCK6s9b2Tv2+1SeBK7VyGDms9b6z1hhpNTG3L/vxncPIeav1GW22+JFCCiubYKZLo+UYtgzPusE3lPyJ79NpXcZK44/NR5OVXVqtBVIy4engSYg6pap1eS7P6PD8icTApAcu7bxY587lVRar1IepUu2ftDXFGofoC2NujvSU8CTmhsP83DGVEGn5OodVFDYcnpCa1fPMs9awGuHSs9Iwf6XXcoDoEmJl0qLPWpdlJoaMIdQur/Yyq28qfkWneZd8iYcjo0Kza1Y8g0l9ofz8HmYwd1oCK21f0F9r1EtGmy82K48OZ39n9U5SAmuH52NlRF4I9NpPwupfGPUWDxHjA1J3J20bMVL++LMYYkUnrY2YByCRdqmLDz2ZUKsFkD6FWEHxAfBc7ePPLoh3P2qrJpHuShXA839SZqT129QzMTaFeGmrRAe19rgubBpKN7RA9EF4YWW5DW2nKvU0MCt/SpYNlrhX7hK9vDkquOGwptnoMBNBat7ksIZrttxD6gNVqkDnMANLeqt9Yis9sUFtKp61fIp/q2MSjZabTfUZYXnFY5y0ncOqmfkPq4E1qlyXON81WvHwH0YKe/XuNhMtRKLX+dtwj0e0Jfe3Y9Q3r/Jbxi9Xr/N43FTyPjrMdMJMGUQTa4cxZInxY7wA9rBXfxOxIJTS5kbqNpw8iSGe4aAtEEbAW7XYs/oU6JGhxXk8gvq4Dg9Hij7v73Ou9ltGk2+WiMeiJb3DKESl/h1iPJ3DHPNK65JEmOQ7nggYteyvkpS5nJV6pWK/8TQjejQSQd90GEXsHHqfKOtSBqUN3lRfWjwo6bWJT9E5zLCR+RKYnwWb+ng05bEysNoT3lB7MiVfFPE+6dHebzFu96hX/9bp60qNe7wnm/9+y6yCVQXW6Un16t2LvcCMMymBQgOzSDFjdHRY4R3z1qXN3HSIXQ0OcWpYAswkmV1+kmRweOIao5itw2xJKX9Y70lmbOH5llX2KEnSi630rPZGP2fDjeo5YSyocXiCB/0YzDN6qDf00N/neGmj/vXay5g076BwP8/173L7zHV8qvD3uDd087rrz2DBU8Di+2FmlYzK5qf3am0F8tgynijCc2kbrlGvT3htahmFz5TX3Rq01W219MKPbT/RBxFGrPoHzy3HLlutTxi5xFgCxgla7X1I72/TYUX+WtsIzNKd1P40Dis1bTg8M9FqfqS3M6g+ed2zRnuBmw5zbPNz4uhjixUV+4JZupi/vM4xubzIHNxeW+pGvfn20V8xU6lR+4UnZYQYVodb5xi0OYN6h5W2J1hz5uFfseaP9GPE+mxqHcCKJ48fIdYYbX2t6t9fR1dtuJQ3jEZuOqxFMjk8Hb3psNbdoG1QpzUDkbONB66zceeVNu651oZ7fMbrQ8/1flrzb9YZzFee1KLIuHheXXJKWkv9kHk1t/0geQYh1wU8LyMea37q6tMaPKjll2NmPX50WEmo1hrTp77xrLZFfG6sITVoSyitNerdp/Ze7jqp9UKUF+ucSI9aajvWZYCPNDrMhZdREvHQZ/WT8VY46ZvKOEynUaLp3r33txmPzS1f7xjEgKvUe8UzyXlF4VmtKyLr8NfwrGajLa6UOUTg0I/Odufh+2yscaeNR++14R6fDQ/KWJFS4q0SC8BM39VVWfPKADKCI1EqrI8r9rJTC9+q3cU7uOBHVuoP4OkXKYESaZa5ebNrXXejRG6k6ID47Vhj+b79UgZlzB4zCeQTRrjbtY749A8rUOO9fnherde2S6wRZrFhVQ5p63ot0ZJnaWkRscJM91FrGdrL26nYUL+oVx8Oqxh2SW3EA/FUQV7jB7OdOi1p0lYPLs99RJQaTw2KRzE7xCFa9Rgxy29IPg5Wid1wWCVLPDmx0XjOB28nkLdAyHharx6IlMzcJm04icm26o10ag16hzla0hJg5letbQVme+DdNY16TvJUtUSBJc6JFeo31HfCjExpU6SHi3F1mWEjcUSJQGxqGcDsAkSRJQ/CEU+gzskjGLSNkFZKnsyc1VuuU9v28DN2G9qijQ6j9cK119KL+ZDSvx615udVusQK1lpWK60FWEUG8xoww2B41BfYSGVKrIeMQGH+dZ+88E2HdZzl995h9miX2jKsIoyn8mWFgk21YqPD+v6rf1AVz3ahjfq05mCtiNGtznNrtS5ifBDv3pJSO6n1XY1x3q8Eanqb6LRqIfCmBYyRycgrZn3VDs/8iv3If5PW0vxU16A9lcblsYVebcLtfNd6b4nRNOoVYz1paR9Gl+cNIWaRVweTOWt4Rh5PVyLOe/e1N9a4+saD18dTJA89lXeX/lhfstU6I2MwjfYnMTOzdeiVbTqsxykjJpPWiNFh3qL0h27qKvNiZMxZbCDWaMFMZonNYF0GjBtfq90QC3bzr3ZYOfnudLR3pAPjSZXDHJDrFYuC9lquhyfCET2Tuaijy2O8g8Nboepk9cWf3NQjZWxfWnN4vKP2tWSeVOWwzuCoNQH2Z1AlsN746DDGLqPQYg3EK/u0HN+s73c/Pf94RPzuP5lngzGUPFKNldM/vf/d65Gt/sms0bwusFjvST2NWfOKOeMytid2oNJ2AeO8lcNqBYO2ho2WJsxImd2nsZv7/aKHvKYN9/jz2+IxPt7urtOm3t9ejsnKPH6nddrvh1vnUevs421vpXQxD75yGDOWNlcIy+yBTls8zP/6tCTJjDaxQI3DPMJJPbL8LHyjVh4RyE7b/E97bRsO88nwBDueN8Y6nfDQJK35yYBGfcbbUWdRScbvMfKT57e3LkclMLqT39CIZ+1bh3mOlcuzuFdbKfAT/VvtWWOdTzyXgBFmeHaz2h6sdbp6xV7/Bo1nIFV5TZ8mnSmjDHiH6qyek8SzRtUTsXXMa0L7jCcHJHerduuutRbP3YXfc+H3nKc1Fq9/9T+xQe1ae//If3/sHfPVH7/P8nm3/O/z1Pj12q1bDpdKz+9Ten5rah/as/5vd+1/Op/+2Bz817n6Q98eK8HlKZcsXb9Ogd+q2x+hu12WFtX69bWr/KeS6VmnfXzMzqzbxn5u7f2c9ns96p/Xjn9u6n99rn6b5frtvs36ftbvUfd+f66/lumv99g+r658Xu36PevuEnR/jb6/tr5+rk3/dbbt80rOr7cfv9+9fuu/dcvFH1+q+Ymf+OmP+fRrW9Rf3y6Uz/Pn6PB0Pq1nd/8rafRHl93f5gfZYP5f5dN/xbL7eb7s5/mr5XP4uam3VmL+u1vW+718lksbrJcpl5/fv/utV1+/t/x5Zffz9titnevXsd9H0c+jaKdG/jEl9vcrV8tbm8+x6et4KL+W/WO17Y9V7I8oseuq8ZjN+2MsrU3drNZy67p9Tp39o/LyW0mWrIPL293/vp/+CB1+7/KyVKrW9RU+p539o8r5H+OJ/f6Wb+nr/NayE+b8fjrH96/uo/8U9n4bf9lzW+7M//3o/4Xff91zC/zjH//4xz/+8Y9//OMf//74v+DjP+zPhyNexSP+lp7/C3tl37/HXsG+P/bYnfrvx/68E3068Nj9v3isrPckvQnsC72IPX9G+PS93/OveK/n/kr7/gqX/hoX7k+u1rUGKvcXn9a7f+3v/RVPVT/0a33Pr50+V373r/ODqZr12ef7fq0fPLd58Nf2wV/vT7M8Wd/ck1+sYHzfuQ/lt1W+9/96f45a5XD/r/fnSJ4Nvv/X5gEKsoJSd8+vovJ952IV84d+bR78tX3k17sZya/3pxmr4N//6/jIr8ODv44P/jrf++v9ZQO/3pdfrCtx969Ybf/uXx8qsfj17vu+cP/p3rvX/lvYG2zjXUe99se999bv2B367XO3E//fXuPYF37/Wfx+4D743x8/4437+pHj30Zb/HiqcdxX7p/+mPDppd/z8LE7fu+V37Y+1d8+eORubB8OohLnMV504f+/64yv/eeLeNx+bDve+zbnF98arHfs1/4+vyQlHz7n7hTj9xe+FduN29DyHcRW7MRrs945lzE6FtR+OJc4I+TxyN/hg//3mDI456VP04E//p/+zLvZ3z7jlftyreNCGVvnuDf++3qKfOXT+UPM255P9b/WOued/3YUlV/n6G3vg6x3XPBfvov6/bxmGcjnoHasc9aOT/vJmsfuxvK790g5x9Ffx2NPHjl2z5ejo0eOCSX0o///4aNuWqXHy0c48nClNr6Nnt/jdfL2edt++3BZeemP2E9l6+FjX/ucnvrjjx9JRbCU5zGte9Fm3m0DcfQ7n6/XjxxxGHO15X7yvwVfOPC+9NtTn+6H0yx1IDNY13rePu+Nv++ep7fOOVtRp3WOlLZIWoF1jpfW6nPzsOtL/fMHj3y8nMgRj5dcHIcSKK3m42cE+/CD/3voSLSWj6Uh2A2U02Bx9mLL87Ad2Yl9rQt/xqX//fFjrz6zZcvnrNuy4YzPadlwzvotG854rGXDcetof7VWy4YjP6dlwznrtWw4+rGWLR+3fsv26TnrtGw4a73WCkev01rhmEBSynsgcP5IefnGXdyy/VvxCPn+J3/eK3+dQPOd+8Jtevbbaxz177GVffy4V740vVnjuNe+/fvbGsf9h//9/I7jXsTW8zxamOfRymzeOvcvMYKSYyV/vbUeE1YWl5VcZUXa1l2nFRLlPc2Vu9bVv2SdaFlJSt5pIO9JknXe+nikrM3d6aq48tZNvPNNVsG9jv0wGV+WtdvwxuH8bqxet/IrVvTEe+sr3coI9RyPuXZYFz5ca3SySqHskf/xhnVZp1jW0ZNfZGUsOR8paJ2sjCnr14WrT07WuJfRblnXWd4XKOvTXTt5Z4K8iS6/IVPeKHetK4nKm1LxzvnWXTu8RU2uLHeUVIpiopPkVY4RhWWlcVFKiEiusZq2vBPk2uGtTJIjeQdp5WSFz3CkvGNTlG6drJUvq5vLqtvXumKlrEcm75jpdR3T1l3runiy1r2s/ijvzx20VEiqJOWSqmvV41rL2XWMB921XtifV2J+N397Hv3TM18XnrkN/y/YhWApnmn/9Dzah2+9DZOW6aN63WH/i3jmafxf2rpnvraEq8OzC0eFNv5K28/Vs8UbPYh1L5z5P/1Z4hk987Xvx3jOmf8V5zzzViPsufI1F9d+5e/1o2/7wj2fxTuFVPwzpedbzdE//Tnnsc7v63liBf/s/leyhP/bH/tjzPm/x6NP43658o8+pdi/7z+987+KMv9csZDPkiLP1JL86I/ec4jNisKvvX29qe7nXwOtyep10NYcRA/lWcxjiBscxLP+l/bzoff//uTO12r3Jcfo31xHD+ksWr+L6OP+EGntxvtcRu8mpE3SIPGIZ7dalHO/ZyceH7yOq3SVsP8wpvqj/yRRjmfR4zvTFEGBn1OJCmcEfaSkfRupSL9JlJGW7tt4pHiEN/P13DPfWSkrZ06iNqfxDrdVyJ7EM/X1z1JpfO2v9OKenK1/lVVv/Tr6T880+nS4ktqrqFX4tn3HUbhm0A51+U0sZdDm03Nu/56vIfXymfrmz9RXv5nSZ550LpMhl59/hV13obX0+tYvX/pPP0S2YI341n3W5Fmszc9iv+9DHOv4NvbIzlLJXOUh/eUNTfGzZImEy7cp5RLNuzv9j6XkP/zZx8r4b/rrZbz+Q+c+j2XoOFpQ1LTP1UBS+WPst4u+4Y6rZfA+i7w+hftK95uo7D+jZmHPx09Uu1kXb1sJ6e1l+3DX8Wex7QrpumnRbh99u6atRxk2We60aidEL7QRN+uPpOVCWyypD+taAMQOYInvKrFS89e1WrfvAKtwfE/axZLdvMZ92txm9FDNelz7XLegwvW917idixfRoznWe8voprT3B7HtEhVhZS7dRTz/X2qxz9WXkByc6TmXesSup7WXauvDv396vb/FvoSU6r177nmzRAjLcL0jLc/H8bibHG56K9faUkKfFzdKRNDrMpaTI1XjWfzlW61HEis71xL3o1qOu/28u+zFM+1/ii+56p/czulX0S79qJ7Cv+6oU9d6rXDly5jSjZj+v63YnPN7jrodZbn7KIkigMZ997vpP30V9drz1zxIub77zE89zLt81bvOfKlxqPMVOlt61MW9Z6E3f77ie4v6991lNd4Tvoezflb/8CHdbmuy/pk3I1nPUi/7MnJ46MxX8Z6XqsaXqssPD56DUgJPPUdQ7j5+tfZ9SmrVot08+9zBh7/PDr+I9fNiJSUov7lUr3PUOmXxsausx/1z0/LrrnJXL+zx9D9WOx67wu2acn</a:t>
            </a:r>
          </a:p>
        </p:txBody>
      </p:sp>
      <p:sp>
        <p:nvSpPr>
          <p:cNvPr id="48" name="WORKBKFUNCTIONCACHE1" hidden="1">
            <a:extLst>
              <a:ext uri="{FF2B5EF4-FFF2-40B4-BE49-F238E27FC236}">
                <a16:creationId xmlns:a16="http://schemas.microsoft.com/office/drawing/2014/main" id="{00000000-0008-0000-0300-000005000000}"/>
              </a:ext>
            </a:extLst>
          </p:cNvPr>
          <p:cNvSpPr txBox="1">
            <a:spLocks noChangeArrowheads="1"/>
          </p:cNvSpPr>
          <p:nvPr/>
        </p:nvSpPr>
        <p:spPr bwMode="auto">
          <a:xfrm>
            <a:off x="2407152" y="3232317"/>
            <a:ext cx="638175" cy="485775"/>
          </a:xfrm>
          <a:prstGeom prst="rect">
            <a:avLst/>
          </a:prstGeom>
          <a:solidFill>
            <a:srgbClr val="FFFFFF"/>
          </a:solidFill>
          <a:ln w="9525">
            <a:solidFill>
              <a:srgbClr val="000000"/>
            </a:solidFill>
            <a:miter lim="800000"/>
            <a:headEnd/>
            <a:tailEnd/>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000" b="0" i="0" u="none" strike="noStrike" baseline="0">
                <a:solidFill>
                  <a:srgbClr val="000000"/>
                </a:solidFill>
                <a:latin typeface="Arial"/>
                <a:cs typeface="Arial"/>
              </a:rPr>
              <a:t>Gjrjx29qe25bEzHiqHj517O9L5+BmP1ZTHzscIGvz3h49ev848dKXP73eF8YnVtuv6hjcSUgaPYbWtXIfuTQuVe9I3/aA8qnWgKbjPn/10ZOu2j/qpTmF8MBA8vtXLR+pv30NGu0T3/y9eH6NeuWWGVnkU7C6fcnUcJJ+Tx0MOosWRfNw8czUufKyKPuyLB89C4jkX6nVIL+G2OiFNG75nf6bpwXF3RS9uR3seU+72WOb9R2arsRdtHq58d9ToU1VXR4ouk/V4TCMpn7nPGuj+X7X58m213IPXF/F6B7FM3FVacj2ScccQTflXLOmS1h9cjpSt6vFpv+dmj0AswmU8+jjGW9Y7B30NRIruatlQF296yajl76KGYP5w+fjUa71pI+4+5q6rrZuSm9dHLh+ON65aph817nM70nBT109TeDeRl/Gu2Rq90H7LP93BZ14Z3B735u/WD0o81J+53eP7T3cQU/vszrPvinP/93w+7nNmEt8/a/jP6dzd6FWcxTIjvxzGNirbwhfRMh7F3/9/nCUMKA==&lt;/compressed&gt;</a:t>
            </a:r>
          </a:p>
          <a:p>
            <a:pPr algn="l" rtl="0">
              <a:defRPr sz="1000"/>
            </a:pPr>
            <a:endParaRPr lang="en-US" sz="1000" b="0" i="0" u="none" strike="noStrike" baseline="0">
              <a:solidFill>
                <a:srgbClr val="000000"/>
              </a:solidFill>
              <a:latin typeface="Arial"/>
              <a:cs typeface="Arial"/>
            </a:endParaRPr>
          </a:p>
          <a:p>
            <a:pPr algn="l" rtl="0">
              <a:defRPr sz="1000"/>
            </a:pPr>
            <a:endParaRPr lang="en-US" sz="1000" b="0" i="0" u="none" strike="noStrike" baseline="0">
              <a:solidFill>
                <a:srgbClr val="000000"/>
              </a:solidFill>
              <a:latin typeface="Arial"/>
              <a:cs typeface="Arial"/>
            </a:endParaRPr>
          </a:p>
        </p:txBody>
      </p:sp>
      <p:pic>
        <p:nvPicPr>
          <p:cNvPr id="313388" name="WORKBKFUNCTIONCACHE" hidden="1">
            <a:extLst>
              <a:ext uri="{FF2B5EF4-FFF2-40B4-BE49-F238E27FC236}">
                <a16:creationId xmlns:a16="http://schemas.microsoft.com/office/drawing/2014/main" id="{37C14F0D-F81B-41DB-B9F0-0F7062ECA08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9200" y="152400"/>
            <a:ext cx="7143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object 45">
            <a:extLst>
              <a:ext uri="{FF2B5EF4-FFF2-40B4-BE49-F238E27FC236}">
                <a16:creationId xmlns:a16="http://schemas.microsoft.com/office/drawing/2014/main" id="{1627892C-3258-16C7-632F-4E09DD9A1CD4}"/>
              </a:ext>
            </a:extLst>
          </p:cNvPr>
          <p:cNvSpPr txBox="1"/>
          <p:nvPr/>
        </p:nvSpPr>
        <p:spPr>
          <a:xfrm>
            <a:off x="953729" y="1185383"/>
            <a:ext cx="10441857" cy="335348"/>
          </a:xfrm>
          <a:prstGeom prst="rect">
            <a:avLst/>
          </a:prstGeom>
          <a:solidFill>
            <a:srgbClr val="D86018"/>
          </a:solidFill>
        </p:spPr>
        <p:txBody>
          <a:bodyPr vert="horz" wrap="square" lIns="0" tIns="57785" rIns="0" bIns="0" rtlCol="0">
            <a:spAutoFit/>
          </a:bodyPr>
          <a:lstStyle/>
          <a:p>
            <a:pPr marL="898525" algn="ctr">
              <a:lnSpc>
                <a:spcPct val="100000"/>
              </a:lnSpc>
              <a:spcBef>
                <a:spcPts val="455"/>
              </a:spcBef>
            </a:pPr>
            <a:r>
              <a:rPr lang="en-US" sz="1800" b="1" spc="-5" dirty="0">
                <a:solidFill>
                  <a:srgbClr val="FFFFFF"/>
                </a:solidFill>
                <a:latin typeface="Noto Sans"/>
                <a:cs typeface="Noto Sans"/>
              </a:rPr>
              <a:t>Key Events</a:t>
            </a:r>
            <a:endParaRPr sz="1800" dirty="0">
              <a:latin typeface="Noto Sans"/>
              <a:cs typeface="Noto Sans"/>
            </a:endParaRPr>
          </a:p>
        </p:txBody>
      </p:sp>
      <p:sp>
        <p:nvSpPr>
          <p:cNvPr id="61" name="TextBox 60">
            <a:extLst>
              <a:ext uri="{FF2B5EF4-FFF2-40B4-BE49-F238E27FC236}">
                <a16:creationId xmlns:a16="http://schemas.microsoft.com/office/drawing/2014/main" id="{F7808179-88FF-31A1-8428-9A1AC6C0D7FD}"/>
              </a:ext>
            </a:extLst>
          </p:cNvPr>
          <p:cNvSpPr txBox="1"/>
          <p:nvPr/>
        </p:nvSpPr>
        <p:spPr>
          <a:xfrm>
            <a:off x="312358" y="2124265"/>
            <a:ext cx="2827910" cy="1329269"/>
          </a:xfrm>
          <a:prstGeom prst="rect">
            <a:avLst/>
          </a:prstGeom>
          <a:noFill/>
          <a:ln>
            <a:noFill/>
          </a:ln>
        </p:spPr>
        <p:txBody>
          <a:bodyPr wrap="square" lIns="0" tIns="0" rIns="0" bIns="0" rtlCol="0" anchor="t" anchorCtr="0">
            <a:noAutofit/>
          </a:bodyPr>
          <a:lstStyle/>
          <a:p>
            <a:pPr marL="457200" indent="-457200" algn="l">
              <a:lnSpc>
                <a:spcPts val="3500"/>
              </a:lnSpc>
              <a:buFont typeface="Arial" panose="020B0604020202020204" pitchFamily="34" charset="0"/>
              <a:buChar char="•"/>
            </a:pPr>
            <a:endParaRPr lang="en-US" sz="3200" dirty="0">
              <a:latin typeface="+mn-lt"/>
              <a:cs typeface="Etelka Text Pro"/>
            </a:endParaRPr>
          </a:p>
        </p:txBody>
      </p:sp>
      <p:sp>
        <p:nvSpPr>
          <p:cNvPr id="63" name="Rectangle 62">
            <a:extLst>
              <a:ext uri="{FF2B5EF4-FFF2-40B4-BE49-F238E27FC236}">
                <a16:creationId xmlns:a16="http://schemas.microsoft.com/office/drawing/2014/main" id="{3ACAEB86-DE06-DB1A-B5E5-3E318D0B70C4}"/>
              </a:ext>
            </a:extLst>
          </p:cNvPr>
          <p:cNvSpPr/>
          <p:nvPr/>
        </p:nvSpPr>
        <p:spPr>
          <a:xfrm>
            <a:off x="1031769" y="2124265"/>
            <a:ext cx="10285775" cy="5909310"/>
          </a:xfrm>
          <a:prstGeom prst="rect">
            <a:avLst/>
          </a:prstGeom>
        </p:spPr>
        <p:txBody>
          <a:bodyPr wrap="square" lIns="0" tIns="0" rIns="0" bIns="0" numCol="2" anchor="t">
            <a:spAutoFit/>
          </a:bodyPr>
          <a:lstStyle/>
          <a:p>
            <a:r>
              <a:rPr lang="en-US" sz="1200" b="1" dirty="0">
                <a:latin typeface="Noto Sans" panose="020B0502040504020204" pitchFamily="34" charset="0"/>
              </a:rPr>
              <a:t>	Major News: </a:t>
            </a:r>
          </a:p>
          <a:p>
            <a:endParaRPr lang="en-US" sz="1200" dirty="0">
              <a:latin typeface="Noto Sans" panose="020B0502040504020204" pitchFamily="34" charset="0"/>
            </a:endParaRPr>
          </a:p>
          <a:p>
            <a:pPr marL="171450" indent="-171450" algn="just">
              <a:buFont typeface="Arial" panose="020B0604020202020204" pitchFamily="34" charset="0"/>
              <a:buChar char="•"/>
            </a:pPr>
            <a:r>
              <a:rPr lang="en-US" sz="1200" dirty="0">
                <a:latin typeface="Noto Sans" panose="020B0502040504020204" pitchFamily="34" charset="0"/>
              </a:rPr>
              <a:t>Menzies has been awarded 7 ground handling licenses by the Spanish Airport Authority (“AENA”) for a period of seven years during which they will provide full ramp and passenger services at these airports from early 2024 to 2031. </a:t>
            </a:r>
          </a:p>
          <a:p>
            <a:pPr marL="171450" indent="-171450" algn="just">
              <a:buFont typeface="Arial" panose="020B0604020202020204" pitchFamily="34" charset="0"/>
              <a:buChar char="•"/>
            </a:pPr>
            <a:endParaRPr lang="en-AU" sz="1200" dirty="0">
              <a:latin typeface="Noto Sans" panose="020B0502040504020204" pitchFamily="34" charset="0"/>
            </a:endParaRPr>
          </a:p>
          <a:p>
            <a:pPr marL="171450" indent="-171450" algn="just">
              <a:buFont typeface="Arial" panose="020B0604020202020204" pitchFamily="34" charset="0"/>
              <a:buChar char="•"/>
            </a:pPr>
            <a:endParaRPr lang="en-AU" sz="1200" dirty="0">
              <a:latin typeface="Noto Sans" panose="020B0502040504020204" pitchFamily="34" charset="0"/>
            </a:endParaRPr>
          </a:p>
          <a:p>
            <a:pPr marL="171450" indent="-171450" algn="just">
              <a:buFont typeface="Arial" panose="020B0604020202020204" pitchFamily="34" charset="0"/>
              <a:buChar char="•"/>
            </a:pPr>
            <a:endParaRPr lang="en-AU" sz="1200" dirty="0">
              <a:latin typeface="Noto Sans" panose="020B0502040504020204" pitchFamily="34" charset="0"/>
            </a:endParaRPr>
          </a:p>
          <a:p>
            <a:pPr marL="171450" indent="-171450" algn="just">
              <a:buFont typeface="Arial" panose="020B0604020202020204" pitchFamily="34" charset="0"/>
              <a:buChar char="•"/>
            </a:pPr>
            <a:r>
              <a:rPr lang="en-AU" sz="1200" dirty="0">
                <a:latin typeface="Noto Sans" panose="020B0502040504020204" pitchFamily="34" charset="0"/>
              </a:rPr>
              <a:t>Agility has signed a </a:t>
            </a:r>
            <a:r>
              <a:rPr lang="en-US" sz="1200" dirty="0">
                <a:latin typeface="Noto Sans" panose="020B0502040504020204" pitchFamily="34" charset="0"/>
              </a:rPr>
              <a:t>memorandum of understanding signed with the Ministry of Investment of the Kingdom of Saudi Arabia (</a:t>
            </a:r>
            <a:r>
              <a:rPr lang="en-US" sz="1200" dirty="0">
                <a:latin typeface="Noto Sans" panose="020B0502040504020204" pitchFamily="34" charset="0"/>
                <a:hlinkClick r:id="rId8">
                  <a:extLst>
                    <a:ext uri="{A12FA001-AC4F-418D-AE19-62706E023703}">
                      <ahyp:hlinkClr xmlns:ahyp="http://schemas.microsoft.com/office/drawing/2018/hyperlinkcolor" val="tx"/>
                    </a:ext>
                  </a:extLst>
                </a:hlinkClick>
              </a:rPr>
              <a:t>MISA</a:t>
            </a:r>
            <a:r>
              <a:rPr lang="en-US" sz="1200" dirty="0">
                <a:latin typeface="Noto Sans" panose="020B0502040504020204" pitchFamily="34" charset="0"/>
              </a:rPr>
              <a:t>) to explore areas of collaboration to strengthen the healthcare sector in the kingdom.</a:t>
            </a:r>
          </a:p>
          <a:p>
            <a:pPr marL="171450" indent="-171450" algn="just">
              <a:buFont typeface="Arial" panose="020B0604020202020204" pitchFamily="34" charset="0"/>
              <a:buChar char="•"/>
            </a:pPr>
            <a:endParaRPr lang="en-US" sz="1200" dirty="0">
              <a:latin typeface="Noto Sans" panose="020B0502040504020204" pitchFamily="34" charset="0"/>
            </a:endParaRPr>
          </a:p>
          <a:p>
            <a:pPr marL="171450" indent="-171450" algn="just">
              <a:buFont typeface="Arial" panose="020B0604020202020204" pitchFamily="34" charset="0"/>
              <a:buChar char="•"/>
            </a:pPr>
            <a:endParaRPr lang="en-US" sz="1200" dirty="0">
              <a:latin typeface="Noto Sans" panose="020B0502040504020204" pitchFamily="34" charset="0"/>
            </a:endParaRPr>
          </a:p>
          <a:p>
            <a:pPr marL="171450" indent="-171450" algn="just">
              <a:buFont typeface="Arial" panose="020B0604020202020204" pitchFamily="34" charset="0"/>
              <a:buChar char="•"/>
            </a:pPr>
            <a:endParaRPr lang="en-US" sz="1200" dirty="0">
              <a:latin typeface="Noto Sans" panose="020B0502040504020204" pitchFamily="34" charset="0"/>
            </a:endParaRPr>
          </a:p>
          <a:p>
            <a:pPr marL="171450" indent="-171450" algn="just">
              <a:buFont typeface="Arial" panose="020B0604020202020204" pitchFamily="34" charset="0"/>
              <a:buChar char="•"/>
            </a:pPr>
            <a:endParaRPr lang="en-US" sz="1200" dirty="0">
              <a:latin typeface="Noto Sans" panose="020B0502040504020204" pitchFamily="34" charset="0"/>
            </a:endParaRPr>
          </a:p>
          <a:p>
            <a:pPr marL="171450" indent="-171450" algn="just">
              <a:buFont typeface="Arial" panose="020B0604020202020204" pitchFamily="34" charset="0"/>
              <a:buChar char="•"/>
            </a:pPr>
            <a:endParaRPr lang="en-US" sz="1200" dirty="0">
              <a:latin typeface="Noto Sans" panose="020B0502040504020204" pitchFamily="34" charset="0"/>
            </a:endParaRPr>
          </a:p>
          <a:p>
            <a:pPr marL="171450" indent="-171450" algn="just">
              <a:buFont typeface="Arial" panose="020B0604020202020204" pitchFamily="34" charset="0"/>
              <a:buChar char="•"/>
            </a:pPr>
            <a:endParaRPr lang="en-US" sz="1200" dirty="0">
              <a:latin typeface="Noto Sans" panose="020B0502040504020204" pitchFamily="34" charset="0"/>
            </a:endParaRPr>
          </a:p>
          <a:p>
            <a:pPr algn="just"/>
            <a:endParaRPr lang="en-US" sz="1200" dirty="0">
              <a:latin typeface="Noto Sans" panose="020B0502040504020204" pitchFamily="34" charset="0"/>
            </a:endParaRPr>
          </a:p>
          <a:p>
            <a:pPr marL="171450" indent="-171450" algn="just">
              <a:buFont typeface="Arial" panose="020B0604020202020204" pitchFamily="34" charset="0"/>
              <a:buChar char="•"/>
            </a:pPr>
            <a:endParaRPr lang="en-US" sz="1200" dirty="0">
              <a:latin typeface="Noto Sans" panose="020B0502040504020204" pitchFamily="34" charset="0"/>
            </a:endParaRPr>
          </a:p>
          <a:p>
            <a:pPr marL="171450" indent="-171450" algn="just">
              <a:buFont typeface="Arial" panose="020B0604020202020204" pitchFamily="34" charset="0"/>
              <a:buChar char="•"/>
            </a:pPr>
            <a:endParaRPr lang="en-US" sz="1200" dirty="0">
              <a:latin typeface="Noto Sans" panose="020B0502040504020204" pitchFamily="34" charset="0"/>
            </a:endParaRPr>
          </a:p>
          <a:p>
            <a:pPr marL="171450" indent="-171450" algn="just">
              <a:buFont typeface="Arial" panose="020B0604020202020204" pitchFamily="34" charset="0"/>
              <a:buChar char="•"/>
            </a:pPr>
            <a:endParaRPr lang="en-US" sz="1200" dirty="0">
              <a:latin typeface="Noto Sans" panose="020B0502040504020204" pitchFamily="34" charset="0"/>
            </a:endParaRPr>
          </a:p>
          <a:p>
            <a:pPr marL="171450" indent="-171450" algn="just">
              <a:buFont typeface="Arial" panose="020B0604020202020204" pitchFamily="34" charset="0"/>
              <a:buChar char="•"/>
            </a:pPr>
            <a:endParaRPr lang="en-US" sz="1200" dirty="0">
              <a:latin typeface="Noto Sans" panose="020B0502040504020204" pitchFamily="34" charset="0"/>
            </a:endParaRPr>
          </a:p>
          <a:p>
            <a:pPr marL="171450" indent="-171450" algn="just">
              <a:buFont typeface="Arial" panose="020B0604020202020204" pitchFamily="34" charset="0"/>
              <a:buChar char="•"/>
            </a:pPr>
            <a:endParaRPr lang="en-US" sz="1200" dirty="0">
              <a:latin typeface="Noto Sans" panose="020B0502040504020204" pitchFamily="34" charset="0"/>
            </a:endParaRPr>
          </a:p>
          <a:p>
            <a:pPr marL="171450" indent="-171450" algn="just">
              <a:buFont typeface="Arial" panose="020B0604020202020204" pitchFamily="34" charset="0"/>
              <a:buChar char="•"/>
            </a:pPr>
            <a:endParaRPr lang="en-US" sz="1200" dirty="0">
              <a:latin typeface="Noto Sans" panose="020B0502040504020204" pitchFamily="34" charset="0"/>
            </a:endParaRPr>
          </a:p>
          <a:p>
            <a:pPr marL="171450" indent="-171450" algn="just">
              <a:buFont typeface="Arial" panose="020B0604020202020204" pitchFamily="34" charset="0"/>
              <a:buChar char="•"/>
            </a:pPr>
            <a:endParaRPr lang="en-US" sz="1200" dirty="0">
              <a:latin typeface="Noto Sans" panose="020B0502040504020204" pitchFamily="34" charset="0"/>
            </a:endParaRPr>
          </a:p>
          <a:p>
            <a:pPr marL="171450" indent="-171450" algn="just">
              <a:buFont typeface="Arial" panose="020B0604020202020204" pitchFamily="34" charset="0"/>
              <a:buChar char="•"/>
            </a:pPr>
            <a:endParaRPr lang="en-US" sz="1200" dirty="0">
              <a:latin typeface="Noto Sans" panose="020B0502040504020204" pitchFamily="34" charset="0"/>
            </a:endParaRPr>
          </a:p>
          <a:p>
            <a:pPr marL="171450" indent="-171450" algn="just">
              <a:buFont typeface="Arial" panose="020B0604020202020204" pitchFamily="34" charset="0"/>
              <a:buChar char="•"/>
            </a:pPr>
            <a:endParaRPr lang="en-AU" sz="1200" dirty="0">
              <a:latin typeface="Noto Sans" panose="020B0502040504020204" pitchFamily="34" charset="0"/>
            </a:endParaRPr>
          </a:p>
          <a:p>
            <a:pPr marL="171450" indent="-171450" algn="just">
              <a:buFont typeface="Arial" panose="020B0604020202020204" pitchFamily="34" charset="0"/>
              <a:buChar char="•"/>
            </a:pPr>
            <a:endParaRPr lang="en-AU" sz="1200" dirty="0">
              <a:latin typeface="Noto Sans" panose="020B0502040504020204" pitchFamily="34" charset="0"/>
            </a:endParaRPr>
          </a:p>
          <a:p>
            <a:pPr marL="171450" indent="-171450" algn="just">
              <a:buFont typeface="Arial" panose="020B0604020202020204" pitchFamily="34" charset="0"/>
              <a:buChar char="•"/>
            </a:pPr>
            <a:endParaRPr lang="en-AU" sz="1200" dirty="0">
              <a:latin typeface="Noto Sans" panose="020B0502040504020204" pitchFamily="34" charset="0"/>
            </a:endParaRPr>
          </a:p>
          <a:p>
            <a:pPr marL="171450" indent="-171450" algn="just">
              <a:buFont typeface="Arial" panose="020B0604020202020204" pitchFamily="34" charset="0"/>
              <a:buChar char="•"/>
            </a:pPr>
            <a:endParaRPr lang="en-AU" sz="1200" dirty="0">
              <a:latin typeface="Noto Sans" panose="020B0502040504020204" pitchFamily="34" charset="0"/>
            </a:endParaRPr>
          </a:p>
          <a:p>
            <a:pPr lvl="1" algn="just"/>
            <a:r>
              <a:rPr lang="en-AU" sz="1200" dirty="0">
                <a:latin typeface="Noto Sans" panose="020B0502040504020204" pitchFamily="34" charset="0"/>
              </a:rPr>
              <a:t>               </a:t>
            </a:r>
            <a:r>
              <a:rPr lang="en-US" sz="1200" b="1" dirty="0">
                <a:latin typeface="Noto Sans" panose="020B0502040504020204" pitchFamily="34" charset="0"/>
                <a:ea typeface="Noto Sans" panose="020B0502040504020204" pitchFamily="34" charset="0"/>
                <a:cs typeface="Noto Sans" panose="020B0502040504020204" pitchFamily="34" charset="0"/>
              </a:rPr>
              <a:t>Legal Dispute:</a:t>
            </a:r>
          </a:p>
          <a:p>
            <a:pPr lvl="1" algn="just"/>
            <a:endParaRPr lang="en-US" sz="1200" dirty="0">
              <a:latin typeface="Noto Sans" panose="020B0502040504020204" pitchFamily="34" charset="0"/>
              <a:ea typeface="Noto Sans" panose="020B0502040504020204" pitchFamily="34" charset="0"/>
              <a:cs typeface="Noto Sans" panose="020B0502040504020204" pitchFamily="34" charset="0"/>
            </a:endParaRPr>
          </a:p>
          <a:p>
            <a:pPr marL="1085850" lvl="2" indent="-171450" algn="just">
              <a:buFont typeface="Arial" panose="020B0604020202020204" pitchFamily="34" charset="0"/>
              <a:buChar char="•"/>
            </a:pPr>
            <a:r>
              <a:rPr lang="en-US" sz="1200" dirty="0">
                <a:latin typeface="Noto Sans" panose="020B0502040504020204" pitchFamily="34" charset="0"/>
                <a:ea typeface="Noto Sans" panose="020B0502040504020204" pitchFamily="34" charset="0"/>
                <a:cs typeface="Noto Sans" panose="020B0502040504020204" pitchFamily="34" charset="0"/>
              </a:rPr>
              <a:t>Agility continues to face some uncertainty related to some of the land contracts leased from the Public Authority for Industry, Agility believes its contracts have been legally renewed and has filed several legal cases. Agility will continue to pursue those claims to protect its rights and the rights of its shareholders. </a:t>
            </a:r>
          </a:p>
          <a:p>
            <a:pPr marL="1085850" lvl="2" indent="-171450" algn="just">
              <a:buFont typeface="Arial" panose="020B0604020202020204" pitchFamily="34" charset="0"/>
              <a:buChar char="•"/>
            </a:pPr>
            <a:endParaRPr lang="en-US" sz="1200" dirty="0">
              <a:latin typeface="Noto Sans" panose="020B0502040504020204" pitchFamily="34" charset="0"/>
              <a:ea typeface="Noto Sans" panose="020B0502040504020204" pitchFamily="34" charset="0"/>
              <a:cs typeface="Noto Sans" panose="020B0502040504020204" pitchFamily="34" charset="0"/>
            </a:endParaRPr>
          </a:p>
          <a:p>
            <a:pPr marL="1085850" lvl="2" indent="-171450" algn="just">
              <a:buFont typeface="Arial" panose="020B0604020202020204" pitchFamily="34" charset="0"/>
              <a:buChar char="•"/>
            </a:pPr>
            <a:endParaRPr lang="en-US" sz="1200" dirty="0">
              <a:latin typeface="Noto Sans" panose="020B0502040504020204" pitchFamily="34" charset="0"/>
              <a:ea typeface="Noto Sans" panose="020B0502040504020204" pitchFamily="34" charset="0"/>
              <a:cs typeface="Noto Sans" panose="020B0502040504020204" pitchFamily="34" charset="0"/>
            </a:endParaRPr>
          </a:p>
          <a:p>
            <a:endParaRPr lang="en-US" sz="1200" dirty="0">
              <a:latin typeface="Noto Sans" panose="020B0502040504020204" pitchFamily="34" charset="0"/>
              <a:ea typeface="Noto Sans" panose="020B0502040504020204" pitchFamily="34" charset="0"/>
              <a:cs typeface="Noto Sans" panose="020B0502040504020204" pitchFamily="34" charset="0"/>
            </a:endParaRPr>
          </a:p>
        </p:txBody>
      </p:sp>
      <p:pic>
        <p:nvPicPr>
          <p:cNvPr id="9" name="Graphic 8" descr="Handshake with solid fill">
            <a:extLst>
              <a:ext uri="{FF2B5EF4-FFF2-40B4-BE49-F238E27FC236}">
                <a16:creationId xmlns:a16="http://schemas.microsoft.com/office/drawing/2014/main" id="{2728E89A-BB32-751D-6F19-D5CAF9416BD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45655" y="1839069"/>
            <a:ext cx="734217" cy="734217"/>
          </a:xfrm>
          <a:prstGeom prst="rect">
            <a:avLst/>
          </a:prstGeom>
        </p:spPr>
      </p:pic>
      <p:pic>
        <p:nvPicPr>
          <p:cNvPr id="26" name="Graphic 25" descr="Scales of justice with solid fill">
            <a:extLst>
              <a:ext uri="{FF2B5EF4-FFF2-40B4-BE49-F238E27FC236}">
                <a16:creationId xmlns:a16="http://schemas.microsoft.com/office/drawing/2014/main" id="{F7473763-B6B3-633A-D14A-958E6C0450F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631597" y="2053670"/>
            <a:ext cx="398206" cy="398206"/>
          </a:xfrm>
          <a:prstGeom prst="rect">
            <a:avLst/>
          </a:prstGeom>
        </p:spPr>
      </p:pic>
    </p:spTree>
    <p:extLst>
      <p:ext uri="{BB962C8B-B14F-4D97-AF65-F5344CB8AC3E}">
        <p14:creationId xmlns:p14="http://schemas.microsoft.com/office/powerpoint/2010/main" val="4085317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7F2AC3-1BD2-44DB-B05E-45E85C5386F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9" descr="Agility_logos_ppt-03.png">
            <a:extLst>
              <a:ext uri="{FF2B5EF4-FFF2-40B4-BE49-F238E27FC236}">
                <a16:creationId xmlns:a16="http://schemas.microsoft.com/office/drawing/2014/main" id="{E9323AFE-149E-4FFD-8520-11FFEDFEEA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6540" y="3261361"/>
            <a:ext cx="2550160" cy="705669"/>
          </a:xfrm>
          <a:prstGeom prst="rect">
            <a:avLst/>
          </a:prstGeom>
        </p:spPr>
      </p:pic>
      <p:sp>
        <p:nvSpPr>
          <p:cNvPr id="5" name="Text Placeholder 4"/>
          <p:cNvSpPr>
            <a:spLocks noGrp="1"/>
          </p:cNvSpPr>
          <p:nvPr>
            <p:ph type="body" sz="quarter" idx="10"/>
          </p:nvPr>
        </p:nvSpPr>
        <p:spPr>
          <a:xfrm>
            <a:off x="827314" y="2707436"/>
            <a:ext cx="8507755" cy="1127586"/>
          </a:xfrm>
        </p:spPr>
        <p:txBody>
          <a:bodyPr>
            <a:normAutofit fontScale="92500" lnSpcReduction="10000"/>
          </a:bodyPr>
          <a:lstStyle/>
          <a:p>
            <a:r>
              <a:rPr lang="en-US" sz="4500" dirty="0">
                <a:latin typeface="+mj-lt"/>
                <a:cs typeface="Arial" panose="020B0604020202020204" pitchFamily="34" charset="0"/>
              </a:rPr>
              <a:t>Group Financial Performance </a:t>
            </a:r>
            <a:br>
              <a:rPr lang="en-US" sz="4500" b="0" dirty="0">
                <a:latin typeface="+mj-lt"/>
                <a:cs typeface="Arial" panose="020B0604020202020204" pitchFamily="34" charset="0"/>
              </a:rPr>
            </a:br>
            <a:r>
              <a:rPr lang="en-US" sz="4000" b="0" dirty="0">
                <a:latin typeface="+mj-lt"/>
                <a:cs typeface="Arial" panose="020B0604020202020204" pitchFamily="34" charset="0"/>
              </a:rPr>
              <a:t>Financial Highlights Q3 2023</a:t>
            </a:r>
            <a:endParaRPr lang="en-US" sz="4500" b="0" dirty="0">
              <a:latin typeface="+mj-lt"/>
              <a:cs typeface="Arial" panose="020B0604020202020204" pitchFamily="34" charset="0"/>
            </a:endParaRPr>
          </a:p>
        </p:txBody>
      </p:sp>
      <p:sp>
        <p:nvSpPr>
          <p:cNvPr id="20" name="Freeform: Shape 19">
            <a:extLst>
              <a:ext uri="{FF2B5EF4-FFF2-40B4-BE49-F238E27FC236}">
                <a16:creationId xmlns:a16="http://schemas.microsoft.com/office/drawing/2014/main" id="{B2EB830E-8508-470E-98B7-D73FEA9F17C1}"/>
              </a:ext>
            </a:extLst>
          </p:cNvPr>
          <p:cNvSpPr/>
          <p:nvPr/>
        </p:nvSpPr>
        <p:spPr>
          <a:xfrm>
            <a:off x="0" y="4297680"/>
            <a:ext cx="431781" cy="2560320"/>
          </a:xfrm>
          <a:custGeom>
            <a:avLst/>
            <a:gdLst>
              <a:gd name="connsiteX0" fmla="*/ 0 w 431781"/>
              <a:gd name="connsiteY0" fmla="*/ 0 h 2560320"/>
              <a:gd name="connsiteX1" fmla="*/ 1 w 431781"/>
              <a:gd name="connsiteY1" fmla="*/ 0 h 2560320"/>
              <a:gd name="connsiteX2" fmla="*/ 431781 w 431781"/>
              <a:gd name="connsiteY2" fmla="*/ 1066753 h 2560320"/>
              <a:gd name="connsiteX3" fmla="*/ 0 w 431781"/>
              <a:gd name="connsiteY3" fmla="*/ 2560320 h 2560320"/>
              <a:gd name="connsiteX4" fmla="*/ 0 w 431781"/>
              <a:gd name="connsiteY4" fmla="*/ 0 h 256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781" h="2560320">
                <a:moveTo>
                  <a:pt x="0" y="0"/>
                </a:moveTo>
                <a:lnTo>
                  <a:pt x="1" y="0"/>
                </a:lnTo>
                <a:lnTo>
                  <a:pt x="431781" y="1066753"/>
                </a:lnTo>
                <a:lnTo>
                  <a:pt x="0" y="2560320"/>
                </a:lnTo>
                <a:lnTo>
                  <a:pt x="0" y="0"/>
                </a:lnTo>
                <a:close/>
              </a:path>
            </a:pathLst>
          </a:custGeom>
          <a:solidFill>
            <a:srgbClr val="AF27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F7537461-7E13-4FE8-BA6C-597D8C3B42E6}"/>
              </a:ext>
            </a:extLst>
          </p:cNvPr>
          <p:cNvSpPr/>
          <p:nvPr/>
        </p:nvSpPr>
        <p:spPr>
          <a:xfrm>
            <a:off x="431781" y="4297680"/>
            <a:ext cx="308393" cy="1066754"/>
          </a:xfrm>
          <a:custGeom>
            <a:avLst/>
            <a:gdLst>
              <a:gd name="connsiteX0" fmla="*/ 308392 w 308393"/>
              <a:gd name="connsiteY0" fmla="*/ 0 h 1066754"/>
              <a:gd name="connsiteX1" fmla="*/ 308393 w 308393"/>
              <a:gd name="connsiteY1" fmla="*/ 0 h 1066754"/>
              <a:gd name="connsiteX2" fmla="*/ 1 w 308393"/>
              <a:gd name="connsiteY2" fmla="*/ 1066754 h 1066754"/>
              <a:gd name="connsiteX3" fmla="*/ 0 w 308393"/>
              <a:gd name="connsiteY3" fmla="*/ 1066753 h 1066754"/>
              <a:gd name="connsiteX4" fmla="*/ 308392 w 308393"/>
              <a:gd name="connsiteY4" fmla="*/ 0 h 1066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393" h="1066754">
                <a:moveTo>
                  <a:pt x="308392" y="0"/>
                </a:moveTo>
                <a:lnTo>
                  <a:pt x="308393" y="0"/>
                </a:lnTo>
                <a:lnTo>
                  <a:pt x="1" y="1066754"/>
                </a:lnTo>
                <a:lnTo>
                  <a:pt x="0" y="1066753"/>
                </a:lnTo>
                <a:lnTo>
                  <a:pt x="308392" y="0"/>
                </a:lnTo>
                <a:close/>
              </a:path>
            </a:pathLst>
          </a:custGeom>
          <a:solidFill>
            <a:srgbClr val="AF27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D2DF776-4D12-4A90-B02E-6C71191C5E40}"/>
              </a:ext>
            </a:extLst>
          </p:cNvPr>
          <p:cNvSpPr/>
          <p:nvPr/>
        </p:nvSpPr>
        <p:spPr>
          <a:xfrm>
            <a:off x="0" y="5364434"/>
            <a:ext cx="1036320" cy="1493566"/>
          </a:xfrm>
          <a:custGeom>
            <a:avLst/>
            <a:gdLst>
              <a:gd name="connsiteX0" fmla="*/ 431781 w 1036320"/>
              <a:gd name="connsiteY0" fmla="*/ 0 h 1493566"/>
              <a:gd name="connsiteX1" fmla="*/ 1036320 w 1036320"/>
              <a:gd name="connsiteY1" fmla="*/ 1493566 h 1493566"/>
              <a:gd name="connsiteX2" fmla="*/ 0 w 1036320"/>
              <a:gd name="connsiteY2" fmla="*/ 1493566 h 1493566"/>
              <a:gd name="connsiteX3" fmla="*/ 431781 w 1036320"/>
              <a:gd name="connsiteY3" fmla="*/ 0 h 1493566"/>
            </a:gdLst>
            <a:ahLst/>
            <a:cxnLst>
              <a:cxn ang="0">
                <a:pos x="connsiteX0" y="connsiteY0"/>
              </a:cxn>
              <a:cxn ang="0">
                <a:pos x="connsiteX1" y="connsiteY1"/>
              </a:cxn>
              <a:cxn ang="0">
                <a:pos x="connsiteX2" y="connsiteY2"/>
              </a:cxn>
              <a:cxn ang="0">
                <a:pos x="connsiteX3" y="connsiteY3"/>
              </a:cxn>
            </a:cxnLst>
            <a:rect l="l" t="t" r="r" b="b"/>
            <a:pathLst>
              <a:path w="1036320" h="1493566">
                <a:moveTo>
                  <a:pt x="431781" y="0"/>
                </a:moveTo>
                <a:lnTo>
                  <a:pt x="1036320" y="1493566"/>
                </a:lnTo>
                <a:lnTo>
                  <a:pt x="0" y="1493566"/>
                </a:lnTo>
                <a:lnTo>
                  <a:pt x="43178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075143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1"/>
            </p:custDataLst>
            <p:extLst>
              <p:ext uri="{D42A27DB-BD31-4B8C-83A1-F6EECF244321}">
                <p14:modId xmlns:p14="http://schemas.microsoft.com/office/powerpoint/2010/main" val="25045623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3" imgW="592" imgH="661" progId="TCLayout.ActiveDocument.1">
                  <p:embed/>
                </p:oleObj>
              </mc:Choice>
              <mc:Fallback>
                <p:oleObj name="think-cell Slide" r:id="rId33" imgW="592" imgH="661" progId="TCLayout.ActiveDocument.1">
                  <p:embed/>
                  <p:pic>
                    <p:nvPicPr>
                      <p:cNvPr id="13" name="Object 12" hidden="1"/>
                      <p:cNvPicPr/>
                      <p:nvPr/>
                    </p:nvPicPr>
                    <p:blipFill>
                      <a:blip r:embed="rId34"/>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1000" dirty="0">
              <a:latin typeface="Noto Sans" panose="020B0502040504020204" pitchFamily="34"/>
              <a:sym typeface="Noto Sans" panose="020B0502040504020204" pitchFamily="34"/>
            </a:endParaRPr>
          </a:p>
        </p:txBody>
      </p:sp>
      <p:sp>
        <p:nvSpPr>
          <p:cNvPr id="7" name="Rectangle 6" hidden="1"/>
          <p:cNvSpPr/>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000" dirty="0">
              <a:sym typeface="+mn-lt"/>
            </a:endParaRPr>
          </a:p>
        </p:txBody>
      </p:sp>
      <p:sp>
        <p:nvSpPr>
          <p:cNvPr id="49" name="Text Placeholder 8">
            <a:extLst>
              <a:ext uri="{FF2B5EF4-FFF2-40B4-BE49-F238E27FC236}">
                <a16:creationId xmlns:a16="http://schemas.microsoft.com/office/drawing/2014/main" id="{405E3712-BFDB-4D75-9DB9-4D73062E9849}"/>
              </a:ext>
            </a:extLst>
          </p:cNvPr>
          <p:cNvSpPr>
            <a:spLocks noGrp="1"/>
          </p:cNvSpPr>
          <p:nvPr>
            <p:ph type="body" sz="quarter" idx="34"/>
          </p:nvPr>
        </p:nvSpPr>
        <p:spPr>
          <a:xfrm>
            <a:off x="304799" y="79095"/>
            <a:ext cx="10594539" cy="337873"/>
          </a:xfrm>
        </p:spPr>
        <p:txBody>
          <a:bodyPr/>
          <a:lstStyle/>
          <a:p>
            <a:r>
              <a:rPr lang="en-US" dirty="0"/>
              <a:t>Agility Income Statement – Q3 2023      </a:t>
            </a:r>
          </a:p>
          <a:p>
            <a:r>
              <a:rPr lang="en-US" dirty="0"/>
              <a:t>(KD </a:t>
            </a:r>
            <a:r>
              <a:rPr lang="en-US" dirty="0" err="1"/>
              <a:t>Mln</a:t>
            </a:r>
            <a:r>
              <a:rPr lang="en-US" dirty="0"/>
              <a:t>) </a:t>
            </a:r>
          </a:p>
        </p:txBody>
      </p:sp>
      <p:sp>
        <p:nvSpPr>
          <p:cNvPr id="54" name="Rectangle 53">
            <a:extLst>
              <a:ext uri="{FF2B5EF4-FFF2-40B4-BE49-F238E27FC236}">
                <a16:creationId xmlns:a16="http://schemas.microsoft.com/office/drawing/2014/main" id="{3EECECDA-415E-4336-AB3B-E1E8F88658C1}"/>
              </a:ext>
            </a:extLst>
          </p:cNvPr>
          <p:cNvSpPr/>
          <p:nvPr/>
        </p:nvSpPr>
        <p:spPr>
          <a:xfrm flipH="1">
            <a:off x="312358" y="1291969"/>
            <a:ext cx="5716859" cy="2476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69965" tIns="17998" rIns="449941" bIns="17998" rtlCol="0" anchor="ctr"/>
          <a:lstStyle/>
          <a:p>
            <a:pPr defTabSz="457109" fontAlgn="base">
              <a:spcBef>
                <a:spcPct val="0"/>
              </a:spcBef>
              <a:spcAft>
                <a:spcPct val="0"/>
              </a:spcAft>
            </a:pPr>
            <a:endParaRPr lang="en-US" sz="1600" b="1" dirty="0">
              <a:solidFill>
                <a:srgbClr val="D86018"/>
              </a:solidFill>
              <a:latin typeface="+mj-lt"/>
              <a:ea typeface="Noto Sans" panose="020B0502040504020204" pitchFamily="34" charset="0"/>
              <a:cs typeface="Noto Sans" panose="020B0502040504020204" pitchFamily="34" charset="0"/>
            </a:endParaRPr>
          </a:p>
        </p:txBody>
      </p:sp>
      <p:sp>
        <p:nvSpPr>
          <p:cNvPr id="55" name="Rectangle 54">
            <a:extLst>
              <a:ext uri="{FF2B5EF4-FFF2-40B4-BE49-F238E27FC236}">
                <a16:creationId xmlns:a16="http://schemas.microsoft.com/office/drawing/2014/main" id="{A1A05378-D1F3-43AB-8404-999E0079DE02}"/>
              </a:ext>
            </a:extLst>
          </p:cNvPr>
          <p:cNvSpPr/>
          <p:nvPr/>
        </p:nvSpPr>
        <p:spPr>
          <a:xfrm flipH="1">
            <a:off x="6170341" y="1291969"/>
            <a:ext cx="5716859" cy="2476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69965" tIns="17998" rIns="449941" bIns="17998" rtlCol="0" anchor="ctr"/>
          <a:lstStyle/>
          <a:p>
            <a:pPr defTabSz="457109" fontAlgn="base">
              <a:spcBef>
                <a:spcPct val="0"/>
              </a:spcBef>
              <a:spcAft>
                <a:spcPct val="0"/>
              </a:spcAft>
            </a:pPr>
            <a:endParaRPr lang="en-US" sz="1600" b="1" dirty="0">
              <a:solidFill>
                <a:srgbClr val="D86018"/>
              </a:solidFill>
              <a:latin typeface="+mj-lt"/>
              <a:ea typeface="Noto Sans" panose="020B0502040504020204" pitchFamily="34" charset="0"/>
              <a:cs typeface="Noto Sans" panose="020B0502040504020204" pitchFamily="34" charset="0"/>
            </a:endParaRPr>
          </a:p>
        </p:txBody>
      </p:sp>
      <p:sp>
        <p:nvSpPr>
          <p:cNvPr id="56" name="Rectangle 55">
            <a:extLst>
              <a:ext uri="{FF2B5EF4-FFF2-40B4-BE49-F238E27FC236}">
                <a16:creationId xmlns:a16="http://schemas.microsoft.com/office/drawing/2014/main" id="{5EC0ADE6-F38E-43BE-A1B8-ADE7F20669FD}"/>
              </a:ext>
            </a:extLst>
          </p:cNvPr>
          <p:cNvSpPr/>
          <p:nvPr/>
        </p:nvSpPr>
        <p:spPr>
          <a:xfrm flipH="1">
            <a:off x="304799" y="3902139"/>
            <a:ext cx="5716859" cy="2476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69965" tIns="17998" rIns="449941" bIns="17998" rtlCol="0" anchor="ctr"/>
          <a:lstStyle/>
          <a:p>
            <a:pPr defTabSz="457109" fontAlgn="base">
              <a:spcBef>
                <a:spcPct val="0"/>
              </a:spcBef>
              <a:spcAft>
                <a:spcPct val="0"/>
              </a:spcAft>
            </a:pPr>
            <a:endParaRPr lang="en-US" sz="1600" b="1" dirty="0">
              <a:solidFill>
                <a:srgbClr val="D86018"/>
              </a:solidFill>
              <a:latin typeface="+mj-lt"/>
              <a:ea typeface="Noto Sans" panose="020B0502040504020204" pitchFamily="34" charset="0"/>
              <a:cs typeface="Noto Sans" panose="020B0502040504020204" pitchFamily="34" charset="0"/>
            </a:endParaRPr>
          </a:p>
        </p:txBody>
      </p:sp>
      <p:sp>
        <p:nvSpPr>
          <p:cNvPr id="57" name="Rectangle 56">
            <a:extLst>
              <a:ext uri="{FF2B5EF4-FFF2-40B4-BE49-F238E27FC236}">
                <a16:creationId xmlns:a16="http://schemas.microsoft.com/office/drawing/2014/main" id="{05FE08A6-EDDE-4DDC-83A8-C2285B8E40EF}"/>
              </a:ext>
            </a:extLst>
          </p:cNvPr>
          <p:cNvSpPr/>
          <p:nvPr/>
        </p:nvSpPr>
        <p:spPr>
          <a:xfrm flipH="1">
            <a:off x="6170341" y="3902139"/>
            <a:ext cx="5716859" cy="2476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69965" tIns="17998" rIns="449941" bIns="17998" rtlCol="0" anchor="ctr"/>
          <a:lstStyle/>
          <a:p>
            <a:pPr defTabSz="457109" fontAlgn="base">
              <a:spcBef>
                <a:spcPct val="0"/>
              </a:spcBef>
              <a:spcAft>
                <a:spcPct val="0"/>
              </a:spcAft>
            </a:pPr>
            <a:endParaRPr lang="en-US" sz="1600" b="1" dirty="0">
              <a:solidFill>
                <a:srgbClr val="D86018"/>
              </a:solidFill>
              <a:latin typeface="+mj-lt"/>
              <a:ea typeface="Noto Sans" panose="020B0502040504020204" pitchFamily="34" charset="0"/>
              <a:cs typeface="Noto Sans" panose="020B0502040504020204" pitchFamily="34" charset="0"/>
            </a:endParaRPr>
          </a:p>
        </p:txBody>
      </p:sp>
      <p:sp>
        <p:nvSpPr>
          <p:cNvPr id="66" name="TextBox 340">
            <a:extLst>
              <a:ext uri="{FF2B5EF4-FFF2-40B4-BE49-F238E27FC236}">
                <a16:creationId xmlns:a16="http://schemas.microsoft.com/office/drawing/2014/main" id="{93E6DAF7-E327-4692-BBAD-907D5A799E6E}"/>
              </a:ext>
            </a:extLst>
          </p:cNvPr>
          <p:cNvSpPr txBox="1">
            <a:spLocks noChangeArrowheads="1"/>
          </p:cNvSpPr>
          <p:nvPr/>
        </p:nvSpPr>
        <p:spPr bwMode="auto">
          <a:xfrm>
            <a:off x="443994" y="1385419"/>
            <a:ext cx="3456437" cy="307777"/>
          </a:xfrm>
          <a:prstGeom prst="rect">
            <a:avLst/>
          </a:prstGeom>
          <a:noFill/>
          <a:ln w="9525">
            <a:noFill/>
            <a:miter lim="800000"/>
            <a:headEnd/>
            <a:tailEnd/>
          </a:ln>
        </p:spPr>
        <p:txBody>
          <a:bodyPr wrap="square" lIns="0" rIns="0" anchor="ctr">
            <a:spAutoFit/>
          </a:bodyPr>
          <a:lstStyle/>
          <a:p>
            <a:r>
              <a:rPr lang="en-US" sz="1400" b="1" dirty="0">
                <a:cs typeface="Arial" panose="020B0604020202020204" pitchFamily="34" charset="0"/>
              </a:rPr>
              <a:t>Revenue</a:t>
            </a:r>
          </a:p>
        </p:txBody>
      </p:sp>
      <p:cxnSp>
        <p:nvCxnSpPr>
          <p:cNvPr id="68" name="Straight Connector 67">
            <a:extLst>
              <a:ext uri="{FF2B5EF4-FFF2-40B4-BE49-F238E27FC236}">
                <a16:creationId xmlns:a16="http://schemas.microsoft.com/office/drawing/2014/main" id="{FF2F0399-169B-451D-AF21-AA6D793BE024}"/>
              </a:ext>
            </a:extLst>
          </p:cNvPr>
          <p:cNvCxnSpPr>
            <a:cxnSpLocks/>
          </p:cNvCxnSpPr>
          <p:nvPr/>
        </p:nvCxnSpPr>
        <p:spPr>
          <a:xfrm>
            <a:off x="343299" y="1416196"/>
            <a:ext cx="0" cy="246888"/>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6" name="TextBox 340">
            <a:extLst>
              <a:ext uri="{FF2B5EF4-FFF2-40B4-BE49-F238E27FC236}">
                <a16:creationId xmlns:a16="http://schemas.microsoft.com/office/drawing/2014/main" id="{E1180D2C-CF35-4E8A-AB11-4994C632764A}"/>
              </a:ext>
            </a:extLst>
          </p:cNvPr>
          <p:cNvSpPr txBox="1">
            <a:spLocks noChangeArrowheads="1"/>
          </p:cNvSpPr>
          <p:nvPr/>
        </p:nvSpPr>
        <p:spPr bwMode="auto">
          <a:xfrm>
            <a:off x="6313298" y="1385419"/>
            <a:ext cx="3456437" cy="307777"/>
          </a:xfrm>
          <a:prstGeom prst="rect">
            <a:avLst/>
          </a:prstGeom>
          <a:noFill/>
          <a:ln w="9525">
            <a:noFill/>
            <a:miter lim="800000"/>
            <a:headEnd/>
            <a:tailEnd/>
          </a:ln>
        </p:spPr>
        <p:txBody>
          <a:bodyPr wrap="square" lIns="0" rIns="0" anchor="ctr">
            <a:spAutoFit/>
          </a:bodyPr>
          <a:lstStyle/>
          <a:p>
            <a:r>
              <a:rPr lang="en-US" sz="1400" b="1" dirty="0">
                <a:cs typeface="Arial" panose="020B0604020202020204" pitchFamily="34" charset="0"/>
              </a:rPr>
              <a:t>Net Revenue</a:t>
            </a:r>
          </a:p>
        </p:txBody>
      </p:sp>
      <p:cxnSp>
        <p:nvCxnSpPr>
          <p:cNvPr id="78" name="Straight Connector 77">
            <a:extLst>
              <a:ext uri="{FF2B5EF4-FFF2-40B4-BE49-F238E27FC236}">
                <a16:creationId xmlns:a16="http://schemas.microsoft.com/office/drawing/2014/main" id="{FCCDC39B-E70B-4276-9B61-88F46DD267BF}"/>
              </a:ext>
            </a:extLst>
          </p:cNvPr>
          <p:cNvCxnSpPr>
            <a:cxnSpLocks/>
          </p:cNvCxnSpPr>
          <p:nvPr/>
        </p:nvCxnSpPr>
        <p:spPr>
          <a:xfrm>
            <a:off x="6212603" y="1416196"/>
            <a:ext cx="0" cy="246888"/>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86" name="TextBox 340">
            <a:extLst>
              <a:ext uri="{FF2B5EF4-FFF2-40B4-BE49-F238E27FC236}">
                <a16:creationId xmlns:a16="http://schemas.microsoft.com/office/drawing/2014/main" id="{76D29A1A-0BAA-438D-B0BA-7CA035E9B364}"/>
              </a:ext>
            </a:extLst>
          </p:cNvPr>
          <p:cNvSpPr txBox="1">
            <a:spLocks noChangeArrowheads="1"/>
          </p:cNvSpPr>
          <p:nvPr/>
        </p:nvSpPr>
        <p:spPr bwMode="auto">
          <a:xfrm>
            <a:off x="443994" y="4052228"/>
            <a:ext cx="3456437" cy="307777"/>
          </a:xfrm>
          <a:prstGeom prst="rect">
            <a:avLst/>
          </a:prstGeom>
          <a:noFill/>
          <a:ln w="9525">
            <a:noFill/>
            <a:miter lim="800000"/>
            <a:headEnd/>
            <a:tailEnd/>
          </a:ln>
        </p:spPr>
        <p:txBody>
          <a:bodyPr wrap="square" lIns="0" rIns="0" anchor="ctr">
            <a:spAutoFit/>
          </a:bodyPr>
          <a:lstStyle/>
          <a:p>
            <a:r>
              <a:rPr lang="en-US" sz="1400" b="1" dirty="0">
                <a:cs typeface="Arial" panose="020B0604020202020204" pitchFamily="34" charset="0"/>
              </a:rPr>
              <a:t>EBITDA</a:t>
            </a:r>
          </a:p>
        </p:txBody>
      </p:sp>
      <p:cxnSp>
        <p:nvCxnSpPr>
          <p:cNvPr id="67" name="Straight Connector 66">
            <a:extLst>
              <a:ext uri="{FF2B5EF4-FFF2-40B4-BE49-F238E27FC236}">
                <a16:creationId xmlns:a16="http://schemas.microsoft.com/office/drawing/2014/main" id="{24D88B72-B417-47FA-A143-17DD7E524814}"/>
              </a:ext>
            </a:extLst>
          </p:cNvPr>
          <p:cNvCxnSpPr>
            <a:cxnSpLocks/>
          </p:cNvCxnSpPr>
          <p:nvPr/>
        </p:nvCxnSpPr>
        <p:spPr>
          <a:xfrm>
            <a:off x="1378293" y="1540816"/>
            <a:ext cx="4429930" cy="0"/>
          </a:xfrm>
          <a:prstGeom prst="line">
            <a:avLst/>
          </a:prstGeom>
          <a:ln w="3175">
            <a:solidFill>
              <a:schemeClr val="bg1">
                <a:lumMod val="85000"/>
              </a:schemeClr>
            </a:solidFill>
          </a:ln>
        </p:spPr>
        <p:style>
          <a:lnRef idx="1">
            <a:schemeClr val="accent4"/>
          </a:lnRef>
          <a:fillRef idx="0">
            <a:schemeClr val="accent4"/>
          </a:fillRef>
          <a:effectRef idx="0">
            <a:schemeClr val="accent4"/>
          </a:effectRef>
          <a:fontRef idx="minor">
            <a:schemeClr val="tx1"/>
          </a:fontRef>
        </p:style>
      </p:cxnSp>
      <p:cxnSp>
        <p:nvCxnSpPr>
          <p:cNvPr id="87" name="Straight Connector 86">
            <a:extLst>
              <a:ext uri="{FF2B5EF4-FFF2-40B4-BE49-F238E27FC236}">
                <a16:creationId xmlns:a16="http://schemas.microsoft.com/office/drawing/2014/main" id="{F1548C47-B198-49B4-9730-6404B128E351}"/>
              </a:ext>
            </a:extLst>
          </p:cNvPr>
          <p:cNvCxnSpPr>
            <a:cxnSpLocks/>
          </p:cNvCxnSpPr>
          <p:nvPr/>
        </p:nvCxnSpPr>
        <p:spPr>
          <a:xfrm>
            <a:off x="1261641" y="4207625"/>
            <a:ext cx="4546582" cy="0"/>
          </a:xfrm>
          <a:prstGeom prst="line">
            <a:avLst/>
          </a:prstGeom>
          <a:ln w="3175">
            <a:solidFill>
              <a:schemeClr val="bg1">
                <a:lumMod val="85000"/>
              </a:schemeClr>
            </a:solidFill>
          </a:ln>
        </p:spPr>
        <p:style>
          <a:lnRef idx="1">
            <a:schemeClr val="accent4"/>
          </a:lnRef>
          <a:fillRef idx="0">
            <a:schemeClr val="accent4"/>
          </a:fillRef>
          <a:effectRef idx="0">
            <a:schemeClr val="accent4"/>
          </a:effectRef>
          <a:fontRef idx="minor">
            <a:schemeClr val="tx1"/>
          </a:fontRef>
        </p:style>
      </p:cxnSp>
      <p:cxnSp>
        <p:nvCxnSpPr>
          <p:cNvPr id="88" name="Straight Connector 87">
            <a:extLst>
              <a:ext uri="{FF2B5EF4-FFF2-40B4-BE49-F238E27FC236}">
                <a16:creationId xmlns:a16="http://schemas.microsoft.com/office/drawing/2014/main" id="{A0B03092-7BB4-466D-B523-C03123E04B35}"/>
              </a:ext>
            </a:extLst>
          </p:cNvPr>
          <p:cNvCxnSpPr>
            <a:cxnSpLocks/>
          </p:cNvCxnSpPr>
          <p:nvPr/>
        </p:nvCxnSpPr>
        <p:spPr>
          <a:xfrm>
            <a:off x="343299" y="4083005"/>
            <a:ext cx="0" cy="246888"/>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96" name="TextBox 340">
            <a:extLst>
              <a:ext uri="{FF2B5EF4-FFF2-40B4-BE49-F238E27FC236}">
                <a16:creationId xmlns:a16="http://schemas.microsoft.com/office/drawing/2014/main" id="{FA02C4F9-E774-4452-BD5D-19AF3D0E6A61}"/>
              </a:ext>
            </a:extLst>
          </p:cNvPr>
          <p:cNvSpPr txBox="1">
            <a:spLocks noChangeArrowheads="1"/>
          </p:cNvSpPr>
          <p:nvPr/>
        </p:nvSpPr>
        <p:spPr bwMode="auto">
          <a:xfrm>
            <a:off x="6313298" y="4052228"/>
            <a:ext cx="3456437" cy="307777"/>
          </a:xfrm>
          <a:prstGeom prst="rect">
            <a:avLst/>
          </a:prstGeom>
          <a:noFill/>
          <a:ln w="9525">
            <a:noFill/>
            <a:miter lim="800000"/>
            <a:headEnd/>
            <a:tailEnd/>
          </a:ln>
        </p:spPr>
        <p:txBody>
          <a:bodyPr wrap="square" lIns="0" rIns="0" anchor="ctr">
            <a:spAutoFit/>
          </a:bodyPr>
          <a:lstStyle/>
          <a:p>
            <a:r>
              <a:rPr lang="en-US" sz="1400" b="1" dirty="0">
                <a:cs typeface="Arial" panose="020B0604020202020204" pitchFamily="34" charset="0"/>
              </a:rPr>
              <a:t>Net Profit</a:t>
            </a:r>
          </a:p>
        </p:txBody>
      </p:sp>
      <p:cxnSp>
        <p:nvCxnSpPr>
          <p:cNvPr id="77" name="Straight Connector 76">
            <a:extLst>
              <a:ext uri="{FF2B5EF4-FFF2-40B4-BE49-F238E27FC236}">
                <a16:creationId xmlns:a16="http://schemas.microsoft.com/office/drawing/2014/main" id="{B82A46CB-010B-4941-9065-015E73F3D1BE}"/>
              </a:ext>
            </a:extLst>
          </p:cNvPr>
          <p:cNvCxnSpPr>
            <a:cxnSpLocks/>
          </p:cNvCxnSpPr>
          <p:nvPr/>
        </p:nvCxnSpPr>
        <p:spPr>
          <a:xfrm>
            <a:off x="7670702" y="1540816"/>
            <a:ext cx="3995502" cy="0"/>
          </a:xfrm>
          <a:prstGeom prst="line">
            <a:avLst/>
          </a:prstGeom>
          <a:ln w="3175">
            <a:solidFill>
              <a:schemeClr val="bg1">
                <a:lumMod val="85000"/>
              </a:schemeClr>
            </a:solidFill>
          </a:ln>
        </p:spPr>
        <p:style>
          <a:lnRef idx="1">
            <a:schemeClr val="accent4"/>
          </a:lnRef>
          <a:fillRef idx="0">
            <a:schemeClr val="accent4"/>
          </a:fillRef>
          <a:effectRef idx="0">
            <a:schemeClr val="accent4"/>
          </a:effectRef>
          <a:fontRef idx="minor">
            <a:schemeClr val="tx1"/>
          </a:fontRef>
        </p:style>
      </p:cxnSp>
      <p:cxnSp>
        <p:nvCxnSpPr>
          <p:cNvPr id="98" name="Straight Connector 97">
            <a:extLst>
              <a:ext uri="{FF2B5EF4-FFF2-40B4-BE49-F238E27FC236}">
                <a16:creationId xmlns:a16="http://schemas.microsoft.com/office/drawing/2014/main" id="{B61C1C7E-D1E9-415E-A9B9-281D0779E7AE}"/>
              </a:ext>
            </a:extLst>
          </p:cNvPr>
          <p:cNvCxnSpPr>
            <a:cxnSpLocks/>
          </p:cNvCxnSpPr>
          <p:nvPr/>
        </p:nvCxnSpPr>
        <p:spPr>
          <a:xfrm>
            <a:off x="6212603" y="4083005"/>
            <a:ext cx="0" cy="246888"/>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aphicFrame>
        <p:nvGraphicFramePr>
          <p:cNvPr id="4" name="Chart 3">
            <a:extLst>
              <a:ext uri="{FF2B5EF4-FFF2-40B4-BE49-F238E27FC236}">
                <a16:creationId xmlns:a16="http://schemas.microsoft.com/office/drawing/2014/main" id="{F5C1603A-9AFB-9554-38AE-3DA2F278A934}"/>
              </a:ext>
            </a:extLst>
          </p:cNvPr>
          <p:cNvGraphicFramePr/>
          <p:nvPr>
            <p:custDataLst>
              <p:tags r:id="rId3"/>
            </p:custDataLst>
            <p:extLst>
              <p:ext uri="{D42A27DB-BD31-4B8C-83A1-F6EECF244321}">
                <p14:modId xmlns:p14="http://schemas.microsoft.com/office/powerpoint/2010/main" val="756128327"/>
              </p:ext>
            </p:extLst>
          </p:nvPr>
        </p:nvGraphicFramePr>
        <p:xfrm>
          <a:off x="584200" y="2133600"/>
          <a:ext cx="5157788" cy="1582738"/>
        </p:xfrm>
        <a:graphic>
          <a:graphicData uri="http://schemas.openxmlformats.org/drawingml/2006/chart">
            <c:chart xmlns:c="http://schemas.openxmlformats.org/drawingml/2006/chart" xmlns:r="http://schemas.openxmlformats.org/officeDocument/2006/relationships" r:id="rId35"/>
          </a:graphicData>
        </a:graphic>
      </p:graphicFrame>
      <p:cxnSp>
        <p:nvCxnSpPr>
          <p:cNvPr id="21" name="Straight Connector 20"/>
          <p:cNvCxnSpPr/>
          <p:nvPr>
            <p:custDataLst>
              <p:tags r:id="rId4"/>
            </p:custDataLst>
          </p:nvPr>
        </p:nvCxnSpPr>
        <p:spPr bwMode="auto">
          <a:xfrm flipV="1">
            <a:off x="1914525" y="2105025"/>
            <a:ext cx="0" cy="452438"/>
          </a:xfrm>
          <a:prstGeom prst="line">
            <a:avLst/>
          </a:prstGeom>
          <a:ln w="1270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 name="Straight Connector 21"/>
          <p:cNvCxnSpPr>
            <a:cxnSpLocks/>
          </p:cNvCxnSpPr>
          <p:nvPr>
            <p:custDataLst>
              <p:tags r:id="rId5"/>
            </p:custDataLst>
          </p:nvPr>
        </p:nvCxnSpPr>
        <p:spPr bwMode="auto">
          <a:xfrm>
            <a:off x="1914525" y="2105025"/>
            <a:ext cx="2497138" cy="0"/>
          </a:xfrm>
          <a:prstGeom prst="line">
            <a:avLst/>
          </a:prstGeom>
          <a:ln w="1270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 name="Straight Connector 22"/>
          <p:cNvCxnSpPr/>
          <p:nvPr>
            <p:custDataLst>
              <p:tags r:id="rId6"/>
            </p:custDataLst>
          </p:nvPr>
        </p:nvCxnSpPr>
        <p:spPr bwMode="auto">
          <a:xfrm>
            <a:off x="4411663" y="2105025"/>
            <a:ext cx="0" cy="152400"/>
          </a:xfrm>
          <a:prstGeom prst="line">
            <a:avLst/>
          </a:prstGeom>
          <a:ln w="12700"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100" name="Rectangle 99"/>
          <p:cNvSpPr/>
          <p:nvPr>
            <p:custDataLst>
              <p:tags r:id="rId7"/>
            </p:custDataLst>
          </p:nvPr>
        </p:nvSpPr>
        <p:spPr bwMode="auto">
          <a:xfrm>
            <a:off x="1666875" y="3533775"/>
            <a:ext cx="495300" cy="152400"/>
          </a:xfrm>
          <a:prstGeom prst="rect">
            <a:avLst/>
          </a:prstGeom>
          <a:noFill/>
          <a:ln w="425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425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t"/>
          <a:lstStyle/>
          <a:p>
            <a:pPr algn="ctr">
              <a:spcBef>
                <a:spcPct val="0"/>
              </a:spcBef>
              <a:spcAft>
                <a:spcPct val="0"/>
              </a:spcAft>
            </a:pPr>
            <a:fld id="{5A00CD8F-1A11-4F11-A0AF-99DDAB1F955D}" type="datetime'''''''''''''''''''''Q''''3 ''2''''''''''0''''''22'''''''''">
              <a:rPr lang="en-US" altLang="en-US" sz="1000" smtClean="0">
                <a:solidFill>
                  <a:schemeClr val="tx1"/>
                </a:solidFill>
                <a:latin typeface="Arial" panose="020B0604020202020204" pitchFamily="34" charset="0"/>
              </a:rPr>
              <a:pPr/>
              <a:t>Q3 2022</a:t>
            </a:fld>
            <a:endParaRPr lang="en-US" sz="10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5" name="Rectangle 24"/>
          <p:cNvSpPr/>
          <p:nvPr>
            <p:custDataLst>
              <p:tags r:id="rId8"/>
            </p:custDataLst>
          </p:nvPr>
        </p:nvSpPr>
        <p:spPr bwMode="auto">
          <a:xfrm>
            <a:off x="4164013" y="3533775"/>
            <a:ext cx="495300" cy="152400"/>
          </a:xfrm>
          <a:prstGeom prst="rect">
            <a:avLst/>
          </a:prstGeom>
          <a:noFill/>
          <a:ln w="425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425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t"/>
          <a:lstStyle/>
          <a:p>
            <a:pPr algn="ctr">
              <a:spcBef>
                <a:spcPct val="0"/>
              </a:spcBef>
              <a:spcAft>
                <a:spcPct val="0"/>
              </a:spcAft>
            </a:pPr>
            <a:fld id="{B700C4CA-9405-41EC-9E04-4DB446343D28}" type="datetime'''''''Q3'''''''''' ''''''2''''023'''''''''''''''''''">
              <a:rPr lang="en-US" altLang="en-US" sz="1000" smtClean="0">
                <a:solidFill>
                  <a:schemeClr val="tx1"/>
                </a:solidFill>
                <a:latin typeface="Arial" panose="020B0604020202020204" pitchFamily="34" charset="0"/>
              </a:rPr>
              <a:pPr/>
              <a:t>Q3 2023</a:t>
            </a:fld>
            <a:endParaRPr lang="en-US" sz="100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14" name="Oval 13"/>
          <p:cNvSpPr/>
          <p:nvPr>
            <p:custDataLst>
              <p:tags r:id="rId9"/>
            </p:custDataLst>
          </p:nvPr>
        </p:nvSpPr>
        <p:spPr bwMode="auto">
          <a:xfrm>
            <a:off x="2855914" y="1997075"/>
            <a:ext cx="614363" cy="215900"/>
          </a:xfrm>
          <a:prstGeom prst="ellips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lstStyle/>
          <a:p>
            <a:pPr algn="ctr">
              <a:spcBef>
                <a:spcPct val="0"/>
              </a:spcBef>
              <a:spcAft>
                <a:spcPct val="0"/>
              </a:spcAft>
            </a:pPr>
            <a:fld id="{B2D7E885-D0EF-4C87-8009-CD7FB4BAC10A}" type="datetime'''''''+''''''''40''.''''''''''8''''''''''''''''''''''%'''">
              <a:rPr lang="en-US" altLang="en-US" sz="1000" b="1" smtClean="0">
                <a:solidFill>
                  <a:schemeClr val="bg1"/>
                </a:solidFill>
                <a:effectLst/>
              </a:rPr>
              <a:pPr/>
              <a:t>+40.8%</a:t>
            </a:fld>
            <a:endParaRPr lang="en-US" sz="1000" b="1" dirty="0">
              <a:solidFill>
                <a:schemeClr val="bg1"/>
              </a:solidFill>
            </a:endParaRPr>
          </a:p>
        </p:txBody>
      </p:sp>
      <p:sp>
        <p:nvSpPr>
          <p:cNvPr id="221" name="TextBox 220"/>
          <p:cNvSpPr txBox="1"/>
          <p:nvPr/>
        </p:nvSpPr>
        <p:spPr>
          <a:xfrm>
            <a:off x="10306373" y="4673600"/>
            <a:ext cx="1359831" cy="250825"/>
          </a:xfrm>
          <a:prstGeom prst="rect">
            <a:avLst/>
          </a:prstGeom>
          <a:noFill/>
          <a:ln>
            <a:noFill/>
          </a:ln>
        </p:spPr>
        <p:txBody>
          <a:bodyPr wrap="square" lIns="0" tIns="0" rIns="0" bIns="0" rtlCol="0" anchor="t" anchorCtr="0">
            <a:noAutofit/>
          </a:bodyPr>
          <a:lstStyle/>
          <a:p>
            <a:pPr marL="457200" indent="-457200" algn="l">
              <a:lnSpc>
                <a:spcPts val="3500"/>
              </a:lnSpc>
              <a:buFont typeface="Arial" panose="020B0604020202020204" pitchFamily="34" charset="0"/>
              <a:buChar char="•"/>
            </a:pPr>
            <a:endParaRPr lang="en-US" sz="3200" dirty="0">
              <a:latin typeface="+mn-lt"/>
              <a:cs typeface="Etelka Text Pro"/>
            </a:endParaRPr>
          </a:p>
        </p:txBody>
      </p:sp>
      <p:cxnSp>
        <p:nvCxnSpPr>
          <p:cNvPr id="223" name="Straight Connector 222">
            <a:extLst>
              <a:ext uri="{FF2B5EF4-FFF2-40B4-BE49-F238E27FC236}">
                <a16:creationId xmlns:a16="http://schemas.microsoft.com/office/drawing/2014/main" id="{B82A46CB-010B-4941-9065-015E73F3D1BE}"/>
              </a:ext>
            </a:extLst>
          </p:cNvPr>
          <p:cNvCxnSpPr>
            <a:cxnSpLocks/>
          </p:cNvCxnSpPr>
          <p:nvPr/>
        </p:nvCxnSpPr>
        <p:spPr>
          <a:xfrm>
            <a:off x="7470477" y="4227024"/>
            <a:ext cx="3995502" cy="0"/>
          </a:xfrm>
          <a:prstGeom prst="line">
            <a:avLst/>
          </a:prstGeom>
          <a:ln w="3175">
            <a:solidFill>
              <a:schemeClr val="bg1">
                <a:lumMod val="85000"/>
              </a:schemeClr>
            </a:solidFill>
          </a:ln>
        </p:spPr>
        <p:style>
          <a:lnRef idx="1">
            <a:schemeClr val="accent4"/>
          </a:lnRef>
          <a:fillRef idx="0">
            <a:schemeClr val="accent4"/>
          </a:fillRef>
          <a:effectRef idx="0">
            <a:schemeClr val="accent4"/>
          </a:effectRef>
          <a:fontRef idx="minor">
            <a:schemeClr val="tx1"/>
          </a:fontRef>
        </p:style>
      </p:cxnSp>
      <p:sp>
        <p:nvSpPr>
          <p:cNvPr id="82" name="Text Placeholder 2">
            <a:extLst>
              <a:ext uri="{FF2B5EF4-FFF2-40B4-BE49-F238E27FC236}">
                <a16:creationId xmlns:a16="http://schemas.microsoft.com/office/drawing/2014/main" id="{BB544A93-ED35-417A-8B87-0905BBEB0817}"/>
              </a:ext>
            </a:extLst>
          </p:cNvPr>
          <p:cNvSpPr txBox="1">
            <a:spLocks/>
          </p:cNvSpPr>
          <p:nvPr/>
        </p:nvSpPr>
        <p:spPr>
          <a:xfrm>
            <a:off x="304799" y="841760"/>
            <a:ext cx="9163429" cy="367536"/>
          </a:xfrm>
          <a:prstGeom prst="rect">
            <a:avLst/>
          </a:prstGeom>
        </p:spPr>
        <p:txBody>
          <a:bodyPr lIns="17131" tIns="8565" rIns="17131" bIns="8565" anchor="ctr"/>
          <a:lstStyle>
            <a:lvl1pPr marL="356871" indent="-356871" algn="l" rtl="0" eaLnBrk="1" fontAlgn="base" hangingPunct="1">
              <a:spcBef>
                <a:spcPct val="20000"/>
              </a:spcBef>
              <a:spcAft>
                <a:spcPct val="0"/>
              </a:spcAft>
              <a:buChar char="•"/>
              <a:defRPr sz="1200">
                <a:solidFill>
                  <a:srgbClr val="888888"/>
                </a:solidFill>
                <a:latin typeface="Arial"/>
                <a:ea typeface="MS PGothic" pitchFamily="34" charset="-128"/>
                <a:cs typeface="Arial"/>
              </a:defRPr>
            </a:lvl1pPr>
            <a:lvl2pPr marL="773219" indent="-297392" algn="l" rtl="0" eaLnBrk="1" fontAlgn="base" hangingPunct="1">
              <a:spcBef>
                <a:spcPct val="20000"/>
              </a:spcBef>
              <a:spcAft>
                <a:spcPct val="0"/>
              </a:spcAft>
              <a:buChar char="–"/>
              <a:defRPr sz="1200">
                <a:solidFill>
                  <a:srgbClr val="888888"/>
                </a:solidFill>
                <a:latin typeface="Arial"/>
                <a:ea typeface="MS PGothic" pitchFamily="34" charset="-128"/>
                <a:cs typeface="Arial"/>
              </a:defRPr>
            </a:lvl2pPr>
            <a:lvl3pPr marL="1189569" indent="-237913" algn="l" rtl="0" eaLnBrk="1" fontAlgn="base" hangingPunct="1">
              <a:spcBef>
                <a:spcPct val="20000"/>
              </a:spcBef>
              <a:spcAft>
                <a:spcPct val="0"/>
              </a:spcAft>
              <a:buChar char="•"/>
              <a:defRPr sz="1200">
                <a:solidFill>
                  <a:srgbClr val="888888"/>
                </a:solidFill>
                <a:latin typeface="Arial"/>
                <a:ea typeface="MS PGothic" pitchFamily="34" charset="-128"/>
                <a:cs typeface="Arial"/>
              </a:defRPr>
            </a:lvl3pPr>
            <a:lvl4pPr marL="1665396" indent="-237913" algn="l" rtl="0" eaLnBrk="1" fontAlgn="base" hangingPunct="1">
              <a:spcBef>
                <a:spcPct val="20000"/>
              </a:spcBef>
              <a:spcAft>
                <a:spcPct val="0"/>
              </a:spcAft>
              <a:buChar char="–"/>
              <a:defRPr sz="1200">
                <a:solidFill>
                  <a:srgbClr val="888888"/>
                </a:solidFill>
                <a:latin typeface="Arial"/>
                <a:ea typeface="MS PGothic" pitchFamily="34" charset="-128"/>
                <a:cs typeface="Arial"/>
              </a:defRPr>
            </a:lvl4pPr>
            <a:lvl5pPr marL="2141224" indent="-237913" algn="l" rtl="0" eaLnBrk="1" fontAlgn="base" hangingPunct="1">
              <a:spcBef>
                <a:spcPct val="20000"/>
              </a:spcBef>
              <a:spcAft>
                <a:spcPct val="0"/>
              </a:spcAft>
              <a:buChar char="»"/>
              <a:defRPr sz="1200">
                <a:solidFill>
                  <a:srgbClr val="888888"/>
                </a:solidFill>
                <a:latin typeface="Arial"/>
                <a:ea typeface="MS PGothic" pitchFamily="34" charset="-128"/>
                <a:cs typeface="Arial"/>
              </a:defRPr>
            </a:lvl5pPr>
            <a:lvl6pPr marL="2617260" indent="-237931" algn="l" rtl="0" eaLnBrk="1" latinLnBrk="0" hangingPunct="1">
              <a:spcBef>
                <a:spcPct val="20000"/>
              </a:spcBef>
              <a:buChar char="•"/>
              <a:defRPr sz="2133">
                <a:solidFill>
                  <a:schemeClr val="tx1"/>
                </a:solidFill>
                <a:latin typeface="+mn-lt"/>
                <a:ea typeface="+mn-ea"/>
                <a:cs typeface="+mn-cs"/>
              </a:defRPr>
            </a:lvl6pPr>
            <a:lvl7pPr marL="3093125" indent="-237931" algn="l" rtl="0" eaLnBrk="1" latinLnBrk="0" hangingPunct="1">
              <a:spcBef>
                <a:spcPct val="20000"/>
              </a:spcBef>
              <a:buChar char="•"/>
              <a:defRPr sz="2133">
                <a:solidFill>
                  <a:schemeClr val="tx1"/>
                </a:solidFill>
                <a:latin typeface="+mn-lt"/>
                <a:ea typeface="+mn-ea"/>
                <a:cs typeface="+mn-cs"/>
              </a:defRPr>
            </a:lvl7pPr>
            <a:lvl8pPr marL="3568992" indent="-237931" algn="l" rtl="0" eaLnBrk="1" latinLnBrk="0" hangingPunct="1">
              <a:spcBef>
                <a:spcPct val="20000"/>
              </a:spcBef>
              <a:buChar char="•"/>
              <a:defRPr sz="2133">
                <a:solidFill>
                  <a:schemeClr val="tx1"/>
                </a:solidFill>
                <a:latin typeface="+mn-lt"/>
                <a:ea typeface="+mn-ea"/>
                <a:cs typeface="+mn-cs"/>
              </a:defRPr>
            </a:lvl8pPr>
            <a:lvl9pPr marL="4044857" indent="-237931" algn="l" rtl="0" eaLnBrk="1" latinLnBrk="0" hangingPunct="1">
              <a:spcBef>
                <a:spcPct val="20000"/>
              </a:spcBef>
              <a:buChar char="•"/>
              <a:defRPr sz="2133">
                <a:solidFill>
                  <a:schemeClr val="tx1"/>
                </a:solidFill>
                <a:latin typeface="+mn-lt"/>
                <a:ea typeface="+mn-ea"/>
                <a:cs typeface="+mn-cs"/>
              </a:defRPr>
            </a:lvl9pPr>
          </a:lstStyle>
          <a:p>
            <a:pPr marL="0" indent="0">
              <a:buFontTx/>
              <a:buNone/>
            </a:pPr>
            <a:r>
              <a:rPr lang="en-US" sz="1600" dirty="0">
                <a:latin typeface="+mn-lt"/>
              </a:rPr>
              <a:t>Solid operational performance and growth across all businesses</a:t>
            </a:r>
            <a:endParaRPr lang="en-US" sz="1600" kern="0" dirty="0">
              <a:latin typeface="Noto Sans" panose="020B0502040504020204" pitchFamily="34" charset="0"/>
              <a:ea typeface="Noto Sans" panose="020B0502040504020204" pitchFamily="34" charset="0"/>
              <a:cs typeface="Noto Sans" panose="020B0502040504020204" pitchFamily="34" charset="0"/>
            </a:endParaRPr>
          </a:p>
        </p:txBody>
      </p:sp>
      <p:graphicFrame>
        <p:nvGraphicFramePr>
          <p:cNvPr id="6" name="Chart 5">
            <a:extLst>
              <a:ext uri="{FF2B5EF4-FFF2-40B4-BE49-F238E27FC236}">
                <a16:creationId xmlns:a16="http://schemas.microsoft.com/office/drawing/2014/main" id="{723E0562-F0BA-9FB8-865C-2C9C05221A55}"/>
              </a:ext>
            </a:extLst>
          </p:cNvPr>
          <p:cNvGraphicFramePr/>
          <p:nvPr>
            <p:custDataLst>
              <p:tags r:id="rId10"/>
            </p:custDataLst>
            <p:extLst>
              <p:ext uri="{D42A27DB-BD31-4B8C-83A1-F6EECF244321}">
                <p14:modId xmlns:p14="http://schemas.microsoft.com/office/powerpoint/2010/main" val="1440937681"/>
              </p:ext>
            </p:extLst>
          </p:nvPr>
        </p:nvGraphicFramePr>
        <p:xfrm>
          <a:off x="6591300" y="2133600"/>
          <a:ext cx="5157788" cy="1582738"/>
        </p:xfrm>
        <a:graphic>
          <a:graphicData uri="http://schemas.openxmlformats.org/drawingml/2006/chart">
            <c:chart xmlns:c="http://schemas.openxmlformats.org/drawingml/2006/chart" xmlns:r="http://schemas.openxmlformats.org/officeDocument/2006/relationships" r:id="rId36"/>
          </a:graphicData>
        </a:graphic>
      </p:graphicFrame>
      <p:cxnSp>
        <p:nvCxnSpPr>
          <p:cNvPr id="195" name="Straight Connector 194">
            <a:extLst>
              <a:ext uri="{FF2B5EF4-FFF2-40B4-BE49-F238E27FC236}">
                <a16:creationId xmlns:a16="http://schemas.microsoft.com/office/drawing/2014/main" id="{CB5D94AD-70A6-51F2-2D6B-9527D69EC744}"/>
              </a:ext>
            </a:extLst>
          </p:cNvPr>
          <p:cNvCxnSpPr/>
          <p:nvPr>
            <p:custDataLst>
              <p:tags r:id="rId11"/>
            </p:custDataLst>
          </p:nvPr>
        </p:nvCxnSpPr>
        <p:spPr bwMode="auto">
          <a:xfrm flipV="1">
            <a:off x="7921625" y="2105025"/>
            <a:ext cx="0" cy="479425"/>
          </a:xfrm>
          <a:prstGeom prst="line">
            <a:avLst/>
          </a:prstGeom>
          <a:ln w="1270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6" name="Straight Connector 195">
            <a:extLst>
              <a:ext uri="{FF2B5EF4-FFF2-40B4-BE49-F238E27FC236}">
                <a16:creationId xmlns:a16="http://schemas.microsoft.com/office/drawing/2014/main" id="{ED62ED97-3E57-933B-6C1D-FC160C450A99}"/>
              </a:ext>
            </a:extLst>
          </p:cNvPr>
          <p:cNvCxnSpPr/>
          <p:nvPr>
            <p:custDataLst>
              <p:tags r:id="rId12"/>
            </p:custDataLst>
          </p:nvPr>
        </p:nvCxnSpPr>
        <p:spPr bwMode="auto">
          <a:xfrm>
            <a:off x="7921625" y="2105025"/>
            <a:ext cx="2497138" cy="0"/>
          </a:xfrm>
          <a:prstGeom prst="line">
            <a:avLst/>
          </a:prstGeom>
          <a:ln w="1270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4" name="Straight Connector 193">
            <a:extLst>
              <a:ext uri="{FF2B5EF4-FFF2-40B4-BE49-F238E27FC236}">
                <a16:creationId xmlns:a16="http://schemas.microsoft.com/office/drawing/2014/main" id="{DE3EE427-143A-01D3-430B-2CCFD6A918AE}"/>
              </a:ext>
            </a:extLst>
          </p:cNvPr>
          <p:cNvCxnSpPr/>
          <p:nvPr>
            <p:custDataLst>
              <p:tags r:id="rId13"/>
            </p:custDataLst>
          </p:nvPr>
        </p:nvCxnSpPr>
        <p:spPr bwMode="auto">
          <a:xfrm>
            <a:off x="10418763" y="2105025"/>
            <a:ext cx="0" cy="152400"/>
          </a:xfrm>
          <a:prstGeom prst="line">
            <a:avLst/>
          </a:prstGeom>
          <a:ln w="12700"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197" name="Rectangle 196">
            <a:extLst>
              <a:ext uri="{FF2B5EF4-FFF2-40B4-BE49-F238E27FC236}">
                <a16:creationId xmlns:a16="http://schemas.microsoft.com/office/drawing/2014/main" id="{E7640ECA-E65D-E2E9-BFF8-DC5F26069663}"/>
              </a:ext>
            </a:extLst>
          </p:cNvPr>
          <p:cNvSpPr/>
          <p:nvPr>
            <p:custDataLst>
              <p:tags r:id="rId14"/>
            </p:custDataLst>
          </p:nvPr>
        </p:nvSpPr>
        <p:spPr bwMode="auto">
          <a:xfrm>
            <a:off x="7673975" y="3533775"/>
            <a:ext cx="495300" cy="152400"/>
          </a:xfrm>
          <a:prstGeom prst="rect">
            <a:avLst/>
          </a:prstGeom>
          <a:noFill/>
          <a:ln w="425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425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t"/>
          <a:lstStyle/>
          <a:p>
            <a:pPr algn="ctr">
              <a:spcBef>
                <a:spcPct val="0"/>
              </a:spcBef>
              <a:spcAft>
                <a:spcPct val="0"/>
              </a:spcAft>
            </a:pPr>
            <a:fld id="{D7F6EC5C-DFD7-4B64-9138-03853E5ECE48}" type="datetime'''''Q3'' ''''''''''20''''''''2''''''''2'''''''''''''''''''''''">
              <a:rPr lang="en-US" altLang="en-US" sz="1000" smtClean="0">
                <a:solidFill>
                  <a:schemeClr val="tx1"/>
                </a:solidFill>
                <a:latin typeface="Arial" panose="020B0604020202020204" pitchFamily="34" charset="0"/>
              </a:rPr>
              <a:pPr/>
              <a:t>Q3 2022</a:t>
            </a:fld>
            <a:endParaRPr lang="en-US" sz="10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199" name="Rectangle 198">
            <a:extLst>
              <a:ext uri="{FF2B5EF4-FFF2-40B4-BE49-F238E27FC236}">
                <a16:creationId xmlns:a16="http://schemas.microsoft.com/office/drawing/2014/main" id="{D1F7884D-3852-ED96-CB65-4F60D84D5800}"/>
              </a:ext>
            </a:extLst>
          </p:cNvPr>
          <p:cNvSpPr/>
          <p:nvPr>
            <p:custDataLst>
              <p:tags r:id="rId15"/>
            </p:custDataLst>
          </p:nvPr>
        </p:nvSpPr>
        <p:spPr bwMode="auto">
          <a:xfrm>
            <a:off x="10171113" y="3533775"/>
            <a:ext cx="495300" cy="152400"/>
          </a:xfrm>
          <a:prstGeom prst="rect">
            <a:avLst/>
          </a:prstGeom>
          <a:noFill/>
          <a:ln w="425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425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t"/>
          <a:lstStyle/>
          <a:p>
            <a:pPr algn="ctr">
              <a:spcBef>
                <a:spcPct val="0"/>
              </a:spcBef>
              <a:spcAft>
                <a:spcPct val="0"/>
              </a:spcAft>
            </a:pPr>
            <a:fld id="{F2C6D09E-B6A9-4184-A069-1CA3EAB019DD}" type="datetime'''''Q''''3'' 2''''''''''0''''2''''''''''''''''''3'''''''''''">
              <a:rPr lang="en-US" altLang="en-US" sz="1000" smtClean="0">
                <a:solidFill>
                  <a:schemeClr val="tx1"/>
                </a:solidFill>
                <a:latin typeface="Arial" panose="020B0604020202020204" pitchFamily="34" charset="0"/>
              </a:rPr>
              <a:pPr/>
              <a:t>Q3 2023</a:t>
            </a:fld>
            <a:endParaRPr lang="en-US" sz="100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01" name="Oval 200">
            <a:extLst>
              <a:ext uri="{FF2B5EF4-FFF2-40B4-BE49-F238E27FC236}">
                <a16:creationId xmlns:a16="http://schemas.microsoft.com/office/drawing/2014/main" id="{B6AFEBB6-4208-E1DC-C13E-327C499C079F}"/>
              </a:ext>
            </a:extLst>
          </p:cNvPr>
          <p:cNvSpPr/>
          <p:nvPr>
            <p:custDataLst>
              <p:tags r:id="rId16"/>
            </p:custDataLst>
          </p:nvPr>
        </p:nvSpPr>
        <p:spPr bwMode="auto">
          <a:xfrm>
            <a:off x="8863013" y="1997075"/>
            <a:ext cx="614363" cy="215900"/>
          </a:xfrm>
          <a:prstGeom prst="ellips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lstStyle/>
          <a:p>
            <a:pPr algn="ctr">
              <a:spcBef>
                <a:spcPct val="0"/>
              </a:spcBef>
              <a:spcAft>
                <a:spcPct val="0"/>
              </a:spcAft>
            </a:pPr>
            <a:fld id="{6BB736C0-1349-4F0A-B36A-8F7C2B55BAE8}" type="datetime'''''''''''''''+''''''''4''''''''6.''''''2''''''''''''%'''">
              <a:rPr lang="en-US" altLang="en-US" sz="1000" b="1" smtClean="0">
                <a:solidFill>
                  <a:schemeClr val="bg1"/>
                </a:solidFill>
                <a:effectLst/>
              </a:rPr>
              <a:pPr/>
              <a:t>+46.2%</a:t>
            </a:fld>
            <a:endParaRPr lang="en-US" sz="1000" b="1" dirty="0">
              <a:solidFill>
                <a:schemeClr val="bg1"/>
              </a:solidFill>
            </a:endParaRPr>
          </a:p>
        </p:txBody>
      </p:sp>
      <p:graphicFrame>
        <p:nvGraphicFramePr>
          <p:cNvPr id="9" name="Chart 8">
            <a:extLst>
              <a:ext uri="{FF2B5EF4-FFF2-40B4-BE49-F238E27FC236}">
                <a16:creationId xmlns:a16="http://schemas.microsoft.com/office/drawing/2014/main" id="{7B13F84A-AD9A-1834-B609-7ED8DE82A286}"/>
              </a:ext>
            </a:extLst>
          </p:cNvPr>
          <p:cNvGraphicFramePr/>
          <p:nvPr>
            <p:custDataLst>
              <p:tags r:id="rId17"/>
            </p:custDataLst>
            <p:extLst>
              <p:ext uri="{D42A27DB-BD31-4B8C-83A1-F6EECF244321}">
                <p14:modId xmlns:p14="http://schemas.microsoft.com/office/powerpoint/2010/main" val="480312437"/>
              </p:ext>
            </p:extLst>
          </p:nvPr>
        </p:nvGraphicFramePr>
        <p:xfrm>
          <a:off x="584200" y="4837113"/>
          <a:ext cx="5157788" cy="1452562"/>
        </p:xfrm>
        <a:graphic>
          <a:graphicData uri="http://schemas.openxmlformats.org/drawingml/2006/chart">
            <c:chart xmlns:c="http://schemas.openxmlformats.org/drawingml/2006/chart" xmlns:r="http://schemas.openxmlformats.org/officeDocument/2006/relationships" r:id="rId37"/>
          </a:graphicData>
        </a:graphic>
      </p:graphicFrame>
      <p:cxnSp>
        <p:nvCxnSpPr>
          <p:cNvPr id="230" name="Straight Connector 229">
            <a:extLst>
              <a:ext uri="{FF2B5EF4-FFF2-40B4-BE49-F238E27FC236}">
                <a16:creationId xmlns:a16="http://schemas.microsoft.com/office/drawing/2014/main" id="{29BA76BE-D0FF-28B8-1467-8A3E94A53A82}"/>
              </a:ext>
            </a:extLst>
          </p:cNvPr>
          <p:cNvCxnSpPr/>
          <p:nvPr>
            <p:custDataLst>
              <p:tags r:id="rId18"/>
            </p:custDataLst>
          </p:nvPr>
        </p:nvCxnSpPr>
        <p:spPr bwMode="auto">
          <a:xfrm flipV="1">
            <a:off x="1914525" y="4808538"/>
            <a:ext cx="0" cy="350838"/>
          </a:xfrm>
          <a:prstGeom prst="line">
            <a:avLst/>
          </a:prstGeom>
          <a:ln w="1270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1" name="Straight Connector 230">
            <a:extLst>
              <a:ext uri="{FF2B5EF4-FFF2-40B4-BE49-F238E27FC236}">
                <a16:creationId xmlns:a16="http://schemas.microsoft.com/office/drawing/2014/main" id="{DBD11DB4-A578-26E4-9817-F940CD6897F5}"/>
              </a:ext>
            </a:extLst>
          </p:cNvPr>
          <p:cNvCxnSpPr/>
          <p:nvPr>
            <p:custDataLst>
              <p:tags r:id="rId19"/>
            </p:custDataLst>
          </p:nvPr>
        </p:nvCxnSpPr>
        <p:spPr bwMode="auto">
          <a:xfrm>
            <a:off x="1914525" y="4808538"/>
            <a:ext cx="2497138" cy="0"/>
          </a:xfrm>
          <a:prstGeom prst="line">
            <a:avLst/>
          </a:prstGeom>
          <a:ln w="1270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9" name="Straight Connector 228">
            <a:extLst>
              <a:ext uri="{FF2B5EF4-FFF2-40B4-BE49-F238E27FC236}">
                <a16:creationId xmlns:a16="http://schemas.microsoft.com/office/drawing/2014/main" id="{3B97AD67-B503-1CDD-5681-FAE2D4266C77}"/>
              </a:ext>
            </a:extLst>
          </p:cNvPr>
          <p:cNvCxnSpPr/>
          <p:nvPr>
            <p:custDataLst>
              <p:tags r:id="rId20"/>
            </p:custDataLst>
          </p:nvPr>
        </p:nvCxnSpPr>
        <p:spPr bwMode="auto">
          <a:xfrm>
            <a:off x="4411663" y="4808538"/>
            <a:ext cx="0" cy="152400"/>
          </a:xfrm>
          <a:prstGeom prst="line">
            <a:avLst/>
          </a:prstGeom>
          <a:ln w="12700"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232" name="Rectangle 231">
            <a:extLst>
              <a:ext uri="{FF2B5EF4-FFF2-40B4-BE49-F238E27FC236}">
                <a16:creationId xmlns:a16="http://schemas.microsoft.com/office/drawing/2014/main" id="{82222D66-F334-71A2-EC9D-5B9D0457636F}"/>
              </a:ext>
            </a:extLst>
          </p:cNvPr>
          <p:cNvSpPr/>
          <p:nvPr>
            <p:custDataLst>
              <p:tags r:id="rId21"/>
            </p:custDataLst>
          </p:nvPr>
        </p:nvSpPr>
        <p:spPr bwMode="auto">
          <a:xfrm>
            <a:off x="1666875" y="6107113"/>
            <a:ext cx="495300" cy="152400"/>
          </a:xfrm>
          <a:prstGeom prst="rect">
            <a:avLst/>
          </a:prstGeom>
          <a:noFill/>
          <a:ln w="425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425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t"/>
          <a:lstStyle/>
          <a:p>
            <a:pPr algn="ctr">
              <a:spcBef>
                <a:spcPct val="0"/>
              </a:spcBef>
              <a:spcAft>
                <a:spcPct val="0"/>
              </a:spcAft>
            </a:pPr>
            <a:fld id="{01D52F90-2494-4001-AE0C-7860CC9BFD7C}" type="datetime'''''''Q''3'''''''''''''''''' 2''''0''''''2''''''''''''''2'">
              <a:rPr lang="en-US" altLang="en-US" sz="1000" smtClean="0">
                <a:solidFill>
                  <a:schemeClr val="tx1"/>
                </a:solidFill>
                <a:latin typeface="Arial" panose="020B0604020202020204" pitchFamily="34" charset="0"/>
              </a:rPr>
              <a:pPr/>
              <a:t>Q3 2022</a:t>
            </a:fld>
            <a:endParaRPr lang="en-US" sz="10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33" name="Rectangle 232">
            <a:extLst>
              <a:ext uri="{FF2B5EF4-FFF2-40B4-BE49-F238E27FC236}">
                <a16:creationId xmlns:a16="http://schemas.microsoft.com/office/drawing/2014/main" id="{D21D80F5-FBFF-A813-98CA-82B2DCEEEEA6}"/>
              </a:ext>
            </a:extLst>
          </p:cNvPr>
          <p:cNvSpPr/>
          <p:nvPr>
            <p:custDataLst>
              <p:tags r:id="rId22"/>
            </p:custDataLst>
          </p:nvPr>
        </p:nvSpPr>
        <p:spPr bwMode="auto">
          <a:xfrm>
            <a:off x="4164013" y="6107113"/>
            <a:ext cx="495300" cy="152400"/>
          </a:xfrm>
          <a:prstGeom prst="rect">
            <a:avLst/>
          </a:prstGeom>
          <a:noFill/>
          <a:ln w="425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425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t"/>
          <a:lstStyle/>
          <a:p>
            <a:pPr algn="ctr">
              <a:spcBef>
                <a:spcPct val="0"/>
              </a:spcBef>
              <a:spcAft>
                <a:spcPct val="0"/>
              </a:spcAft>
            </a:pPr>
            <a:fld id="{51ED9D63-C4C1-4E88-9827-2849EAC5303C}" type="datetime'Q''''''3 ''''20''''''2''''3'''''''''''''''''''''''''''">
              <a:rPr lang="en-US" altLang="en-US" sz="1000" smtClean="0">
                <a:solidFill>
                  <a:schemeClr val="tx1"/>
                </a:solidFill>
                <a:latin typeface="Arial" panose="020B0604020202020204" pitchFamily="34" charset="0"/>
              </a:rPr>
              <a:pPr/>
              <a:t>Q3 2023</a:t>
            </a:fld>
            <a:endParaRPr lang="en-US" sz="100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35" name="Oval 234">
            <a:extLst>
              <a:ext uri="{FF2B5EF4-FFF2-40B4-BE49-F238E27FC236}">
                <a16:creationId xmlns:a16="http://schemas.microsoft.com/office/drawing/2014/main" id="{563BF097-910A-71BD-82AC-1649E5045AC5}"/>
              </a:ext>
            </a:extLst>
          </p:cNvPr>
          <p:cNvSpPr/>
          <p:nvPr>
            <p:custDataLst>
              <p:tags r:id="rId23"/>
            </p:custDataLst>
          </p:nvPr>
        </p:nvSpPr>
        <p:spPr bwMode="auto">
          <a:xfrm>
            <a:off x="2855913" y="4700588"/>
            <a:ext cx="614363" cy="215900"/>
          </a:xfrm>
          <a:prstGeom prst="ellips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lstStyle/>
          <a:p>
            <a:pPr algn="ctr">
              <a:spcBef>
                <a:spcPct val="0"/>
              </a:spcBef>
              <a:spcAft>
                <a:spcPct val="0"/>
              </a:spcAft>
            </a:pPr>
            <a:fld id="{983492AE-53E4-4EB9-B51C-FA4EE3399A45}" type="datetime'''''''''''''''''''+''''''''2''''''''''''''''8''.''1%'''''">
              <a:rPr lang="en-US" altLang="en-US" sz="1000" b="1" smtClean="0">
                <a:solidFill>
                  <a:schemeClr val="bg1"/>
                </a:solidFill>
                <a:effectLst/>
              </a:rPr>
              <a:pPr/>
              <a:t>+28.1%</a:t>
            </a:fld>
            <a:endParaRPr lang="en-US" sz="1000" b="1" dirty="0">
              <a:solidFill>
                <a:schemeClr val="bg1"/>
              </a:solidFill>
            </a:endParaRPr>
          </a:p>
        </p:txBody>
      </p:sp>
      <p:graphicFrame>
        <p:nvGraphicFramePr>
          <p:cNvPr id="112" name="Chart 111">
            <a:extLst>
              <a:ext uri="{FF2B5EF4-FFF2-40B4-BE49-F238E27FC236}">
                <a16:creationId xmlns:a16="http://schemas.microsoft.com/office/drawing/2014/main" id="{3B470516-D152-FD4C-E69C-319D4927019D}"/>
              </a:ext>
            </a:extLst>
          </p:cNvPr>
          <p:cNvGraphicFramePr/>
          <p:nvPr>
            <p:custDataLst>
              <p:tags r:id="rId24"/>
            </p:custDataLst>
            <p:extLst>
              <p:ext uri="{D42A27DB-BD31-4B8C-83A1-F6EECF244321}">
                <p14:modId xmlns:p14="http://schemas.microsoft.com/office/powerpoint/2010/main" val="861232363"/>
              </p:ext>
            </p:extLst>
          </p:nvPr>
        </p:nvGraphicFramePr>
        <p:xfrm>
          <a:off x="6391275" y="4837113"/>
          <a:ext cx="5157788" cy="1452562"/>
        </p:xfrm>
        <a:graphic>
          <a:graphicData uri="http://schemas.openxmlformats.org/drawingml/2006/chart">
            <c:chart xmlns:c="http://schemas.openxmlformats.org/drawingml/2006/chart" xmlns:r="http://schemas.openxmlformats.org/officeDocument/2006/relationships" r:id="rId38"/>
          </a:graphicData>
        </a:graphic>
      </p:graphicFrame>
      <p:cxnSp>
        <p:nvCxnSpPr>
          <p:cNvPr id="282" name="Straight Connector 281">
            <a:extLst>
              <a:ext uri="{FF2B5EF4-FFF2-40B4-BE49-F238E27FC236}">
                <a16:creationId xmlns:a16="http://schemas.microsoft.com/office/drawing/2014/main" id="{B3D07357-49E6-39CF-4856-32649DDCE8BB}"/>
              </a:ext>
            </a:extLst>
          </p:cNvPr>
          <p:cNvCxnSpPr/>
          <p:nvPr>
            <p:custDataLst>
              <p:tags r:id="rId25"/>
            </p:custDataLst>
          </p:nvPr>
        </p:nvCxnSpPr>
        <p:spPr bwMode="auto">
          <a:xfrm flipV="1">
            <a:off x="7721600" y="4808538"/>
            <a:ext cx="0" cy="650875"/>
          </a:xfrm>
          <a:prstGeom prst="line">
            <a:avLst/>
          </a:prstGeom>
          <a:ln w="1270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4" name="Straight Connector 283">
            <a:extLst>
              <a:ext uri="{FF2B5EF4-FFF2-40B4-BE49-F238E27FC236}">
                <a16:creationId xmlns:a16="http://schemas.microsoft.com/office/drawing/2014/main" id="{E4BDFFF1-3757-D217-6136-556A8187516A}"/>
              </a:ext>
            </a:extLst>
          </p:cNvPr>
          <p:cNvCxnSpPr/>
          <p:nvPr>
            <p:custDataLst>
              <p:tags r:id="rId26"/>
            </p:custDataLst>
          </p:nvPr>
        </p:nvCxnSpPr>
        <p:spPr bwMode="auto">
          <a:xfrm>
            <a:off x="7721600" y="4808538"/>
            <a:ext cx="2497138" cy="0"/>
          </a:xfrm>
          <a:prstGeom prst="line">
            <a:avLst/>
          </a:prstGeom>
          <a:ln w="1270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3" name="Straight Connector 282">
            <a:extLst>
              <a:ext uri="{FF2B5EF4-FFF2-40B4-BE49-F238E27FC236}">
                <a16:creationId xmlns:a16="http://schemas.microsoft.com/office/drawing/2014/main" id="{A0B2C018-C2A1-8EDC-415C-27AAC96E3FFF}"/>
              </a:ext>
            </a:extLst>
          </p:cNvPr>
          <p:cNvCxnSpPr/>
          <p:nvPr>
            <p:custDataLst>
              <p:tags r:id="rId27"/>
            </p:custDataLst>
          </p:nvPr>
        </p:nvCxnSpPr>
        <p:spPr bwMode="auto">
          <a:xfrm>
            <a:off x="10218738" y="4808538"/>
            <a:ext cx="0" cy="152400"/>
          </a:xfrm>
          <a:prstGeom prst="line">
            <a:avLst/>
          </a:prstGeom>
          <a:ln w="12700"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286" name="Rectangle 285">
            <a:extLst>
              <a:ext uri="{FF2B5EF4-FFF2-40B4-BE49-F238E27FC236}">
                <a16:creationId xmlns:a16="http://schemas.microsoft.com/office/drawing/2014/main" id="{423486D8-6CC3-CEDC-2653-B9C810DA5880}"/>
              </a:ext>
            </a:extLst>
          </p:cNvPr>
          <p:cNvSpPr/>
          <p:nvPr>
            <p:custDataLst>
              <p:tags r:id="rId28"/>
            </p:custDataLst>
          </p:nvPr>
        </p:nvSpPr>
        <p:spPr bwMode="auto">
          <a:xfrm>
            <a:off x="7473950" y="6107113"/>
            <a:ext cx="495300" cy="152400"/>
          </a:xfrm>
          <a:prstGeom prst="rect">
            <a:avLst/>
          </a:prstGeom>
          <a:noFill/>
          <a:ln w="425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425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t"/>
          <a:lstStyle/>
          <a:p>
            <a:pPr algn="ctr">
              <a:spcBef>
                <a:spcPct val="0"/>
              </a:spcBef>
              <a:spcAft>
                <a:spcPct val="0"/>
              </a:spcAft>
            </a:pPr>
            <a:fld id="{7634FA04-0BEF-45F2-AC51-FB0AA9DD266A}" type="datetime'''''''''''''''''''''''''''''Q''''3 ''''20''''''22'''''''''''''">
              <a:rPr lang="en-US" altLang="en-US" sz="1000" smtClean="0">
                <a:solidFill>
                  <a:schemeClr val="tx1"/>
                </a:solidFill>
                <a:latin typeface="Arial" panose="020B0604020202020204" pitchFamily="34" charset="0"/>
              </a:rPr>
              <a:pPr/>
              <a:t>Q3 2022</a:t>
            </a:fld>
            <a:endParaRPr lang="en-US" sz="10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87" name="Rectangle 286">
            <a:extLst>
              <a:ext uri="{FF2B5EF4-FFF2-40B4-BE49-F238E27FC236}">
                <a16:creationId xmlns:a16="http://schemas.microsoft.com/office/drawing/2014/main" id="{29D306E4-60E5-54AB-E0A7-B4EAC64C0ECC}"/>
              </a:ext>
            </a:extLst>
          </p:cNvPr>
          <p:cNvSpPr/>
          <p:nvPr>
            <p:custDataLst>
              <p:tags r:id="rId29"/>
            </p:custDataLst>
          </p:nvPr>
        </p:nvSpPr>
        <p:spPr bwMode="auto">
          <a:xfrm>
            <a:off x="9971088" y="6107113"/>
            <a:ext cx="495300" cy="152400"/>
          </a:xfrm>
          <a:prstGeom prst="rect">
            <a:avLst/>
          </a:prstGeom>
          <a:noFill/>
          <a:ln w="425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425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t"/>
          <a:lstStyle/>
          <a:p>
            <a:pPr algn="ctr">
              <a:spcBef>
                <a:spcPct val="0"/>
              </a:spcBef>
              <a:spcAft>
                <a:spcPct val="0"/>
              </a:spcAft>
            </a:pPr>
            <a:fld id="{8C19B45C-48D3-4370-B32F-73AD892446D8}" type="datetime'''''''''Q''3 ''2''''''''0''''''2''''''''3'''''''''''''''">
              <a:rPr lang="en-US" altLang="en-US" sz="1000" smtClean="0">
                <a:solidFill>
                  <a:schemeClr val="tx1"/>
                </a:solidFill>
                <a:latin typeface="Arial" panose="020B0604020202020204" pitchFamily="34" charset="0"/>
              </a:rPr>
              <a:pPr/>
              <a:t>Q3 2023</a:t>
            </a:fld>
            <a:endParaRPr lang="en-US" sz="100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88" name="Oval 287">
            <a:extLst>
              <a:ext uri="{FF2B5EF4-FFF2-40B4-BE49-F238E27FC236}">
                <a16:creationId xmlns:a16="http://schemas.microsoft.com/office/drawing/2014/main" id="{4AA2FC47-3A7A-B293-0CB5-ADEA64240EC3}"/>
              </a:ext>
            </a:extLst>
          </p:cNvPr>
          <p:cNvSpPr/>
          <p:nvPr>
            <p:custDataLst>
              <p:tags r:id="rId30"/>
            </p:custDataLst>
          </p:nvPr>
        </p:nvSpPr>
        <p:spPr bwMode="auto">
          <a:xfrm>
            <a:off x="8613775" y="4700588"/>
            <a:ext cx="712788" cy="215900"/>
          </a:xfrm>
          <a:prstGeom prst="ellips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lstStyle/>
          <a:p>
            <a:pPr algn="ctr">
              <a:spcBef>
                <a:spcPct val="0"/>
              </a:spcBef>
              <a:spcAft>
                <a:spcPct val="0"/>
              </a:spcAft>
            </a:pPr>
            <a:fld id="{C8C11C86-181D-4EEA-9E25-C10141D6B6D3}" type="datetime'''''''''+''''''1''2''''''''''''''''3''''''''''.''0''''%'''''">
              <a:rPr lang="en-US" altLang="en-US" sz="1000" b="1" smtClean="0">
                <a:solidFill>
                  <a:schemeClr val="bg1"/>
                </a:solidFill>
                <a:effectLst/>
              </a:rPr>
              <a:pPr/>
              <a:t>+123.0%</a:t>
            </a:fld>
            <a:endParaRPr lang="en-US" sz="1000" b="1" dirty="0">
              <a:solidFill>
                <a:schemeClr val="bg1"/>
              </a:solidFill>
            </a:endParaRPr>
          </a:p>
        </p:txBody>
      </p:sp>
    </p:spTree>
    <p:extLst>
      <p:ext uri="{BB962C8B-B14F-4D97-AF65-F5344CB8AC3E}">
        <p14:creationId xmlns:p14="http://schemas.microsoft.com/office/powerpoint/2010/main" val="3978171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1"/>
            </p:custDataLst>
            <p:extLst>
              <p:ext uri="{D42A27DB-BD31-4B8C-83A1-F6EECF244321}">
                <p14:modId xmlns:p14="http://schemas.microsoft.com/office/powerpoint/2010/main" val="5965535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3" imgW="592" imgH="661" progId="TCLayout.ActiveDocument.1">
                  <p:embed/>
                </p:oleObj>
              </mc:Choice>
              <mc:Fallback>
                <p:oleObj name="think-cell Slide" r:id="rId33" imgW="592" imgH="661" progId="TCLayout.ActiveDocument.1">
                  <p:embed/>
                  <p:pic>
                    <p:nvPicPr>
                      <p:cNvPr id="13" name="Object 12" hidden="1"/>
                      <p:cNvPicPr/>
                      <p:nvPr/>
                    </p:nvPicPr>
                    <p:blipFill>
                      <a:blip r:embed="rId34"/>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1000" dirty="0">
              <a:latin typeface="Noto Sans" panose="020B0502040504020204" pitchFamily="34"/>
              <a:sym typeface="Noto Sans" panose="020B0502040504020204" pitchFamily="34"/>
            </a:endParaRPr>
          </a:p>
        </p:txBody>
      </p:sp>
      <p:sp>
        <p:nvSpPr>
          <p:cNvPr id="7" name="Rectangle 6" hidden="1"/>
          <p:cNvSpPr/>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000" dirty="0">
              <a:sym typeface="+mn-lt"/>
            </a:endParaRPr>
          </a:p>
        </p:txBody>
      </p:sp>
      <p:sp>
        <p:nvSpPr>
          <p:cNvPr id="49" name="Text Placeholder 8">
            <a:extLst>
              <a:ext uri="{FF2B5EF4-FFF2-40B4-BE49-F238E27FC236}">
                <a16:creationId xmlns:a16="http://schemas.microsoft.com/office/drawing/2014/main" id="{405E3712-BFDB-4D75-9DB9-4D73062E9849}"/>
              </a:ext>
            </a:extLst>
          </p:cNvPr>
          <p:cNvSpPr>
            <a:spLocks noGrp="1"/>
          </p:cNvSpPr>
          <p:nvPr>
            <p:ph type="body" sz="quarter" idx="34"/>
          </p:nvPr>
        </p:nvSpPr>
        <p:spPr>
          <a:xfrm>
            <a:off x="304799" y="79095"/>
            <a:ext cx="10594539" cy="337873"/>
          </a:xfrm>
        </p:spPr>
        <p:txBody>
          <a:bodyPr/>
          <a:lstStyle/>
          <a:p>
            <a:r>
              <a:rPr lang="en-US" dirty="0"/>
              <a:t>Agility Income Statement – 9M 2023      </a:t>
            </a:r>
          </a:p>
          <a:p>
            <a:r>
              <a:rPr lang="en-US" dirty="0"/>
              <a:t>(KD </a:t>
            </a:r>
            <a:r>
              <a:rPr lang="en-US" dirty="0" err="1"/>
              <a:t>Mln</a:t>
            </a:r>
            <a:r>
              <a:rPr lang="en-US" dirty="0"/>
              <a:t>) </a:t>
            </a:r>
          </a:p>
        </p:txBody>
      </p:sp>
      <p:sp>
        <p:nvSpPr>
          <p:cNvPr id="54" name="Rectangle 53">
            <a:extLst>
              <a:ext uri="{FF2B5EF4-FFF2-40B4-BE49-F238E27FC236}">
                <a16:creationId xmlns:a16="http://schemas.microsoft.com/office/drawing/2014/main" id="{3EECECDA-415E-4336-AB3B-E1E8F88658C1}"/>
              </a:ext>
            </a:extLst>
          </p:cNvPr>
          <p:cNvSpPr/>
          <p:nvPr/>
        </p:nvSpPr>
        <p:spPr>
          <a:xfrm flipH="1">
            <a:off x="312358" y="1291969"/>
            <a:ext cx="5716859" cy="2476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69965" tIns="17998" rIns="449941" bIns="17998" rtlCol="0" anchor="ctr"/>
          <a:lstStyle/>
          <a:p>
            <a:pPr defTabSz="457109" fontAlgn="base">
              <a:spcBef>
                <a:spcPct val="0"/>
              </a:spcBef>
              <a:spcAft>
                <a:spcPct val="0"/>
              </a:spcAft>
            </a:pPr>
            <a:endParaRPr lang="en-US" sz="1600" b="1" dirty="0">
              <a:solidFill>
                <a:srgbClr val="D86018"/>
              </a:solidFill>
              <a:latin typeface="+mj-lt"/>
              <a:ea typeface="Noto Sans" panose="020B0502040504020204" pitchFamily="34" charset="0"/>
              <a:cs typeface="Noto Sans" panose="020B0502040504020204" pitchFamily="34" charset="0"/>
            </a:endParaRPr>
          </a:p>
        </p:txBody>
      </p:sp>
      <p:sp>
        <p:nvSpPr>
          <p:cNvPr id="55" name="Rectangle 54">
            <a:extLst>
              <a:ext uri="{FF2B5EF4-FFF2-40B4-BE49-F238E27FC236}">
                <a16:creationId xmlns:a16="http://schemas.microsoft.com/office/drawing/2014/main" id="{A1A05378-D1F3-43AB-8404-999E0079DE02}"/>
              </a:ext>
            </a:extLst>
          </p:cNvPr>
          <p:cNvSpPr/>
          <p:nvPr/>
        </p:nvSpPr>
        <p:spPr>
          <a:xfrm flipH="1">
            <a:off x="6170341" y="1291969"/>
            <a:ext cx="5716859" cy="2476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69965" tIns="17998" rIns="449941" bIns="17998" rtlCol="0" anchor="ctr"/>
          <a:lstStyle/>
          <a:p>
            <a:pPr defTabSz="457109" fontAlgn="base">
              <a:spcBef>
                <a:spcPct val="0"/>
              </a:spcBef>
              <a:spcAft>
                <a:spcPct val="0"/>
              </a:spcAft>
            </a:pPr>
            <a:endParaRPr lang="en-US" sz="1600" b="1" dirty="0">
              <a:solidFill>
                <a:srgbClr val="D86018"/>
              </a:solidFill>
              <a:latin typeface="+mj-lt"/>
              <a:ea typeface="Noto Sans" panose="020B0502040504020204" pitchFamily="34" charset="0"/>
              <a:cs typeface="Noto Sans" panose="020B0502040504020204" pitchFamily="34" charset="0"/>
            </a:endParaRPr>
          </a:p>
        </p:txBody>
      </p:sp>
      <p:sp>
        <p:nvSpPr>
          <p:cNvPr id="56" name="Rectangle 55">
            <a:extLst>
              <a:ext uri="{FF2B5EF4-FFF2-40B4-BE49-F238E27FC236}">
                <a16:creationId xmlns:a16="http://schemas.microsoft.com/office/drawing/2014/main" id="{5EC0ADE6-F38E-43BE-A1B8-ADE7F20669FD}"/>
              </a:ext>
            </a:extLst>
          </p:cNvPr>
          <p:cNvSpPr/>
          <p:nvPr/>
        </p:nvSpPr>
        <p:spPr>
          <a:xfrm flipH="1">
            <a:off x="304799" y="3902139"/>
            <a:ext cx="5716859" cy="2476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69965" tIns="17998" rIns="449941" bIns="17998" rtlCol="0" anchor="ctr"/>
          <a:lstStyle/>
          <a:p>
            <a:pPr defTabSz="457109" fontAlgn="base">
              <a:spcBef>
                <a:spcPct val="0"/>
              </a:spcBef>
              <a:spcAft>
                <a:spcPct val="0"/>
              </a:spcAft>
            </a:pPr>
            <a:endParaRPr lang="en-US" sz="1600" b="1" dirty="0">
              <a:solidFill>
                <a:srgbClr val="D86018"/>
              </a:solidFill>
              <a:latin typeface="+mj-lt"/>
              <a:ea typeface="Noto Sans" panose="020B0502040504020204" pitchFamily="34" charset="0"/>
              <a:cs typeface="Noto Sans" panose="020B0502040504020204" pitchFamily="34" charset="0"/>
            </a:endParaRPr>
          </a:p>
        </p:txBody>
      </p:sp>
      <p:sp>
        <p:nvSpPr>
          <p:cNvPr id="57" name="Rectangle 56">
            <a:extLst>
              <a:ext uri="{FF2B5EF4-FFF2-40B4-BE49-F238E27FC236}">
                <a16:creationId xmlns:a16="http://schemas.microsoft.com/office/drawing/2014/main" id="{05FE08A6-EDDE-4DDC-83A8-C2285B8E40EF}"/>
              </a:ext>
            </a:extLst>
          </p:cNvPr>
          <p:cNvSpPr/>
          <p:nvPr/>
        </p:nvSpPr>
        <p:spPr>
          <a:xfrm flipH="1">
            <a:off x="6170341" y="3902139"/>
            <a:ext cx="5716859" cy="2476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69965" tIns="17998" rIns="449941" bIns="17998" rtlCol="0" anchor="ctr"/>
          <a:lstStyle/>
          <a:p>
            <a:pPr defTabSz="457109" fontAlgn="base">
              <a:spcBef>
                <a:spcPct val="0"/>
              </a:spcBef>
              <a:spcAft>
                <a:spcPct val="0"/>
              </a:spcAft>
            </a:pPr>
            <a:endParaRPr lang="en-US" sz="1600" b="1" dirty="0">
              <a:solidFill>
                <a:srgbClr val="D86018"/>
              </a:solidFill>
              <a:latin typeface="+mj-lt"/>
              <a:ea typeface="Noto Sans" panose="020B0502040504020204" pitchFamily="34" charset="0"/>
              <a:cs typeface="Noto Sans" panose="020B0502040504020204" pitchFamily="34" charset="0"/>
            </a:endParaRPr>
          </a:p>
        </p:txBody>
      </p:sp>
      <p:sp>
        <p:nvSpPr>
          <p:cNvPr id="66" name="TextBox 340">
            <a:extLst>
              <a:ext uri="{FF2B5EF4-FFF2-40B4-BE49-F238E27FC236}">
                <a16:creationId xmlns:a16="http://schemas.microsoft.com/office/drawing/2014/main" id="{93E6DAF7-E327-4692-BBAD-907D5A799E6E}"/>
              </a:ext>
            </a:extLst>
          </p:cNvPr>
          <p:cNvSpPr txBox="1">
            <a:spLocks noChangeArrowheads="1"/>
          </p:cNvSpPr>
          <p:nvPr/>
        </p:nvSpPr>
        <p:spPr bwMode="auto">
          <a:xfrm>
            <a:off x="443994" y="1385419"/>
            <a:ext cx="3456437" cy="307777"/>
          </a:xfrm>
          <a:prstGeom prst="rect">
            <a:avLst/>
          </a:prstGeom>
          <a:noFill/>
          <a:ln w="9525">
            <a:noFill/>
            <a:miter lim="800000"/>
            <a:headEnd/>
            <a:tailEnd/>
          </a:ln>
        </p:spPr>
        <p:txBody>
          <a:bodyPr wrap="square" lIns="0" rIns="0" anchor="ctr">
            <a:spAutoFit/>
          </a:bodyPr>
          <a:lstStyle/>
          <a:p>
            <a:r>
              <a:rPr lang="en-US" sz="1400" b="1" dirty="0">
                <a:cs typeface="Arial" panose="020B0604020202020204" pitchFamily="34" charset="0"/>
              </a:rPr>
              <a:t>Revenue</a:t>
            </a:r>
          </a:p>
        </p:txBody>
      </p:sp>
      <p:cxnSp>
        <p:nvCxnSpPr>
          <p:cNvPr id="68" name="Straight Connector 67">
            <a:extLst>
              <a:ext uri="{FF2B5EF4-FFF2-40B4-BE49-F238E27FC236}">
                <a16:creationId xmlns:a16="http://schemas.microsoft.com/office/drawing/2014/main" id="{FF2F0399-169B-451D-AF21-AA6D793BE024}"/>
              </a:ext>
            </a:extLst>
          </p:cNvPr>
          <p:cNvCxnSpPr>
            <a:cxnSpLocks/>
          </p:cNvCxnSpPr>
          <p:nvPr/>
        </p:nvCxnSpPr>
        <p:spPr>
          <a:xfrm>
            <a:off x="343299" y="1416196"/>
            <a:ext cx="0" cy="246888"/>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6" name="TextBox 340">
            <a:extLst>
              <a:ext uri="{FF2B5EF4-FFF2-40B4-BE49-F238E27FC236}">
                <a16:creationId xmlns:a16="http://schemas.microsoft.com/office/drawing/2014/main" id="{E1180D2C-CF35-4E8A-AB11-4994C632764A}"/>
              </a:ext>
            </a:extLst>
          </p:cNvPr>
          <p:cNvSpPr txBox="1">
            <a:spLocks noChangeArrowheads="1"/>
          </p:cNvSpPr>
          <p:nvPr/>
        </p:nvSpPr>
        <p:spPr bwMode="auto">
          <a:xfrm>
            <a:off x="6313298" y="1385419"/>
            <a:ext cx="3456437" cy="307777"/>
          </a:xfrm>
          <a:prstGeom prst="rect">
            <a:avLst/>
          </a:prstGeom>
          <a:noFill/>
          <a:ln w="9525">
            <a:noFill/>
            <a:miter lim="800000"/>
            <a:headEnd/>
            <a:tailEnd/>
          </a:ln>
        </p:spPr>
        <p:txBody>
          <a:bodyPr wrap="square" lIns="0" rIns="0" anchor="ctr">
            <a:spAutoFit/>
          </a:bodyPr>
          <a:lstStyle/>
          <a:p>
            <a:r>
              <a:rPr lang="en-US" sz="1400" b="1" dirty="0">
                <a:cs typeface="Arial" panose="020B0604020202020204" pitchFamily="34" charset="0"/>
              </a:rPr>
              <a:t>Net Revenue</a:t>
            </a:r>
          </a:p>
        </p:txBody>
      </p:sp>
      <p:cxnSp>
        <p:nvCxnSpPr>
          <p:cNvPr id="78" name="Straight Connector 77">
            <a:extLst>
              <a:ext uri="{FF2B5EF4-FFF2-40B4-BE49-F238E27FC236}">
                <a16:creationId xmlns:a16="http://schemas.microsoft.com/office/drawing/2014/main" id="{FCCDC39B-E70B-4276-9B61-88F46DD267BF}"/>
              </a:ext>
            </a:extLst>
          </p:cNvPr>
          <p:cNvCxnSpPr>
            <a:cxnSpLocks/>
          </p:cNvCxnSpPr>
          <p:nvPr/>
        </p:nvCxnSpPr>
        <p:spPr>
          <a:xfrm>
            <a:off x="6212603" y="1416196"/>
            <a:ext cx="0" cy="246888"/>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86" name="TextBox 340">
            <a:extLst>
              <a:ext uri="{FF2B5EF4-FFF2-40B4-BE49-F238E27FC236}">
                <a16:creationId xmlns:a16="http://schemas.microsoft.com/office/drawing/2014/main" id="{76D29A1A-0BAA-438D-B0BA-7CA035E9B364}"/>
              </a:ext>
            </a:extLst>
          </p:cNvPr>
          <p:cNvSpPr txBox="1">
            <a:spLocks noChangeArrowheads="1"/>
          </p:cNvSpPr>
          <p:nvPr/>
        </p:nvSpPr>
        <p:spPr bwMode="auto">
          <a:xfrm>
            <a:off x="443994" y="4052228"/>
            <a:ext cx="3456437" cy="307777"/>
          </a:xfrm>
          <a:prstGeom prst="rect">
            <a:avLst/>
          </a:prstGeom>
          <a:noFill/>
          <a:ln w="9525">
            <a:noFill/>
            <a:miter lim="800000"/>
            <a:headEnd/>
            <a:tailEnd/>
          </a:ln>
        </p:spPr>
        <p:txBody>
          <a:bodyPr wrap="square" lIns="0" rIns="0" anchor="ctr">
            <a:spAutoFit/>
          </a:bodyPr>
          <a:lstStyle/>
          <a:p>
            <a:r>
              <a:rPr lang="en-US" sz="1400" b="1" dirty="0">
                <a:cs typeface="Arial" panose="020B0604020202020204" pitchFamily="34" charset="0"/>
              </a:rPr>
              <a:t>EBITDA</a:t>
            </a:r>
          </a:p>
        </p:txBody>
      </p:sp>
      <p:cxnSp>
        <p:nvCxnSpPr>
          <p:cNvPr id="67" name="Straight Connector 66">
            <a:extLst>
              <a:ext uri="{FF2B5EF4-FFF2-40B4-BE49-F238E27FC236}">
                <a16:creationId xmlns:a16="http://schemas.microsoft.com/office/drawing/2014/main" id="{24D88B72-B417-47FA-A143-17DD7E524814}"/>
              </a:ext>
            </a:extLst>
          </p:cNvPr>
          <p:cNvCxnSpPr>
            <a:cxnSpLocks/>
          </p:cNvCxnSpPr>
          <p:nvPr/>
        </p:nvCxnSpPr>
        <p:spPr>
          <a:xfrm>
            <a:off x="1378293" y="1540816"/>
            <a:ext cx="4429930" cy="0"/>
          </a:xfrm>
          <a:prstGeom prst="line">
            <a:avLst/>
          </a:prstGeom>
          <a:ln w="3175">
            <a:solidFill>
              <a:schemeClr val="bg1">
                <a:lumMod val="85000"/>
              </a:schemeClr>
            </a:solidFill>
          </a:ln>
        </p:spPr>
        <p:style>
          <a:lnRef idx="1">
            <a:schemeClr val="accent4"/>
          </a:lnRef>
          <a:fillRef idx="0">
            <a:schemeClr val="accent4"/>
          </a:fillRef>
          <a:effectRef idx="0">
            <a:schemeClr val="accent4"/>
          </a:effectRef>
          <a:fontRef idx="minor">
            <a:schemeClr val="tx1"/>
          </a:fontRef>
        </p:style>
      </p:cxnSp>
      <p:cxnSp>
        <p:nvCxnSpPr>
          <p:cNvPr id="87" name="Straight Connector 86">
            <a:extLst>
              <a:ext uri="{FF2B5EF4-FFF2-40B4-BE49-F238E27FC236}">
                <a16:creationId xmlns:a16="http://schemas.microsoft.com/office/drawing/2014/main" id="{F1548C47-B198-49B4-9730-6404B128E351}"/>
              </a:ext>
            </a:extLst>
          </p:cNvPr>
          <p:cNvCxnSpPr>
            <a:cxnSpLocks/>
          </p:cNvCxnSpPr>
          <p:nvPr/>
        </p:nvCxnSpPr>
        <p:spPr>
          <a:xfrm>
            <a:off x="1261641" y="4207625"/>
            <a:ext cx="4546582" cy="0"/>
          </a:xfrm>
          <a:prstGeom prst="line">
            <a:avLst/>
          </a:prstGeom>
          <a:ln w="3175">
            <a:solidFill>
              <a:schemeClr val="bg1">
                <a:lumMod val="85000"/>
              </a:schemeClr>
            </a:solidFill>
          </a:ln>
        </p:spPr>
        <p:style>
          <a:lnRef idx="1">
            <a:schemeClr val="accent4"/>
          </a:lnRef>
          <a:fillRef idx="0">
            <a:schemeClr val="accent4"/>
          </a:fillRef>
          <a:effectRef idx="0">
            <a:schemeClr val="accent4"/>
          </a:effectRef>
          <a:fontRef idx="minor">
            <a:schemeClr val="tx1"/>
          </a:fontRef>
        </p:style>
      </p:cxnSp>
      <p:cxnSp>
        <p:nvCxnSpPr>
          <p:cNvPr id="88" name="Straight Connector 87">
            <a:extLst>
              <a:ext uri="{FF2B5EF4-FFF2-40B4-BE49-F238E27FC236}">
                <a16:creationId xmlns:a16="http://schemas.microsoft.com/office/drawing/2014/main" id="{A0B03092-7BB4-466D-B523-C03123E04B35}"/>
              </a:ext>
            </a:extLst>
          </p:cNvPr>
          <p:cNvCxnSpPr>
            <a:cxnSpLocks/>
          </p:cNvCxnSpPr>
          <p:nvPr/>
        </p:nvCxnSpPr>
        <p:spPr>
          <a:xfrm>
            <a:off x="343299" y="4083005"/>
            <a:ext cx="0" cy="246888"/>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96" name="TextBox 340">
            <a:extLst>
              <a:ext uri="{FF2B5EF4-FFF2-40B4-BE49-F238E27FC236}">
                <a16:creationId xmlns:a16="http://schemas.microsoft.com/office/drawing/2014/main" id="{FA02C4F9-E774-4452-BD5D-19AF3D0E6A61}"/>
              </a:ext>
            </a:extLst>
          </p:cNvPr>
          <p:cNvSpPr txBox="1">
            <a:spLocks noChangeArrowheads="1"/>
          </p:cNvSpPr>
          <p:nvPr/>
        </p:nvSpPr>
        <p:spPr bwMode="auto">
          <a:xfrm>
            <a:off x="6313298" y="4052228"/>
            <a:ext cx="3456437" cy="307777"/>
          </a:xfrm>
          <a:prstGeom prst="rect">
            <a:avLst/>
          </a:prstGeom>
          <a:noFill/>
          <a:ln w="9525">
            <a:noFill/>
            <a:miter lim="800000"/>
            <a:headEnd/>
            <a:tailEnd/>
          </a:ln>
        </p:spPr>
        <p:txBody>
          <a:bodyPr wrap="square" lIns="0" rIns="0" anchor="ctr">
            <a:spAutoFit/>
          </a:bodyPr>
          <a:lstStyle/>
          <a:p>
            <a:r>
              <a:rPr lang="en-US" sz="1400" b="1" dirty="0">
                <a:cs typeface="Arial" panose="020B0604020202020204" pitchFamily="34" charset="0"/>
              </a:rPr>
              <a:t>Net Profit</a:t>
            </a:r>
          </a:p>
        </p:txBody>
      </p:sp>
      <p:cxnSp>
        <p:nvCxnSpPr>
          <p:cNvPr id="77" name="Straight Connector 76">
            <a:extLst>
              <a:ext uri="{FF2B5EF4-FFF2-40B4-BE49-F238E27FC236}">
                <a16:creationId xmlns:a16="http://schemas.microsoft.com/office/drawing/2014/main" id="{B82A46CB-010B-4941-9065-015E73F3D1BE}"/>
              </a:ext>
            </a:extLst>
          </p:cNvPr>
          <p:cNvCxnSpPr>
            <a:cxnSpLocks/>
          </p:cNvCxnSpPr>
          <p:nvPr/>
        </p:nvCxnSpPr>
        <p:spPr>
          <a:xfrm>
            <a:off x="7670702" y="1540816"/>
            <a:ext cx="3995502" cy="0"/>
          </a:xfrm>
          <a:prstGeom prst="line">
            <a:avLst/>
          </a:prstGeom>
          <a:ln w="3175">
            <a:solidFill>
              <a:schemeClr val="bg1">
                <a:lumMod val="85000"/>
              </a:schemeClr>
            </a:solidFill>
          </a:ln>
        </p:spPr>
        <p:style>
          <a:lnRef idx="1">
            <a:schemeClr val="accent4"/>
          </a:lnRef>
          <a:fillRef idx="0">
            <a:schemeClr val="accent4"/>
          </a:fillRef>
          <a:effectRef idx="0">
            <a:schemeClr val="accent4"/>
          </a:effectRef>
          <a:fontRef idx="minor">
            <a:schemeClr val="tx1"/>
          </a:fontRef>
        </p:style>
      </p:cxnSp>
      <p:cxnSp>
        <p:nvCxnSpPr>
          <p:cNvPr id="98" name="Straight Connector 97">
            <a:extLst>
              <a:ext uri="{FF2B5EF4-FFF2-40B4-BE49-F238E27FC236}">
                <a16:creationId xmlns:a16="http://schemas.microsoft.com/office/drawing/2014/main" id="{B61C1C7E-D1E9-415E-A9B9-281D0779E7AE}"/>
              </a:ext>
            </a:extLst>
          </p:cNvPr>
          <p:cNvCxnSpPr>
            <a:cxnSpLocks/>
          </p:cNvCxnSpPr>
          <p:nvPr/>
        </p:nvCxnSpPr>
        <p:spPr>
          <a:xfrm>
            <a:off x="6212603" y="4083005"/>
            <a:ext cx="0" cy="246888"/>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aphicFrame>
        <p:nvGraphicFramePr>
          <p:cNvPr id="24" name="Chart 23">
            <a:extLst>
              <a:ext uri="{FF2B5EF4-FFF2-40B4-BE49-F238E27FC236}">
                <a16:creationId xmlns:a16="http://schemas.microsoft.com/office/drawing/2014/main" id="{913B0C01-2DA6-EF33-83A2-4E56DE43DDB9}"/>
              </a:ext>
            </a:extLst>
          </p:cNvPr>
          <p:cNvGraphicFramePr/>
          <p:nvPr>
            <p:custDataLst>
              <p:tags r:id="rId3"/>
            </p:custDataLst>
            <p:extLst>
              <p:ext uri="{D42A27DB-BD31-4B8C-83A1-F6EECF244321}">
                <p14:modId xmlns:p14="http://schemas.microsoft.com/office/powerpoint/2010/main" val="3511568875"/>
              </p:ext>
            </p:extLst>
          </p:nvPr>
        </p:nvGraphicFramePr>
        <p:xfrm>
          <a:off x="584200" y="2133600"/>
          <a:ext cx="5157788" cy="1582738"/>
        </p:xfrm>
        <a:graphic>
          <a:graphicData uri="http://schemas.openxmlformats.org/drawingml/2006/chart">
            <c:chart xmlns:c="http://schemas.openxmlformats.org/drawingml/2006/chart" xmlns:r="http://schemas.openxmlformats.org/officeDocument/2006/relationships" r:id="rId35"/>
          </a:graphicData>
        </a:graphic>
      </p:graphicFrame>
      <p:cxnSp>
        <p:nvCxnSpPr>
          <p:cNvPr id="21" name="Straight Connector 20"/>
          <p:cNvCxnSpPr/>
          <p:nvPr>
            <p:custDataLst>
              <p:tags r:id="rId4"/>
            </p:custDataLst>
          </p:nvPr>
        </p:nvCxnSpPr>
        <p:spPr bwMode="auto">
          <a:xfrm flipV="1">
            <a:off x="1914525" y="2105026"/>
            <a:ext cx="0" cy="646113"/>
          </a:xfrm>
          <a:prstGeom prst="line">
            <a:avLst/>
          </a:prstGeom>
          <a:ln w="1270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 name="Straight Connector 21"/>
          <p:cNvCxnSpPr>
            <a:cxnSpLocks/>
          </p:cNvCxnSpPr>
          <p:nvPr>
            <p:custDataLst>
              <p:tags r:id="rId5"/>
            </p:custDataLst>
          </p:nvPr>
        </p:nvCxnSpPr>
        <p:spPr bwMode="auto">
          <a:xfrm>
            <a:off x="1914525" y="2105025"/>
            <a:ext cx="2497138" cy="0"/>
          </a:xfrm>
          <a:prstGeom prst="line">
            <a:avLst/>
          </a:prstGeom>
          <a:ln w="1270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 name="Straight Connector 22"/>
          <p:cNvCxnSpPr/>
          <p:nvPr>
            <p:custDataLst>
              <p:tags r:id="rId6"/>
            </p:custDataLst>
          </p:nvPr>
        </p:nvCxnSpPr>
        <p:spPr bwMode="auto">
          <a:xfrm>
            <a:off x="4411663" y="2105025"/>
            <a:ext cx="0" cy="152400"/>
          </a:xfrm>
          <a:prstGeom prst="line">
            <a:avLst/>
          </a:prstGeom>
          <a:ln w="12700"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100" name="Rectangle 99"/>
          <p:cNvSpPr/>
          <p:nvPr>
            <p:custDataLst>
              <p:tags r:id="rId7"/>
            </p:custDataLst>
          </p:nvPr>
        </p:nvSpPr>
        <p:spPr bwMode="auto">
          <a:xfrm>
            <a:off x="1658938" y="3533775"/>
            <a:ext cx="511175" cy="152400"/>
          </a:xfrm>
          <a:prstGeom prst="rect">
            <a:avLst/>
          </a:prstGeom>
          <a:noFill/>
          <a:ln w="425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425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t"/>
          <a:lstStyle/>
          <a:p>
            <a:pPr algn="ctr">
              <a:spcBef>
                <a:spcPct val="0"/>
              </a:spcBef>
              <a:spcAft>
                <a:spcPct val="0"/>
              </a:spcAft>
            </a:pPr>
            <a:fld id="{96DB6DBA-F642-4B3C-92F1-BBB019564828}" type="datetime'9M'' 2''''''''''''0''2''2'''''''''''''''''''''''''''">
              <a:rPr lang="en-US" altLang="en-US" sz="1000" smtClean="0">
                <a:solidFill>
                  <a:schemeClr val="tx1"/>
                </a:solidFill>
              </a:rPr>
              <a:pPr/>
              <a:t>9M 2022</a:t>
            </a:fld>
            <a:endParaRPr lang="en-US" sz="1000" dirty="0">
              <a:solidFill>
                <a:schemeClr val="tx1"/>
              </a:solidFill>
              <a:sym typeface="Arial" panose="020B0604020202020204" pitchFamily="34" charset="0"/>
            </a:endParaRPr>
          </a:p>
        </p:txBody>
      </p:sp>
      <p:sp>
        <p:nvSpPr>
          <p:cNvPr id="25" name="Rectangle 24"/>
          <p:cNvSpPr/>
          <p:nvPr>
            <p:custDataLst>
              <p:tags r:id="rId8"/>
            </p:custDataLst>
          </p:nvPr>
        </p:nvSpPr>
        <p:spPr bwMode="auto">
          <a:xfrm>
            <a:off x="4156075" y="3533775"/>
            <a:ext cx="511175" cy="152400"/>
          </a:xfrm>
          <a:prstGeom prst="rect">
            <a:avLst/>
          </a:prstGeom>
          <a:noFill/>
          <a:ln w="425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425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t"/>
          <a:lstStyle/>
          <a:p>
            <a:pPr algn="ctr">
              <a:spcBef>
                <a:spcPct val="0"/>
              </a:spcBef>
              <a:spcAft>
                <a:spcPct val="0"/>
              </a:spcAft>
            </a:pPr>
            <a:fld id="{87836FCE-39B9-48DE-ADCB-ADB754CE10CD}" type="datetime'9''''''''''M'''''''' 2''0''''2''''''''''''''''''''3'''">
              <a:rPr lang="en-US" altLang="en-US" sz="1000" smtClean="0">
                <a:solidFill>
                  <a:schemeClr val="tx1"/>
                </a:solidFill>
              </a:rPr>
              <a:pPr/>
              <a:t>9M 2023</a:t>
            </a:fld>
            <a:endParaRPr lang="en-US" sz="1000">
              <a:solidFill>
                <a:schemeClr val="tx1"/>
              </a:solidFill>
              <a:sym typeface="Arial" panose="020B0604020202020204" pitchFamily="34" charset="0"/>
            </a:endParaRPr>
          </a:p>
        </p:txBody>
      </p:sp>
      <p:sp>
        <p:nvSpPr>
          <p:cNvPr id="14" name="Oval 13"/>
          <p:cNvSpPr/>
          <p:nvPr>
            <p:custDataLst>
              <p:tags r:id="rId9"/>
            </p:custDataLst>
          </p:nvPr>
        </p:nvSpPr>
        <p:spPr bwMode="auto">
          <a:xfrm>
            <a:off x="2855914" y="1997075"/>
            <a:ext cx="614363" cy="215900"/>
          </a:xfrm>
          <a:prstGeom prst="ellips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lstStyle/>
          <a:p>
            <a:pPr algn="ctr">
              <a:spcBef>
                <a:spcPct val="0"/>
              </a:spcBef>
              <a:spcAft>
                <a:spcPct val="0"/>
              </a:spcAft>
            </a:pPr>
            <a:fld id="{E886039F-9C9A-4656-8326-FFEB0AB7B18E}" type="datetime'''+''''''''''''''''9''''''''''''''''''''1''''.''5''%'''''">
              <a:rPr lang="en-US" altLang="en-US" sz="1000" b="1" smtClean="0">
                <a:solidFill>
                  <a:schemeClr val="bg1"/>
                </a:solidFill>
                <a:effectLst/>
              </a:rPr>
              <a:pPr/>
              <a:t>+91.5%</a:t>
            </a:fld>
            <a:endParaRPr lang="en-US" sz="1000" b="1" dirty="0">
              <a:solidFill>
                <a:schemeClr val="bg1"/>
              </a:solidFill>
            </a:endParaRPr>
          </a:p>
        </p:txBody>
      </p:sp>
      <p:sp>
        <p:nvSpPr>
          <p:cNvPr id="221" name="TextBox 220"/>
          <p:cNvSpPr txBox="1"/>
          <p:nvPr/>
        </p:nvSpPr>
        <p:spPr>
          <a:xfrm>
            <a:off x="10306373" y="4673600"/>
            <a:ext cx="1359831" cy="250825"/>
          </a:xfrm>
          <a:prstGeom prst="rect">
            <a:avLst/>
          </a:prstGeom>
          <a:noFill/>
          <a:ln>
            <a:noFill/>
          </a:ln>
        </p:spPr>
        <p:txBody>
          <a:bodyPr wrap="square" lIns="0" tIns="0" rIns="0" bIns="0" rtlCol="0" anchor="t" anchorCtr="0">
            <a:noAutofit/>
          </a:bodyPr>
          <a:lstStyle/>
          <a:p>
            <a:pPr marL="457200" indent="-457200" algn="l">
              <a:lnSpc>
                <a:spcPts val="3500"/>
              </a:lnSpc>
              <a:buFont typeface="Arial" panose="020B0604020202020204" pitchFamily="34" charset="0"/>
              <a:buChar char="•"/>
            </a:pPr>
            <a:endParaRPr lang="en-US" sz="3200" dirty="0">
              <a:latin typeface="+mn-lt"/>
              <a:cs typeface="Etelka Text Pro"/>
            </a:endParaRPr>
          </a:p>
        </p:txBody>
      </p:sp>
      <p:cxnSp>
        <p:nvCxnSpPr>
          <p:cNvPr id="223" name="Straight Connector 222">
            <a:extLst>
              <a:ext uri="{FF2B5EF4-FFF2-40B4-BE49-F238E27FC236}">
                <a16:creationId xmlns:a16="http://schemas.microsoft.com/office/drawing/2014/main" id="{B82A46CB-010B-4941-9065-015E73F3D1BE}"/>
              </a:ext>
            </a:extLst>
          </p:cNvPr>
          <p:cNvCxnSpPr>
            <a:cxnSpLocks/>
          </p:cNvCxnSpPr>
          <p:nvPr/>
        </p:nvCxnSpPr>
        <p:spPr>
          <a:xfrm>
            <a:off x="7470477" y="4227024"/>
            <a:ext cx="3995502" cy="0"/>
          </a:xfrm>
          <a:prstGeom prst="line">
            <a:avLst/>
          </a:prstGeom>
          <a:ln w="3175">
            <a:solidFill>
              <a:schemeClr val="bg1">
                <a:lumMod val="85000"/>
              </a:schemeClr>
            </a:solidFill>
          </a:ln>
        </p:spPr>
        <p:style>
          <a:lnRef idx="1">
            <a:schemeClr val="accent4"/>
          </a:lnRef>
          <a:fillRef idx="0">
            <a:schemeClr val="accent4"/>
          </a:fillRef>
          <a:effectRef idx="0">
            <a:schemeClr val="accent4"/>
          </a:effectRef>
          <a:fontRef idx="minor">
            <a:schemeClr val="tx1"/>
          </a:fontRef>
        </p:style>
      </p:cxnSp>
      <p:graphicFrame>
        <p:nvGraphicFramePr>
          <p:cNvPr id="47" name="Chart 46">
            <a:extLst>
              <a:ext uri="{FF2B5EF4-FFF2-40B4-BE49-F238E27FC236}">
                <a16:creationId xmlns:a16="http://schemas.microsoft.com/office/drawing/2014/main" id="{516C8FB5-2AF3-36AC-654C-F30C91FB4746}"/>
              </a:ext>
            </a:extLst>
          </p:cNvPr>
          <p:cNvGraphicFramePr/>
          <p:nvPr>
            <p:custDataLst>
              <p:tags r:id="rId10"/>
            </p:custDataLst>
            <p:extLst>
              <p:ext uri="{D42A27DB-BD31-4B8C-83A1-F6EECF244321}">
                <p14:modId xmlns:p14="http://schemas.microsoft.com/office/powerpoint/2010/main" val="2286316042"/>
              </p:ext>
            </p:extLst>
          </p:nvPr>
        </p:nvGraphicFramePr>
        <p:xfrm>
          <a:off x="6591300" y="2133600"/>
          <a:ext cx="5157788" cy="1582738"/>
        </p:xfrm>
        <a:graphic>
          <a:graphicData uri="http://schemas.openxmlformats.org/drawingml/2006/chart">
            <c:chart xmlns:c="http://schemas.openxmlformats.org/drawingml/2006/chart" xmlns:r="http://schemas.openxmlformats.org/officeDocument/2006/relationships" r:id="rId36"/>
          </a:graphicData>
        </a:graphic>
      </p:graphicFrame>
      <p:cxnSp>
        <p:nvCxnSpPr>
          <p:cNvPr id="195" name="Straight Connector 194">
            <a:extLst>
              <a:ext uri="{FF2B5EF4-FFF2-40B4-BE49-F238E27FC236}">
                <a16:creationId xmlns:a16="http://schemas.microsoft.com/office/drawing/2014/main" id="{CB5D94AD-70A6-51F2-2D6B-9527D69EC744}"/>
              </a:ext>
            </a:extLst>
          </p:cNvPr>
          <p:cNvCxnSpPr/>
          <p:nvPr>
            <p:custDataLst>
              <p:tags r:id="rId11"/>
            </p:custDataLst>
          </p:nvPr>
        </p:nvCxnSpPr>
        <p:spPr bwMode="auto">
          <a:xfrm flipV="1">
            <a:off x="7921625" y="2105025"/>
            <a:ext cx="0" cy="695325"/>
          </a:xfrm>
          <a:prstGeom prst="line">
            <a:avLst/>
          </a:prstGeom>
          <a:ln w="1270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6" name="Straight Connector 195">
            <a:extLst>
              <a:ext uri="{FF2B5EF4-FFF2-40B4-BE49-F238E27FC236}">
                <a16:creationId xmlns:a16="http://schemas.microsoft.com/office/drawing/2014/main" id="{ED62ED97-3E57-933B-6C1D-FC160C450A99}"/>
              </a:ext>
            </a:extLst>
          </p:cNvPr>
          <p:cNvCxnSpPr/>
          <p:nvPr>
            <p:custDataLst>
              <p:tags r:id="rId12"/>
            </p:custDataLst>
          </p:nvPr>
        </p:nvCxnSpPr>
        <p:spPr bwMode="auto">
          <a:xfrm>
            <a:off x="7921625" y="2105025"/>
            <a:ext cx="2497138" cy="0"/>
          </a:xfrm>
          <a:prstGeom prst="line">
            <a:avLst/>
          </a:prstGeom>
          <a:ln w="1270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4" name="Straight Connector 193">
            <a:extLst>
              <a:ext uri="{FF2B5EF4-FFF2-40B4-BE49-F238E27FC236}">
                <a16:creationId xmlns:a16="http://schemas.microsoft.com/office/drawing/2014/main" id="{DE3EE427-143A-01D3-430B-2CCFD6A918AE}"/>
              </a:ext>
            </a:extLst>
          </p:cNvPr>
          <p:cNvCxnSpPr/>
          <p:nvPr>
            <p:custDataLst>
              <p:tags r:id="rId13"/>
            </p:custDataLst>
          </p:nvPr>
        </p:nvCxnSpPr>
        <p:spPr bwMode="auto">
          <a:xfrm>
            <a:off x="10418763" y="2105025"/>
            <a:ext cx="0" cy="152400"/>
          </a:xfrm>
          <a:prstGeom prst="line">
            <a:avLst/>
          </a:prstGeom>
          <a:ln w="12700"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197" name="Rectangle 196">
            <a:extLst>
              <a:ext uri="{FF2B5EF4-FFF2-40B4-BE49-F238E27FC236}">
                <a16:creationId xmlns:a16="http://schemas.microsoft.com/office/drawing/2014/main" id="{E7640ECA-E65D-E2E9-BFF8-DC5F26069663}"/>
              </a:ext>
            </a:extLst>
          </p:cNvPr>
          <p:cNvSpPr/>
          <p:nvPr>
            <p:custDataLst>
              <p:tags r:id="rId14"/>
            </p:custDataLst>
          </p:nvPr>
        </p:nvSpPr>
        <p:spPr bwMode="auto">
          <a:xfrm>
            <a:off x="7670800" y="3533775"/>
            <a:ext cx="503238" cy="152400"/>
          </a:xfrm>
          <a:prstGeom prst="rect">
            <a:avLst/>
          </a:prstGeom>
          <a:noFill/>
          <a:ln w="425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425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t"/>
          <a:lstStyle/>
          <a:p>
            <a:pPr algn="ctr">
              <a:spcBef>
                <a:spcPct val="0"/>
              </a:spcBef>
              <a:spcAft>
                <a:spcPct val="0"/>
              </a:spcAft>
            </a:pPr>
            <a:fld id="{7EF70C4D-8C0E-4F16-82BF-714427EADB9E}" type="datetime'9''''''''''M'''''''''''''' ''''''20''''2''''''''''2'''''''">
              <a:rPr lang="en-US" altLang="en-US" sz="1000" smtClean="0">
                <a:solidFill>
                  <a:schemeClr val="tx1"/>
                </a:solidFill>
                <a:latin typeface="Arial" panose="020B0604020202020204" pitchFamily="34" charset="0"/>
              </a:rPr>
              <a:pPr/>
              <a:t>9M 2022</a:t>
            </a:fld>
            <a:endParaRPr lang="en-US" sz="10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199" name="Rectangle 198">
            <a:extLst>
              <a:ext uri="{FF2B5EF4-FFF2-40B4-BE49-F238E27FC236}">
                <a16:creationId xmlns:a16="http://schemas.microsoft.com/office/drawing/2014/main" id="{D1F7884D-3852-ED96-CB65-4F60D84D5800}"/>
              </a:ext>
            </a:extLst>
          </p:cNvPr>
          <p:cNvSpPr/>
          <p:nvPr>
            <p:custDataLst>
              <p:tags r:id="rId15"/>
            </p:custDataLst>
          </p:nvPr>
        </p:nvSpPr>
        <p:spPr bwMode="auto">
          <a:xfrm>
            <a:off x="10167938" y="3533775"/>
            <a:ext cx="503238" cy="152400"/>
          </a:xfrm>
          <a:prstGeom prst="rect">
            <a:avLst/>
          </a:prstGeom>
          <a:noFill/>
          <a:ln w="425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425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t"/>
          <a:lstStyle/>
          <a:p>
            <a:pPr algn="ctr">
              <a:spcBef>
                <a:spcPct val="0"/>
              </a:spcBef>
              <a:spcAft>
                <a:spcPct val="0"/>
              </a:spcAft>
            </a:pPr>
            <a:fld id="{F9ACBB48-4F0B-4C72-9646-11CFC896247F}" type="datetime'''''9M'''''''''''''''''' ''''''''''''''''20''''''23'''''''''''">
              <a:rPr lang="en-US" altLang="en-US" sz="1000" smtClean="0">
                <a:solidFill>
                  <a:schemeClr val="tx1"/>
                </a:solidFill>
                <a:latin typeface="Arial" panose="020B0604020202020204" pitchFamily="34" charset="0"/>
              </a:rPr>
              <a:pPr/>
              <a:t>9M 2023</a:t>
            </a:fld>
            <a:endParaRPr lang="en-US" sz="100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01" name="Oval 200">
            <a:extLst>
              <a:ext uri="{FF2B5EF4-FFF2-40B4-BE49-F238E27FC236}">
                <a16:creationId xmlns:a16="http://schemas.microsoft.com/office/drawing/2014/main" id="{B6AFEBB6-4208-E1DC-C13E-327C499C079F}"/>
              </a:ext>
            </a:extLst>
          </p:cNvPr>
          <p:cNvSpPr/>
          <p:nvPr>
            <p:custDataLst>
              <p:tags r:id="rId16"/>
            </p:custDataLst>
          </p:nvPr>
        </p:nvSpPr>
        <p:spPr bwMode="auto">
          <a:xfrm>
            <a:off x="8813799" y="1997075"/>
            <a:ext cx="712788" cy="215900"/>
          </a:xfrm>
          <a:prstGeom prst="ellips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lstStyle/>
          <a:p>
            <a:pPr algn="ctr">
              <a:spcBef>
                <a:spcPct val="0"/>
              </a:spcBef>
              <a:spcAft>
                <a:spcPct val="0"/>
              </a:spcAft>
            </a:pPr>
            <a:fld id="{5C479070-2D29-4D83-B8A7-7DA4F526BB06}" type="datetime'''''''+''''11''''0''''''''''''.''''6''''''''''''''''''''%'''">
              <a:rPr lang="en-US" altLang="en-US" sz="1000" b="1" smtClean="0">
                <a:solidFill>
                  <a:schemeClr val="bg1"/>
                </a:solidFill>
                <a:effectLst/>
              </a:rPr>
              <a:pPr/>
              <a:t>+110.6%</a:t>
            </a:fld>
            <a:endParaRPr lang="en-US" sz="1000" b="1" dirty="0">
              <a:solidFill>
                <a:schemeClr val="bg1"/>
              </a:solidFill>
            </a:endParaRPr>
          </a:p>
        </p:txBody>
      </p:sp>
      <p:graphicFrame>
        <p:nvGraphicFramePr>
          <p:cNvPr id="70" name="Chart 69">
            <a:extLst>
              <a:ext uri="{FF2B5EF4-FFF2-40B4-BE49-F238E27FC236}">
                <a16:creationId xmlns:a16="http://schemas.microsoft.com/office/drawing/2014/main" id="{58179D78-AC94-C71E-03FD-EABC1FF946AD}"/>
              </a:ext>
            </a:extLst>
          </p:cNvPr>
          <p:cNvGraphicFramePr/>
          <p:nvPr>
            <p:custDataLst>
              <p:tags r:id="rId17"/>
            </p:custDataLst>
            <p:extLst>
              <p:ext uri="{D42A27DB-BD31-4B8C-83A1-F6EECF244321}">
                <p14:modId xmlns:p14="http://schemas.microsoft.com/office/powerpoint/2010/main" val="1995033983"/>
              </p:ext>
            </p:extLst>
          </p:nvPr>
        </p:nvGraphicFramePr>
        <p:xfrm>
          <a:off x="584200" y="4837113"/>
          <a:ext cx="5157788" cy="1452562"/>
        </p:xfrm>
        <a:graphic>
          <a:graphicData uri="http://schemas.openxmlformats.org/drawingml/2006/chart">
            <c:chart xmlns:c="http://schemas.openxmlformats.org/drawingml/2006/chart" xmlns:r="http://schemas.openxmlformats.org/officeDocument/2006/relationships" r:id="rId37"/>
          </a:graphicData>
        </a:graphic>
      </p:graphicFrame>
      <p:cxnSp>
        <p:nvCxnSpPr>
          <p:cNvPr id="230" name="Straight Connector 229">
            <a:extLst>
              <a:ext uri="{FF2B5EF4-FFF2-40B4-BE49-F238E27FC236}">
                <a16:creationId xmlns:a16="http://schemas.microsoft.com/office/drawing/2014/main" id="{29BA76BE-D0FF-28B8-1467-8A3E94A53A82}"/>
              </a:ext>
            </a:extLst>
          </p:cNvPr>
          <p:cNvCxnSpPr/>
          <p:nvPr>
            <p:custDataLst>
              <p:tags r:id="rId18"/>
            </p:custDataLst>
          </p:nvPr>
        </p:nvCxnSpPr>
        <p:spPr bwMode="auto">
          <a:xfrm flipV="1">
            <a:off x="1914525" y="4808538"/>
            <a:ext cx="0" cy="468313"/>
          </a:xfrm>
          <a:prstGeom prst="line">
            <a:avLst/>
          </a:prstGeom>
          <a:ln w="1270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1" name="Straight Connector 230">
            <a:extLst>
              <a:ext uri="{FF2B5EF4-FFF2-40B4-BE49-F238E27FC236}">
                <a16:creationId xmlns:a16="http://schemas.microsoft.com/office/drawing/2014/main" id="{DBD11DB4-A578-26E4-9817-F940CD6897F5}"/>
              </a:ext>
            </a:extLst>
          </p:cNvPr>
          <p:cNvCxnSpPr/>
          <p:nvPr>
            <p:custDataLst>
              <p:tags r:id="rId19"/>
            </p:custDataLst>
          </p:nvPr>
        </p:nvCxnSpPr>
        <p:spPr bwMode="auto">
          <a:xfrm>
            <a:off x="1914525" y="4808538"/>
            <a:ext cx="2497138" cy="0"/>
          </a:xfrm>
          <a:prstGeom prst="line">
            <a:avLst/>
          </a:prstGeom>
          <a:ln w="1270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9" name="Straight Connector 228">
            <a:extLst>
              <a:ext uri="{FF2B5EF4-FFF2-40B4-BE49-F238E27FC236}">
                <a16:creationId xmlns:a16="http://schemas.microsoft.com/office/drawing/2014/main" id="{3B97AD67-B503-1CDD-5681-FAE2D4266C77}"/>
              </a:ext>
            </a:extLst>
          </p:cNvPr>
          <p:cNvCxnSpPr/>
          <p:nvPr>
            <p:custDataLst>
              <p:tags r:id="rId20"/>
            </p:custDataLst>
          </p:nvPr>
        </p:nvCxnSpPr>
        <p:spPr bwMode="auto">
          <a:xfrm>
            <a:off x="4411663" y="4808538"/>
            <a:ext cx="0" cy="152400"/>
          </a:xfrm>
          <a:prstGeom prst="line">
            <a:avLst/>
          </a:prstGeom>
          <a:ln w="12700"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232" name="Rectangle 231">
            <a:extLst>
              <a:ext uri="{FF2B5EF4-FFF2-40B4-BE49-F238E27FC236}">
                <a16:creationId xmlns:a16="http://schemas.microsoft.com/office/drawing/2014/main" id="{82222D66-F334-71A2-EC9D-5B9D0457636F}"/>
              </a:ext>
            </a:extLst>
          </p:cNvPr>
          <p:cNvSpPr/>
          <p:nvPr>
            <p:custDataLst>
              <p:tags r:id="rId21"/>
            </p:custDataLst>
          </p:nvPr>
        </p:nvSpPr>
        <p:spPr bwMode="auto">
          <a:xfrm>
            <a:off x="1663700" y="6107113"/>
            <a:ext cx="503238" cy="152400"/>
          </a:xfrm>
          <a:prstGeom prst="rect">
            <a:avLst/>
          </a:prstGeom>
          <a:noFill/>
          <a:ln w="425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425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t"/>
          <a:lstStyle/>
          <a:p>
            <a:pPr algn="ctr">
              <a:spcBef>
                <a:spcPct val="0"/>
              </a:spcBef>
              <a:spcAft>
                <a:spcPct val="0"/>
              </a:spcAft>
            </a:pPr>
            <a:fld id="{50E5CE08-E93D-4432-AFCB-CF793DFC120D}" type="datetime'''''''''''''''''9M'' 20''2''''''''''''''''''''''''2'''''''''">
              <a:rPr lang="en-US" altLang="en-US" sz="1000" smtClean="0">
                <a:solidFill>
                  <a:schemeClr val="tx1"/>
                </a:solidFill>
                <a:latin typeface="Arial" panose="020B0604020202020204" pitchFamily="34" charset="0"/>
              </a:rPr>
              <a:pPr/>
              <a:t>9M 2022</a:t>
            </a:fld>
            <a:endParaRPr lang="en-US" sz="10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33" name="Rectangle 232">
            <a:extLst>
              <a:ext uri="{FF2B5EF4-FFF2-40B4-BE49-F238E27FC236}">
                <a16:creationId xmlns:a16="http://schemas.microsoft.com/office/drawing/2014/main" id="{D21D80F5-FBFF-A813-98CA-82B2DCEEEEA6}"/>
              </a:ext>
            </a:extLst>
          </p:cNvPr>
          <p:cNvSpPr/>
          <p:nvPr>
            <p:custDataLst>
              <p:tags r:id="rId22"/>
            </p:custDataLst>
          </p:nvPr>
        </p:nvSpPr>
        <p:spPr bwMode="auto">
          <a:xfrm>
            <a:off x="4160838" y="6107113"/>
            <a:ext cx="503238" cy="152400"/>
          </a:xfrm>
          <a:prstGeom prst="rect">
            <a:avLst/>
          </a:prstGeom>
          <a:noFill/>
          <a:ln w="425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425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t"/>
          <a:lstStyle/>
          <a:p>
            <a:pPr algn="ctr">
              <a:spcBef>
                <a:spcPct val="0"/>
              </a:spcBef>
              <a:spcAft>
                <a:spcPct val="0"/>
              </a:spcAft>
            </a:pPr>
            <a:fld id="{AEB3DAA1-309F-4992-B029-2741A3658A90}" type="datetime'''''''''''''''''''''''''''9''''''''''''M 2''0''''''23'''''''''">
              <a:rPr lang="en-US" altLang="en-US" sz="1000" smtClean="0">
                <a:solidFill>
                  <a:schemeClr val="tx1"/>
                </a:solidFill>
                <a:latin typeface="Arial" panose="020B0604020202020204" pitchFamily="34" charset="0"/>
              </a:rPr>
              <a:pPr/>
              <a:t>9M 2023</a:t>
            </a:fld>
            <a:endParaRPr lang="en-US" sz="100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35" name="Oval 234">
            <a:extLst>
              <a:ext uri="{FF2B5EF4-FFF2-40B4-BE49-F238E27FC236}">
                <a16:creationId xmlns:a16="http://schemas.microsoft.com/office/drawing/2014/main" id="{563BF097-910A-71BD-82AC-1649E5045AC5}"/>
              </a:ext>
            </a:extLst>
          </p:cNvPr>
          <p:cNvSpPr/>
          <p:nvPr>
            <p:custDataLst>
              <p:tags r:id="rId23"/>
            </p:custDataLst>
          </p:nvPr>
        </p:nvSpPr>
        <p:spPr bwMode="auto">
          <a:xfrm>
            <a:off x="2855913" y="4700588"/>
            <a:ext cx="614363" cy="215900"/>
          </a:xfrm>
          <a:prstGeom prst="ellips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lstStyle/>
          <a:p>
            <a:pPr algn="ctr">
              <a:spcBef>
                <a:spcPct val="0"/>
              </a:spcBef>
              <a:spcAft>
                <a:spcPct val="0"/>
              </a:spcAft>
            </a:pPr>
            <a:fld id="{BDEB7637-9416-48B0-9909-225AF83EBB43}" type="datetime'''''''''''''''''+''5''3.''''8''''%'''''''''''''">
              <a:rPr lang="en-US" altLang="en-US" sz="1000" b="1" smtClean="0">
                <a:solidFill>
                  <a:schemeClr val="bg1"/>
                </a:solidFill>
                <a:effectLst/>
              </a:rPr>
              <a:pPr/>
              <a:t>+53.8%</a:t>
            </a:fld>
            <a:endParaRPr lang="en-US" sz="1000" b="1" dirty="0">
              <a:solidFill>
                <a:schemeClr val="bg1"/>
              </a:solidFill>
            </a:endParaRPr>
          </a:p>
        </p:txBody>
      </p:sp>
      <p:graphicFrame>
        <p:nvGraphicFramePr>
          <p:cNvPr id="94" name="Chart 93">
            <a:extLst>
              <a:ext uri="{FF2B5EF4-FFF2-40B4-BE49-F238E27FC236}">
                <a16:creationId xmlns:a16="http://schemas.microsoft.com/office/drawing/2014/main" id="{744D876A-6E3A-05B9-CB1C-24E00D6699C4}"/>
              </a:ext>
            </a:extLst>
          </p:cNvPr>
          <p:cNvGraphicFramePr/>
          <p:nvPr>
            <p:custDataLst>
              <p:tags r:id="rId24"/>
            </p:custDataLst>
            <p:extLst>
              <p:ext uri="{D42A27DB-BD31-4B8C-83A1-F6EECF244321}">
                <p14:modId xmlns:p14="http://schemas.microsoft.com/office/powerpoint/2010/main" val="921910171"/>
              </p:ext>
            </p:extLst>
          </p:nvPr>
        </p:nvGraphicFramePr>
        <p:xfrm>
          <a:off x="6391275" y="4837113"/>
          <a:ext cx="5157788" cy="1452562"/>
        </p:xfrm>
        <a:graphic>
          <a:graphicData uri="http://schemas.openxmlformats.org/drawingml/2006/chart">
            <c:chart xmlns:c="http://schemas.openxmlformats.org/drawingml/2006/chart" xmlns:r="http://schemas.openxmlformats.org/officeDocument/2006/relationships" r:id="rId38"/>
          </a:graphicData>
        </a:graphic>
      </p:graphicFrame>
      <p:cxnSp>
        <p:nvCxnSpPr>
          <p:cNvPr id="282" name="Straight Connector 281">
            <a:extLst>
              <a:ext uri="{FF2B5EF4-FFF2-40B4-BE49-F238E27FC236}">
                <a16:creationId xmlns:a16="http://schemas.microsoft.com/office/drawing/2014/main" id="{B3D07357-49E6-39CF-4856-32649DDCE8BB}"/>
              </a:ext>
            </a:extLst>
          </p:cNvPr>
          <p:cNvCxnSpPr/>
          <p:nvPr>
            <p:custDataLst>
              <p:tags r:id="rId25"/>
            </p:custDataLst>
          </p:nvPr>
        </p:nvCxnSpPr>
        <p:spPr bwMode="auto">
          <a:xfrm flipV="1">
            <a:off x="7721600" y="4808538"/>
            <a:ext cx="0" cy="406400"/>
          </a:xfrm>
          <a:prstGeom prst="line">
            <a:avLst/>
          </a:prstGeom>
          <a:ln w="1270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4" name="Straight Connector 283">
            <a:extLst>
              <a:ext uri="{FF2B5EF4-FFF2-40B4-BE49-F238E27FC236}">
                <a16:creationId xmlns:a16="http://schemas.microsoft.com/office/drawing/2014/main" id="{E4BDFFF1-3757-D217-6136-556A8187516A}"/>
              </a:ext>
            </a:extLst>
          </p:cNvPr>
          <p:cNvCxnSpPr/>
          <p:nvPr>
            <p:custDataLst>
              <p:tags r:id="rId26"/>
            </p:custDataLst>
          </p:nvPr>
        </p:nvCxnSpPr>
        <p:spPr bwMode="auto">
          <a:xfrm>
            <a:off x="7721600" y="4808538"/>
            <a:ext cx="2497138" cy="0"/>
          </a:xfrm>
          <a:prstGeom prst="line">
            <a:avLst/>
          </a:prstGeom>
          <a:ln w="1270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3" name="Straight Connector 282">
            <a:extLst>
              <a:ext uri="{FF2B5EF4-FFF2-40B4-BE49-F238E27FC236}">
                <a16:creationId xmlns:a16="http://schemas.microsoft.com/office/drawing/2014/main" id="{A0B2C018-C2A1-8EDC-415C-27AAC96E3FFF}"/>
              </a:ext>
            </a:extLst>
          </p:cNvPr>
          <p:cNvCxnSpPr/>
          <p:nvPr>
            <p:custDataLst>
              <p:tags r:id="rId27"/>
            </p:custDataLst>
          </p:nvPr>
        </p:nvCxnSpPr>
        <p:spPr bwMode="auto">
          <a:xfrm>
            <a:off x="10218738" y="4808538"/>
            <a:ext cx="0" cy="152400"/>
          </a:xfrm>
          <a:prstGeom prst="line">
            <a:avLst/>
          </a:prstGeom>
          <a:ln w="12700"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286" name="Rectangle 285">
            <a:extLst>
              <a:ext uri="{FF2B5EF4-FFF2-40B4-BE49-F238E27FC236}">
                <a16:creationId xmlns:a16="http://schemas.microsoft.com/office/drawing/2014/main" id="{423486D8-6CC3-CEDC-2653-B9C810DA5880}"/>
              </a:ext>
            </a:extLst>
          </p:cNvPr>
          <p:cNvSpPr/>
          <p:nvPr>
            <p:custDataLst>
              <p:tags r:id="rId28"/>
            </p:custDataLst>
          </p:nvPr>
        </p:nvSpPr>
        <p:spPr bwMode="auto">
          <a:xfrm>
            <a:off x="7470775" y="6107113"/>
            <a:ext cx="503238" cy="152400"/>
          </a:xfrm>
          <a:prstGeom prst="rect">
            <a:avLst/>
          </a:prstGeom>
          <a:noFill/>
          <a:ln w="425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425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t"/>
          <a:lstStyle/>
          <a:p>
            <a:pPr algn="ctr">
              <a:spcBef>
                <a:spcPct val="0"/>
              </a:spcBef>
              <a:spcAft>
                <a:spcPct val="0"/>
              </a:spcAft>
            </a:pPr>
            <a:fld id="{7FE3F9B6-AAD8-46F6-833C-5701E24009D3}" type="datetime'9''M'''''''' ''2''''''''''''0''''''''''''2''''''2'''''''''''''">
              <a:rPr lang="en-US" altLang="en-US" sz="1000" smtClean="0">
                <a:solidFill>
                  <a:schemeClr val="tx1"/>
                </a:solidFill>
                <a:latin typeface="Arial" panose="020B0604020202020204" pitchFamily="34" charset="0"/>
              </a:rPr>
              <a:pPr/>
              <a:t>9M 2022</a:t>
            </a:fld>
            <a:endParaRPr lang="en-US" sz="10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87" name="Rectangle 286">
            <a:extLst>
              <a:ext uri="{FF2B5EF4-FFF2-40B4-BE49-F238E27FC236}">
                <a16:creationId xmlns:a16="http://schemas.microsoft.com/office/drawing/2014/main" id="{29D306E4-60E5-54AB-E0A7-B4EAC64C0ECC}"/>
              </a:ext>
            </a:extLst>
          </p:cNvPr>
          <p:cNvSpPr/>
          <p:nvPr>
            <p:custDataLst>
              <p:tags r:id="rId29"/>
            </p:custDataLst>
          </p:nvPr>
        </p:nvSpPr>
        <p:spPr bwMode="auto">
          <a:xfrm>
            <a:off x="9967913" y="6107113"/>
            <a:ext cx="503238" cy="152400"/>
          </a:xfrm>
          <a:prstGeom prst="rect">
            <a:avLst/>
          </a:prstGeom>
          <a:noFill/>
          <a:ln w="425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425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t"/>
          <a:lstStyle/>
          <a:p>
            <a:pPr algn="ctr">
              <a:spcBef>
                <a:spcPct val="0"/>
              </a:spcBef>
              <a:spcAft>
                <a:spcPct val="0"/>
              </a:spcAft>
            </a:pPr>
            <a:fld id="{D0A744F9-24AB-4CE5-B65C-0F001B056338}" type="datetime'''9M ''''''''2''''0''''23'''''''''''">
              <a:rPr lang="en-US" altLang="en-US" sz="1000" smtClean="0">
                <a:solidFill>
                  <a:schemeClr val="tx1"/>
                </a:solidFill>
                <a:latin typeface="Arial" panose="020B0604020202020204" pitchFamily="34" charset="0"/>
              </a:rPr>
              <a:pPr/>
              <a:t>9M 2023</a:t>
            </a:fld>
            <a:endParaRPr lang="en-US" sz="100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88" name="Oval 287">
            <a:extLst>
              <a:ext uri="{FF2B5EF4-FFF2-40B4-BE49-F238E27FC236}">
                <a16:creationId xmlns:a16="http://schemas.microsoft.com/office/drawing/2014/main" id="{4AA2FC47-3A7A-B293-0CB5-ADEA64240EC3}"/>
              </a:ext>
            </a:extLst>
          </p:cNvPr>
          <p:cNvSpPr/>
          <p:nvPr>
            <p:custDataLst>
              <p:tags r:id="rId30"/>
            </p:custDataLst>
          </p:nvPr>
        </p:nvSpPr>
        <p:spPr bwMode="auto">
          <a:xfrm>
            <a:off x="8662989" y="4700588"/>
            <a:ext cx="614363" cy="215900"/>
          </a:xfrm>
          <a:prstGeom prst="ellips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lstStyle/>
          <a:p>
            <a:pPr algn="ctr">
              <a:spcBef>
                <a:spcPct val="0"/>
              </a:spcBef>
              <a:spcAft>
                <a:spcPct val="0"/>
              </a:spcAft>
            </a:pPr>
            <a:fld id="{B09AC5E5-7D97-49DA-92D4-8088198A7647}" type="datetime'+''''''''''''3''''''''''9''''''.0%'''''''''''''''''''">
              <a:rPr lang="en-US" altLang="en-US" sz="1000" b="1" smtClean="0">
                <a:solidFill>
                  <a:schemeClr val="bg1"/>
                </a:solidFill>
                <a:effectLst/>
              </a:rPr>
              <a:pPr/>
              <a:t>+39.0%</a:t>
            </a:fld>
            <a:endParaRPr lang="en-US" sz="1000" b="1" dirty="0">
              <a:solidFill>
                <a:schemeClr val="bg1"/>
              </a:solidFill>
            </a:endParaRPr>
          </a:p>
        </p:txBody>
      </p:sp>
    </p:spTree>
    <p:extLst>
      <p:ext uri="{BB962C8B-B14F-4D97-AF65-F5344CB8AC3E}">
        <p14:creationId xmlns:p14="http://schemas.microsoft.com/office/powerpoint/2010/main" val="2442183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1"/>
            </p:custDataLst>
            <p:extLst>
              <p:ext uri="{D42A27DB-BD31-4B8C-83A1-F6EECF244321}">
                <p14:modId xmlns:p14="http://schemas.microsoft.com/office/powerpoint/2010/main" val="34101460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661" progId="TCLayout.ActiveDocument.1">
                  <p:embed/>
                </p:oleObj>
              </mc:Choice>
              <mc:Fallback>
                <p:oleObj name="think-cell Slide" r:id="rId5" imgW="592" imgH="661" progId="TCLayout.ActiveDocument.1">
                  <p:embed/>
                  <p:pic>
                    <p:nvPicPr>
                      <p:cNvPr id="13" name="Object 1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object 8">
            <a:extLst>
              <a:ext uri="{FF2B5EF4-FFF2-40B4-BE49-F238E27FC236}">
                <a16:creationId xmlns:a16="http://schemas.microsoft.com/office/drawing/2014/main" id="{60A8DFD6-84D9-5A6C-8DCD-E679F6577F3A}"/>
              </a:ext>
            </a:extLst>
          </p:cNvPr>
          <p:cNvSpPr/>
          <p:nvPr/>
        </p:nvSpPr>
        <p:spPr>
          <a:xfrm rot="5400000">
            <a:off x="4559601" y="-2228143"/>
            <a:ext cx="2960465" cy="11470067"/>
          </a:xfrm>
          <a:custGeom>
            <a:avLst/>
            <a:gdLst/>
            <a:ahLst/>
            <a:cxnLst/>
            <a:rect l="l" t="t" r="r" b="b"/>
            <a:pathLst>
              <a:path w="3397885" h="6300470">
                <a:moveTo>
                  <a:pt x="3397478" y="0"/>
                </a:moveTo>
                <a:lnTo>
                  <a:pt x="0" y="0"/>
                </a:lnTo>
                <a:lnTo>
                  <a:pt x="0" y="6300216"/>
                </a:lnTo>
                <a:lnTo>
                  <a:pt x="3397478" y="6300216"/>
                </a:lnTo>
                <a:lnTo>
                  <a:pt x="3397478" y="0"/>
                </a:lnTo>
                <a:close/>
              </a:path>
            </a:pathLst>
          </a:custGeom>
          <a:solidFill>
            <a:srgbClr val="F2F2F2"/>
          </a:solidFill>
        </p:spPr>
        <p:txBody>
          <a:bodyPr wrap="square" lIns="0" tIns="0" rIns="0" bIns="0" rtlCol="0"/>
          <a:lstStyle/>
          <a:p>
            <a:endParaRPr/>
          </a:p>
        </p:txBody>
      </p:sp>
      <p:sp>
        <p:nvSpPr>
          <p:cNvPr id="3" name="Rectangle 2"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1000" dirty="0">
              <a:latin typeface="Noto Sans" panose="020B0502040504020204" pitchFamily="34"/>
              <a:sym typeface="Noto Sans" panose="020B0502040504020204" pitchFamily="34"/>
            </a:endParaRPr>
          </a:p>
        </p:txBody>
      </p:sp>
      <p:sp>
        <p:nvSpPr>
          <p:cNvPr id="7" name="Rectangle 6" hidden="1"/>
          <p:cNvSpPr/>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000" dirty="0">
              <a:sym typeface="+mn-lt"/>
            </a:endParaRPr>
          </a:p>
        </p:txBody>
      </p:sp>
      <p:sp>
        <p:nvSpPr>
          <p:cNvPr id="47" name="Text Placeholder 2">
            <a:extLst>
              <a:ext uri="{FF2B5EF4-FFF2-40B4-BE49-F238E27FC236}">
                <a16:creationId xmlns:a16="http://schemas.microsoft.com/office/drawing/2014/main" id="{BB544A93-ED35-417A-8B87-0905BBEB0817}"/>
              </a:ext>
            </a:extLst>
          </p:cNvPr>
          <p:cNvSpPr txBox="1">
            <a:spLocks/>
          </p:cNvSpPr>
          <p:nvPr/>
        </p:nvSpPr>
        <p:spPr>
          <a:xfrm>
            <a:off x="304800" y="782590"/>
            <a:ext cx="9619918" cy="337873"/>
          </a:xfrm>
          <a:prstGeom prst="rect">
            <a:avLst/>
          </a:prstGeom>
        </p:spPr>
        <p:txBody>
          <a:bodyPr lIns="17131" tIns="8565" rIns="17131" bIns="8565" anchor="ctr"/>
          <a:lstStyle>
            <a:lvl1pPr marL="356871" indent="-356871" algn="l" rtl="0" eaLnBrk="1" fontAlgn="base" hangingPunct="1">
              <a:spcBef>
                <a:spcPct val="20000"/>
              </a:spcBef>
              <a:spcAft>
                <a:spcPct val="0"/>
              </a:spcAft>
              <a:buChar char="•"/>
              <a:defRPr sz="1200">
                <a:solidFill>
                  <a:srgbClr val="888888"/>
                </a:solidFill>
                <a:latin typeface="Arial"/>
                <a:ea typeface="MS PGothic" pitchFamily="34" charset="-128"/>
                <a:cs typeface="Arial"/>
              </a:defRPr>
            </a:lvl1pPr>
            <a:lvl2pPr marL="773219" indent="-297392" algn="l" rtl="0" eaLnBrk="1" fontAlgn="base" hangingPunct="1">
              <a:spcBef>
                <a:spcPct val="20000"/>
              </a:spcBef>
              <a:spcAft>
                <a:spcPct val="0"/>
              </a:spcAft>
              <a:buChar char="–"/>
              <a:defRPr sz="1200">
                <a:solidFill>
                  <a:srgbClr val="888888"/>
                </a:solidFill>
                <a:latin typeface="Arial"/>
                <a:ea typeface="MS PGothic" pitchFamily="34" charset="-128"/>
                <a:cs typeface="Arial"/>
              </a:defRPr>
            </a:lvl2pPr>
            <a:lvl3pPr marL="1189569" indent="-237913" algn="l" rtl="0" eaLnBrk="1" fontAlgn="base" hangingPunct="1">
              <a:spcBef>
                <a:spcPct val="20000"/>
              </a:spcBef>
              <a:spcAft>
                <a:spcPct val="0"/>
              </a:spcAft>
              <a:buChar char="•"/>
              <a:defRPr sz="1200">
                <a:solidFill>
                  <a:srgbClr val="888888"/>
                </a:solidFill>
                <a:latin typeface="Arial"/>
                <a:ea typeface="MS PGothic" pitchFamily="34" charset="-128"/>
                <a:cs typeface="Arial"/>
              </a:defRPr>
            </a:lvl3pPr>
            <a:lvl4pPr marL="1665396" indent="-237913" algn="l" rtl="0" eaLnBrk="1" fontAlgn="base" hangingPunct="1">
              <a:spcBef>
                <a:spcPct val="20000"/>
              </a:spcBef>
              <a:spcAft>
                <a:spcPct val="0"/>
              </a:spcAft>
              <a:buChar char="–"/>
              <a:defRPr sz="1200">
                <a:solidFill>
                  <a:srgbClr val="888888"/>
                </a:solidFill>
                <a:latin typeface="Arial"/>
                <a:ea typeface="MS PGothic" pitchFamily="34" charset="-128"/>
                <a:cs typeface="Arial"/>
              </a:defRPr>
            </a:lvl4pPr>
            <a:lvl5pPr marL="2141224" indent="-237913" algn="l" rtl="0" eaLnBrk="1" fontAlgn="base" hangingPunct="1">
              <a:spcBef>
                <a:spcPct val="20000"/>
              </a:spcBef>
              <a:spcAft>
                <a:spcPct val="0"/>
              </a:spcAft>
              <a:buChar char="»"/>
              <a:defRPr sz="1200">
                <a:solidFill>
                  <a:srgbClr val="888888"/>
                </a:solidFill>
                <a:latin typeface="Arial"/>
                <a:ea typeface="MS PGothic" pitchFamily="34" charset="-128"/>
                <a:cs typeface="Arial"/>
              </a:defRPr>
            </a:lvl5pPr>
            <a:lvl6pPr marL="2617260" indent="-237931" algn="l" rtl="0" eaLnBrk="1" latinLnBrk="0" hangingPunct="1">
              <a:spcBef>
                <a:spcPct val="20000"/>
              </a:spcBef>
              <a:buChar char="•"/>
              <a:defRPr sz="2133">
                <a:solidFill>
                  <a:schemeClr val="tx1"/>
                </a:solidFill>
                <a:latin typeface="+mn-lt"/>
                <a:ea typeface="+mn-ea"/>
                <a:cs typeface="+mn-cs"/>
              </a:defRPr>
            </a:lvl6pPr>
            <a:lvl7pPr marL="3093125" indent="-237931" algn="l" rtl="0" eaLnBrk="1" latinLnBrk="0" hangingPunct="1">
              <a:spcBef>
                <a:spcPct val="20000"/>
              </a:spcBef>
              <a:buChar char="•"/>
              <a:defRPr sz="2133">
                <a:solidFill>
                  <a:schemeClr val="tx1"/>
                </a:solidFill>
                <a:latin typeface="+mn-lt"/>
                <a:ea typeface="+mn-ea"/>
                <a:cs typeface="+mn-cs"/>
              </a:defRPr>
            </a:lvl7pPr>
            <a:lvl8pPr marL="3568992" indent="-237931" algn="l" rtl="0" eaLnBrk="1" latinLnBrk="0" hangingPunct="1">
              <a:spcBef>
                <a:spcPct val="20000"/>
              </a:spcBef>
              <a:buChar char="•"/>
              <a:defRPr sz="2133">
                <a:solidFill>
                  <a:schemeClr val="tx1"/>
                </a:solidFill>
                <a:latin typeface="+mn-lt"/>
                <a:ea typeface="+mn-ea"/>
                <a:cs typeface="+mn-cs"/>
              </a:defRPr>
            </a:lvl8pPr>
            <a:lvl9pPr marL="4044857" indent="-237931" algn="l" rtl="0" eaLnBrk="1" latinLnBrk="0" hangingPunct="1">
              <a:spcBef>
                <a:spcPct val="20000"/>
              </a:spcBef>
              <a:buChar char="•"/>
              <a:defRPr sz="2133">
                <a:solidFill>
                  <a:schemeClr val="tx1"/>
                </a:solidFill>
                <a:latin typeface="+mn-lt"/>
                <a:ea typeface="+mn-ea"/>
                <a:cs typeface="+mn-cs"/>
              </a:defRPr>
            </a:lvl9pPr>
          </a:lstStyle>
          <a:p>
            <a:pPr marL="0" indent="0">
              <a:buFontTx/>
              <a:buNone/>
            </a:pPr>
            <a:r>
              <a:rPr lang="en-US" sz="1600" dirty="0">
                <a:latin typeface="+mn-lt"/>
              </a:rPr>
              <a:t>EBITDA reflects mostly the controlled businesses segment performance, and the investment segment is mainly accounted for as per IFRS9</a:t>
            </a:r>
            <a:endParaRPr lang="en-US" sz="1600" kern="0" dirty="0">
              <a:latin typeface="+mn-lt"/>
              <a:ea typeface="Noto Sans" panose="020B0502040504020204" pitchFamily="34" charset="0"/>
              <a:cs typeface="Noto Sans" panose="020B0502040504020204" pitchFamily="34" charset="0"/>
            </a:endParaRPr>
          </a:p>
        </p:txBody>
      </p:sp>
      <p:sp>
        <p:nvSpPr>
          <p:cNvPr id="49" name="Text Placeholder 8">
            <a:extLst>
              <a:ext uri="{FF2B5EF4-FFF2-40B4-BE49-F238E27FC236}">
                <a16:creationId xmlns:a16="http://schemas.microsoft.com/office/drawing/2014/main" id="{405E3712-BFDB-4D75-9DB9-4D73062E9849}"/>
              </a:ext>
            </a:extLst>
          </p:cNvPr>
          <p:cNvSpPr>
            <a:spLocks noGrp="1"/>
          </p:cNvSpPr>
          <p:nvPr>
            <p:ph type="body" sz="quarter" idx="34"/>
          </p:nvPr>
        </p:nvSpPr>
        <p:spPr>
          <a:xfrm>
            <a:off x="312358" y="270508"/>
            <a:ext cx="8949976" cy="337873"/>
          </a:xfrm>
        </p:spPr>
        <p:txBody>
          <a:bodyPr/>
          <a:lstStyle/>
          <a:p>
            <a:r>
              <a:rPr lang="en-US" dirty="0"/>
              <a:t>Agility Reported Income Statement – 9M 2023</a:t>
            </a:r>
          </a:p>
        </p:txBody>
      </p:sp>
      <p:sp>
        <p:nvSpPr>
          <p:cNvPr id="62" name="WORKBKFUNCTIONCACHE" hidden="1"/>
          <p:cNvSpPr txBox="1">
            <a:spLocks noChangeArrowheads="1"/>
          </p:cNvSpPr>
          <p:nvPr/>
        </p:nvSpPr>
        <p:spPr bwMode="auto">
          <a:xfrm>
            <a:off x="3197225" y="2944813"/>
            <a:ext cx="638175" cy="457200"/>
          </a:xfrm>
          <a:prstGeom prst="rect">
            <a:avLst/>
          </a:prstGeom>
          <a:solidFill>
            <a:srgbClr val="FFFFFF"/>
          </a:solidFill>
          <a:ln w="9525">
            <a:solidFill>
              <a:srgbClr val="000000"/>
            </a:solidFill>
            <a:miter lim="800000"/>
            <a:headEnd/>
            <a:tailEnd/>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000" b="0" i="0" u="none" strike="noStrike" baseline="0">
                <a:solidFill>
                  <a:srgbClr val="000000"/>
                </a:solidFill>
                <a:latin typeface="Arial"/>
                <a:cs typeface="Arial"/>
              </a:rPr>
              <a:t>&lt;compressed size="651798"&gt;eJztvQtvHTe2ps2fYkwDgxngk7ruF3TPARwf2fGBYwtS0oODRsOQFamlJFYU3ZIe6Md/JNd6yS1Zl+1cikvnvBDs2rt2Xcj3IRcXF1msv7pDd+lO3L67cMfuR//phdvz347cgfs391f3rf924f/t+t8u3Zn/5cA980ftuY/+0/9x/8O9dK/dW/fc/3vhtvz3Z+5DvML37p/++B/j1b91p/7TVTz+ufvB/73323DPa9e4yv/1/tPf3X/6a+75s/7hv/1Pf9SF+4u/c7jnSdwfUvjM/c1vD9zP/oh/xiPCmW9j2g9unLnl94RcXbh/+bNexPSfxWvt+z33nf13n58XbtufcXPvr/v2P6KKr/y3C5/uPZ+yS1X23Kfs/8XPtevc7Ea/788re//qFd7zuoVP3/s9//K//dsnavxJdbyM1/5LUvBPquvk9237fXL0t37/d5HIX5KKf/oMpW9qGu79yr3xLN+4d+4Ltxl1+8tKPvO1t+NVD+LZmcUz97W/z0U8Pt8j5GhfS86Fv0atean8b8LmTyuUwhVOvdZ/iVc992f86JWr/THbsfx969P37z7FV7eOaPwRku6b+1u/fzfm8MDvu/lb538LOQ6l5r8viZ4kDJBofU5mkjBDoiYJAyR6thMmSHT+jyQskOhji92RRHESo/Z0SMICiZ4kDJCY2bMzRKImCRMkatYJIyQakjBCoiUJIyTYs7NAool5aRh3MkCiZ1TcCImBJIyQYM/OBok29ibYs7NBgj07KyTYs7NCgj07KyTYs7NCguPYNkg09J1MkJhiTmqO2Rkh0bFOFCchMXFaJwskepIwRKIhCSMkWpIwQ4IjRTZI0HeyQmIgCSMkRpIwQ4J9bCskBpIwQmIkCSMkZpIwQILj2JZIsGdXnsTAOmGKBH0nGyQ4G9MCiZGzMY2QCOOnXLfDAgnOULZFgl6sBRI9SRgg8cLn6r1X/iTuDWvtkUhZIkFzUfPQb/M8g/cc1TPK6Lnbif9vk4spLnJu+H7gPsQzSMcOnTf+HLKxyeYrf9xHv/+9e+mvR5+gNJ237iDSgEUL/toVqRihIt7ze3/OnvvFb0Vp8rHEJxx74o8kExtM2MLY5LLt/7ZIwwiNHb/3ym9bf+a3pGKEym487iD2+c/9X9h7TjqF6ewona14jRN/99Dek0tpLnLMe91/Fgn94tUnF2tc0H+R65CPFT5s+e2w+Og/nTnGK60QeeHvthu3e1GnM233yccan6wNfTJrdIJHduTT8CGmg3ys8XkZr3Tsjz9i22OOziv3JZkYYxIYkIktJm/8d3pm1qh85e//Q0xDuOa/yMcYn3f+21HME8nYIrPt70Am1pgEhb+LPvPPjJwZ5oMZACRki9COXodcbHHZjaM0exw5M0fm68jlhFzMcNnzmhyRhxkeQY0wckYiVojwyZinwIVxTJt0juOszHBNxsus0Al15nBlFtNbv//EcS6TZUasQdbonLK2mOHx0h+37zA6w3pihctrr8WpP/aYdcUQkxOvyaVGYkJaScYOmauoz0WK/zOGaYXOzVUYZCYg4wFW6TAaYI2NrJshz2mSjA0y7/x5r0nDDI3D2Offcj/53469/mEs89JvT/357NXY4RTmmeUoJ59tts/ojU/HnvcNyMcWn60YISAVW1Toq9llI9402xy7hFbH09jyWKUkCh+SizEuu/6uz0nFCBWOO9ujweimRSaYqSFrnJKOJTpB3R9iXknFAhWs1kg7ZomJnE8ednhg7kx4BjB8Ih9bfIImZ/6XfXIxxeXKcZ0z+3yyNoxhWqPDdc5s8+E6Z5bpcJ0ze0zY17THhOucWaTCdc5s8+E6Z1bJcJ0zi0y4ztnT4MN1zmwS4siATS5c58wqGa5zZovLbtRj331PIkaIoIaEWJmMbIZYwDkjzcYIhefROW/GCpNv4p25yokNKuc+L33MzRdk8RtY/N2fEcr0x9gO7MVzwxMU/7hD81rTXFHxRRXvqfiCirc+xTMVX1zxmoovqHhPO76o4p3/o+JLKt7HlrOj4ospPsY091R8UcV7Kr6g4jN7QAUUr6n4oorXLOMLK95Q8YUVb6n4woqzB7Sk4k1Mc8O4yoKK94zWLqz4QMUXVpw9oGUVb6M3zh7QsoqzB7S04uwBLa04e0BLK84e0NKKc5xzWcUb+iqLKj7FFNccA1pY8Y5lfDHFJVZLq7Kk4j0VL6B4Q8UXVryl4osrzhGJZRWnr7K04gMVX1jxkYovrjj7nEsrPlDxhRUfqfjCis9UfEHFOc5ZQnH2gJZTfGAZL6I4fZVlFecsuCUVHzkLbmHFw7gbn8tfUnHO9CyjOL3DJRXvqfiCir/wqcd7GkO+D6j8QsoHbUW1Q7/N483vOUpUmMVztxP/36b+RfQPCpzF7wfuQ7w7KSxP4Y3XmAzKMsAq8GG9/gO2zYtReOvPuFixRME/uqL6C6svXml+m7goSg4lOIT1X/nm0OW1ZwtQVv9t/7dF1RdWfcfvDe+OaH06+JaipdXfjecfxD5weAtB2Mt3ESxFYUcpbMUUnDh5Yzf1X0r/oOlFLPth/5mT9z/zvULl9If/L70xcliaA1vg5TX/6D+dOcbdllb+hb/qbtzuRT3OtP0lh1Icsgb0gUpRCB7QkT/+Q7wfOZTi8NKF9zMd+3sfsW0oRuGV+5LaF9I+aE3ty2gf3kpJT6iU+l85vO0wpIhvPCzF4Z3/dhTTTgJlCGz7K1H7UtoHJb+LvujPjAwZ4IARYpIoQ2Inpob6l9J/N44S7HGEphgBvL+e+i+t/57P+xF1X1z3kOswQkPll1aeTwZY0p/xuLIUjuMsuW1/HuNBS1MIdeBwZXbK23gG56hYYMEaUYrCKUv/4rq/9MftO4wOsNwvrf9rf/SpP/aYZb+A9ic+75cagQhpIoHlCVxFHS5SXJqxuKUp3HxaW2ZssX9cmgJ7x6UYyHP08hwZCSxL4J2/zmuqvrjqh7EPvOV+8r8de53D2Nil3576a7FXsDyPME8oR+v4LKUdFm/8OXu+jSaHMhy2Yo+Z6pdRn75ReQbipbJNKE9iddyGLUNpGqLkIfUvpP+uv/pzqr+w+hyvLKc6o3QltceIvaz1RwolKAQVf4h5ovpLqo9Vzmh/SmjPpzZK6Y65EuHZpb14LjmU4BDyfuZ/2af+RfS/clxnyA6HrAFjcaUocJ0hGxy4zpAFClxnqJz27JOV057rDJVUn+sM2eDAdYZKE+A6QyW15zpDtjhwnaGyJBixLqs/1xkqTYDrDJXRfzfme999T+UXVh4lPsSCZKQs9I3PGRktRCI858p5Ektr/008iqsbLKv+uU9zH1P9BTVfW/N/j2si3lQdV9+O1xUv/pmTGednquRFPD7f5TaNWnNTkYURFj1ZmGDR+rzMZGGIRU0WJlj0bC+MsOj8H1nYYNHHtrsjCwMsxpibniyMsOjJwgSLmX09UyxqsjDComa9MMOiIQszLFqyMMOCfT0bLJqYm4bxKBMsesbMzbAYyMIMC/b1rLBoY++CfT0rLNjXs8OCfT07LNjXs8OCfT07LDjebYVFQz/KCIsp5qXmuJ4ZFh3rhQEWEjGnjbLBoicLUywasjDDoiULQyw4lmSFBf0oOywGsjDDYiQLQyzY77bDYiALMyxGsjDDYiYLEyw43m2LBft6FlgMrBfGWNCPssKCczhtsBg5h9MMizDKyvVAbLDg3GZrLOjT2mDRk4UJFi98vvD20aDIAZkUZxJUFz0P/TbPSHjPkT+zlJ67nfj/NskYIyPnhu8H7kM8g3ws8XnjzyEdq3Tw1ovwHpIDegcG+Lz1512s2LXgu12Rixku4kuHFdP33C8Ob5AhIVuEwrF837AlKmxprJLZ9n9b5GGGx47fG94H1Poz+WY4O1x243EHMQ4Q3lET9p6TT3E+O8pnK17jxB3Hlp9kypORY97r/rPI6Be+Yc4kGfRn5DokZIcQfQBLND76T2eOkUw7TF7E64ftXlTqTD0AErJHKKtD/8wen+CdHflUfIgpISF7hF7GKx3744/YBhnk88p9SSrmqAQKpGKNSnjXM700e1y+cngbcbgm30hsj9A7/+0o5opsrLHZ9ncgFXtUgsbfRQ/6Z0bUTBPCTAEyssZoR69DMtbI7MZRnD2OrRlk83Ukc0IyhsjseVWOSMQQkaBHGFsjEztM+GTN0yDDCKdVPsdxJme4JuNodviEenO4Mufprd9/4jjzyTYl1iJ7fE5ZYwwReemP23cYvWFdsUPmtVfj1B97zPpiisqJV+VS4zMhtWRjic1VVOgijQ4wummHz811HWTuIGMEdvkwQmCPjqzFIc97ko0VNu/8ea/JwxCPwxgH2HI/+d+OPYEw3nnpt6f+fPZyLJEK89Jy/JPPST8FSm98Sva8l0BC1ghtxagBuVjjQr/NMh3xrdn2WGa0OuLGFsguJ9H4kGTMkdn193lOLma4cHTaIg/GPW1SwZwOWU2VfGzxCfr+EHNLLja4YE1IWjNbVOR8ErFEBPNswpOE4RMJWSMUVDnzv+yTjDEyV47rqD0FQlkdRjft8eE6atYJcR0123y4jppFKux9WqTCddRscuE6atYJcR01u2y4jppNKlxH7akQ4jpqVhlx3MAqGa6jZpcN11GzRmY3KrLvvicTM0xQS0IMTUY/Q3zgnFFoc4zC0+2cY2OHyjfx3lw7xQqXc5+bPubnC9L4TTT+7s8J5fpjbA/24tnh+Yt/3KF6ramuqPnCmvfUfFHNW5/mmZoX0Lym5otq3tOeL6x55/+o+bKa97EN7aj5gpqPMdU9NV9Y856aL6r5zD5REc1rar6w5jXL+eKaN9R8cc1bar645uwTLat5E1PdMN6yqOY9Y7mLaz5Q88U1Z59oac3b6J2zT7S05uwTLa85+0TLa84+0fKas0+0vOYcD11a84Z+y8KaTzHNNceJFte8YzlfUHOJ5NK2LKt5T82LaN5Q88U1b6l5Ac05ZrG05vRbltd8oOaLaz5S8wKasx+6vOYDNV9c85GaL675TM0X1ZzjoWU0Z59oSc0HlvNCmtNvWVpzzp1bVvORc+cW1zyMzvF5/2U15xzRUprTV1xW856aL6r5C59+vD8y5PyA2i+mfVBXdDv02zwy/Z4jScVpPHc78f9tEihEIGhwFr8fuA/x/uRQgsMbrzIplKaAVejDGwMO2EovyOGtP+NixR4FX+mK+i+uv/io+Z3noilJlCERVp3lW01LqM+WoDSBbf+3Rd0X133H7w1vsGh9SvjOpOX1343nH8R+cXgTQth7Tg6LcdhRDlsxDSdO3itOAssRCKpexPIf9p85eUc133JUkgD6A9I/I4nlSbAtLqH6R//pzDEit7z2L+J1wnYvKnKmLTFJlCORVaA/VI5D8IaO/PEf4h1JohyJly68L+rY3/2IbURBDq/cl1S/mPpBbapfSv3wxkx6ReX0/8rhPYwhTXwXYzkS7/y3o5h6MijFYNtfieqXUz9o+V30TH9mxMgECYwkk0UpFjsxPSRQjsBuHEXY4xhOQQbyHvcTEihAYM/n/ojKF1A+5DuM4VD75bXnkwW2CDBSV5rDcZxZt+3PY5xoeQ6hHhyuzGV5G8/gjBYbNFgrynE4ZQ0ooPxLf9y+w+gBy/7yBF77o0/9sccs/0XUP/G5v9S4REgVGZRgcBWVuEhRa0bpludw8/lvmePFPnN5Duwxl6Mgz+bL82hksDSDdz7/r6l7Ad0PY794y/3kfzv2Sofxs0u/PfXXYi+hBJEwryjH8fhcpiUab/w5e761JolSJLZiL5r6l9KffpIFCuKzsm2wwGJ1ZIctRHkeouUhCRQjsOuv95z6L64/RzVL6s74XVn1MbYvqwqSQxkOQccfYq6o/7L6Yy01WqEy6vO5j3LKY15FeAJqL55LEmVIhNyf+V/2SaAQgSvHdYwskcgqMEpXjgPXMbJCgusY2eDAdYxKqs9eWkn1uY5RWf25jpEVElzHqDwDrmNUVn2uY2SNBNcxKs2C8ezSBLiOUXkGXMeoFIHdmPN99z21X1x7lPoQI5LRtNBfPmfUtBiL8NQs51Qsr/438SiumbC0/uc+1X1M9xdUfW3VX3l93txSHVffjtcVn/6Zk9nqZ6rkRTw+3+U2jVpzU5GFERY9WZhg0fq8zGRhiEVNFiZY9GwvjLDo/B9Z2GDRx7a7IwsDLMaYm54sjLDoycIEi5l9PVMsarIwwqJmvTDDoiELMyxasjDDgn09GyyamJuG8SgTLHrGzM2wGMjCDAv29aywaGPvgn09KyzY17PDgn09OyzY17PDgn09Oyw43m2FRUM/ygiLKeal5rieGRYd64UBFhIxp42ywaInC1MsGrIww6IlC0MsOJZkhQX9KDssBrIww2IkC0Ms2O+2w2IgCzMsRrIww2ImCxMsON5tiwX7ehZYDKwXxljQj7LCgnM4bbAYOYfTDIswysr1QGyw4Nxmayzo09pg0ZOFCRYvfL7wvtKgyAGZFGcSVBc9D/02z0h4z5E/s5Seu534/zbJGCMj54bvB+5DPIN8LPF5488hHat08BaM8GaSA3oHBvi89eddrNi14LtdkYsZLuJLh1XT99wvDm+UISFbhMKxfCuxJSpsaayS2fZ/W+RhhseO3xveDNT6M/muODtcduNxBzEOEN5UE/byfTXl+ewon614jRN3HFt+kilPRo55r/vPIqNf+LY5k2TQn5HrkJAdQvQBLNH46D+dOUYy7TB54cKbwMJ2Lyp1ph4ACdkjlNWhf2aPT/DOjnwqPsSUkJA9Qi/jlY798UdsgwzyeeW+JBVzVAIFUrFGJbzxmV6aPS5fObyPOFyT7yS2R+id/3YUc0U21ths+zuQij0qQePvogf9MyNqpglhpgAZWWO0o9chGWtkduMozh7H1gyy+TqSOSEZQ2T2vCpHJGKISNAjjK2RiR0mfLLmaZBhhNMqn+M4kzNck3E0O3xCvTlcmfP01u8/cZz5ZJsSa5E9PqesMYaIvPTH7TuM3rCu2CHz2qtx6o89Zn0xReXEq3Kp8ZmQWrKxxOYqKnSRRgcY3bTD5+a6DjJ3kDECu3wYIbBHR9bikOc9ycYKm3f+vNfkYYjHYYwDbLmf/G/HnkAY77z021N/Pns5lkiFeWk5/snnpJ8CpTc+JXveSyAha4S2YtSAXKxxod9mmY741mx7LDNaHXFjC2SXk2h8SDLmyOz6Oz0nFzNcODptkQfjnjapYE6HrKZKPrb4BH1/iLklFxtcsCYkrZktKnI+iVgignk24UnC8ImErBEKqpz5X/ZJxhiZK8d11J4CoawOo5v2+HAdNeuEuI6abT5cR80iFfY+LVLhOmo2uXAdNeuEuI6aXTZcR80mFa6j9lQIcR01q4w4bmCVDNdRs8uG66hZI7MbFdl335OJGSaoJSGGJqOfIT5wzii0OUbh6XbOsbFD5Zt4b66dYoXLuc9NH/PzBWn8Jhp/9+eEcv0xtgd78ezw/MU/7lC91lRX1HxhzXtqvqjmrU/zTM0LaF5T80U172nPF9a883/UfFnN+9iGdtR8Qc3HmOqemi+seU/NF9V8Zp+oiOY1NV9Y85rlfHHNG2q+uOYtNV9cc/aJltW8ialuGG9ZVPOesdzFNR+o+eKas0+0tOZt9M7ZJ1pac/aJltecfaLlNWefaHnN2SdaXnOOhy6teUO/ZWHNp5jmmuNEi2vesZwvqLlEcmlbltW8p+ZFNG+o+eKat9S8gOYcs1hac/oty2s+UPPFNR+peQHN2Q9dXvOBmi+u+UjNF9d8puaLas7x0DKas0+0pOYDy3khzem3LK05584tq/nIuXOLax5G5/i8/7Kac45oKc3pKy6reU/NF9X8hU8/3h8Zcn5A7RfTPqgruh36bR6Zfs+RpOI0nrud+P82CRQiEDQ4i98P3Id4f3IoweGNV5kUSlPAKvThjQEHbKUX5PDWn3GxYo+Cr3RF/RfXX3zU/M5z0ZQkypAIq87yraYl1GdLUJrAtv/bou6L677j94Y3WLQ+JXxn0vL678bzD2K/OLwJIezl+xCW47CjHLZiGk6cvFecBJYjEFS9iOU/7D9z8o5qvuWoJAH0B6R/RhLLk2BbXEL1j/7TmWNEbnntX/gr7cbtXlTkTFtikihHIqtAf6gch+ANHfnjP8Q7kkQ5Ei9deF/Usb/7EduIghxeuS+pfjH1g9pUv5T64Y2Z9IrK6f+Vw3sYQ5r4LsZyJN75b0cx9WRQisG2vxLVL6d+0PK76Jn+zIiRCRIYSSaLUix2YnpIoByB3TiKsMcxnIIM5D3uJyRQgMCez/0RlS+gfMh3GMOh9strzycLbBFgpK40h+M4s27bn8c40fIcQj04XJnL8jaewRktNmiwVpTjcMoaUED5l/64fYfRA5b95Qm89kef+mOPWf6LqH/ic3+pcYmQKjIoweAqKnGRotaM0i3P4ebz3zLHi33m8hzYYy5HQZ7Nl+fRyGBpBu98/l9T9wK6H8Z+8Zb7yf927JUO42eXfnvqr8VeQgkiYV5RjuPxuUxLNN74c/Z8a00SpUhsxV409S+lP/0kCxTEZ2XbYIHF6sgOW4jyPETLQxIoRmDXX/E59V9cf45qltSd8buy6mNsX1YVJIcyHIKOP8RcUf9l9cdaarRCZdTncx/llMe8ivAE1F48lyTKkAi5P/O/7JNAIQJXjusYWSKRVWCUrhwHrmNkhQTXMbLBgesYlVSfvbSS6nMdo7L6cx0jKyS4jlF5BlzHqKz6XMfIGgmuY1SaBePZpQlwHaPyDLiOUSkCuzHn++57ar+49ij1IUYko2mhv3zOqGkxFuGpWc6pWF79b+JRXDNhaf3Pfar7mO4vqPraqr92b2MkYVV1XH07Xld8+mdOZqufqZIX8fh8l9s0as1NRRZGWPRkYYJF6/Myk4UhFjVZmGDRs70wwqLzf2Rhg0Uf2+6OLAywGGNuerIwwqInCxMsZvb1TLGoycIIi5r1wgyLhizMsGjJwgwL9vVssGhibhrGo0yw6BkzN8NiIAszLNjXs8Kijb0L9vWssGBfzw4L9vXssGBfzw4L9vXssOB4txUWDf0oIyymmJea43pmWHSsFwZYSMScNsoGi54sTLFoyMIMi5YsDLHgWJIVFvSj7LAYyMIMi5EsDLFgv9sOi4EszLAYycIMi5ksTLDgeLctFuzrWWAxsF4YY0E/ygoLzuG0wWLkHE4zLMIoK9cDscGCc5utsaBPa4NFTxYmWLzw+cL7SoMiB2RSnElQXfQ89Ns8I+E9R/7MUnruduL/2yRjjIycG74fuA/xDPKxxOeNP4d0rNLBWzDCm0kO6B0Y4PPWn3exYteC73ZFLma4iC8dVk3fc784vFGGhGwRCsfyrcSWqLClsUpm2/9tkYcZHjt+b3gzUOvP5Lvi7HDZjccdxDhAeFNN2Mv31ZTns6N8tuI1TtxxbPlJpjwZOea97j+LjH7h2+ZMkkF/Rq5DQnYI0QewROOj/3TmGMm0w+SFv99u3O5Fpc7UAyAhe4SyOvTP7PEJ3tmRT8WHmBISskfoZbzSsT/+iG2QQT6v3JekYo5KoEAq1qiENz7TS7PH5SuH9xGHa/KdxPYIvfPfjmKuyMYam+14F1KxRiVo/F30oH9mRM00IcwUICNrjHb0OiRjjcxuHMXZ49iaQTZfRzInJGOIzJ5X5YhEDBEJeoSxNTKxw4RP1jwNMoxwWuVzHGdyhmsyjmaHT6g3hytznt76/SeOM59sU2ItssfnlDXGEJGX/rh9h9Eb1hU7ZF57NU79scesL6aonHhVLjU+E1JLNpbYXEWFLtLoAKObdvjcXNdB5g4yRmCXDyME9ujIWhzyvCfZWGHzzp/3mjwM8TiMcYAt95P/7dgTCOOdl3576s9nL8cSqTAvLcc/+Zz0U6D0xqdkz3sJJGSN0FaMGpCLNS702yzTEd+abY9lRqsjbmyB7HISjQ9JxhyZXX/f5+RihgtHpy3yYNzTJhXM6ZDVVMnHFp+g7w8xt+RigwvWhKQ1s0VFzicRS0QwzyY8SRg+kZA1QkGVM//LPskYI3PluI7aUyCU1WF00x4frqNmnRDXUbPNh+uoWaTC3qdFKlxHzSYXrqNmnRDXUbPLhuuo2aTCddSeCiGuo2aVEccNrJLhOmp22XAdNWtkdqMi++57MjHDBLUkxNBk9DPEB84ZhTbHKDzdzjk2dqh8E+/NtVOscDn3ueljfr4gjd9E4+/+nFCuP8b2YC+eHZ6/+Mcdqtea6oqaL6x5T80X1bz1aZ6peQHNa2q+qOY97fnCmnf+j5ovq3kf29COmi+o+RhT3VPzhTXvqfmims/sExXRvKbmC2tes5wvrnlDzRfXvKXmi2vOPtGymjcx1Q3jLYtq3jOWu7jmAzVfXHP2iZbWvI3eOftES2vOPtHymrNPtLzm7BMtrzn7RMtrzvHQpTVv6LcsrPkU01xznGhxzTuW8wU1l0gubcuymvfUvIjmDTVfXPOWmhfQnGMWS2tOv2V5zQdqvrjmIzUvoDn7octrPlDzxTUfqfnims/UfFHNOR5aRnP2iZbUfGA5L6Q5/ZalNefcuWU1Hzl3bnHNw+gcn/dfVnPOES2lOX3FZTXvqfmimr/w6cf7I0POD6j9YtoHdUW3Q7/NI9PvOZJUnMZztxP/3yaBQgSCBmfx+4H7EO9PDiU4vPEqk0JpCliFPrwx4ICt9IIc3vozLlbsUfCVrqj/4vqLj5rfeS6akkQZEmHVWb7VtIT6bAlKE9j2f1vUfXHdd/ze8AaL1qeE70xaXv/deP5B7BeHNyGEvXwfwnIcdpTDVkzDiZP3ipPAcgSCqhex/If9Z07eUc23HJUkgP6A9M9IYnkSbItLqP7RfzpzjMgtr/0Lf93duN2LipxpS0wS5UhkFegPleMQvKEjf/yHeEeSKEfipQvvizr2dz9iG1GQwyv3JdUvpn5Qm+qXUj+8MZNeUTn9v3J4D2NIE9/FWI7EO//tKKaeDEox2I5Xo/ql1A9afhc9058ZMTJBAiPJZFGKxU5MDwmUI7AbRxH2OIZTkIG8x/2EBAoQ2PO5P6LyBZQP+Q5jONR+ee35ZIEtAozUleZwHGfWbfvzGCdankOoB4crc1nexjM4o8UGDdaKchxOWQMKKP/SH7fvMHrAsr88gdf+6FN/7DHLfxH1T3zuLzUuEVJFBiUYXEUlLlLUmlG65TncfP5b5nixz1yeA3vM5SjIs/nyPBoZLM3gnc//a+peQPfD2C/ecj/534690mH87NJvT/212EsoQSTMK8pxPD6XaYnGG3/Onm+tSaIUia3Yi6b+pfSnn2SBgvisbBsssFgd2WELUZ6HaHlIAsUI7PrrP6f+i+vPUc2SujN+V1Z9jO3LqoLkUIZD0PGHmCvqv6z+WEuNVqiM+nzuo5zymFcRnoDai+eSRBkSIfdn/pd9EihE4MpxHSNLJLIKjNKV48B1jKyQ4DpGNjhwHaOS6rOXVlJ9rmNUVn+uY2SFBNcxKs+A6xiVVZ/rGFkjwXWMSrNgPLs0Aa5jVJ4B1zEqRWA35nzffU/tF9cepT7EiGQ0LfSXzxk1LcYiPDXLORXLq/9NPIprJiyt/7lPdR/T/QVVX1v1//C/n99SHVffjtcVn/6Zk9nqZ6rkRTw+3+U2jVpzU5GFERY9WZhg0fq8zGRhiEVNFiZY9GwvjLDo/B9Z2GDRx7a7IwsDLMaYm54sjLDoycIEi5l9PVMsarIwwqJmvTDDoiELMyxasjDDgn09GyyamJuG8SgTLHrGzM2wGMjCDAv29aywaGPvgn09KyzY17PDgn09OyzY17PDgn09Oyw43m2FRUM/ygiLKeal5rieGRYd64UBFhIxp42ywaInC1MsGrIww6IlC0MsOJZkhQX9KDssBrIww2IkC0Ms2O+2w2IgCzMsRrIww2ImCxMsON5tiwX7ehZYDKwXxljQj7LCgnM4bbAYOYfTDIswysr1QGyw4Nxmayzo09pg0ZOFCRYvfL7wvtKgyAGZFGcSVBc9D/02z0h4z5E/s5Seu534/zbJGCMj54bvB+5DPIN8LPF5488hHat08BaM8GaSA3oHBvi89eddrNi14LtdkYsZLuJLh1XT99wvDm+UISFbhMKxfCuxJSpsaayS2fZ/W+RhhseO3xveDNT6M/muODtcduNxBzEOEN5UE/aek09xPjvKZyte48Qdx5afZMqTkWPe6/6zyOgXvm3OJBn0Z+Q6JGSHEH0ASzQ++k9njpFMO0xe+Pvtxu1eVOpMPQASskcoq0P/zB6f4J0d+VR8iCkhIXuEXsYrHfvjj9gGGeTzyn1JKuaoBAqkYo1KeOMzvTR7XL5yeB9xuCbfSWyP0Dv/7Sjmimyssdl2fyMVg1SCxt9FD/pnRtRME8JMATKyxmhHr0My1sjsxlGcPY6tGWTzdSRzQjKGyOz56x+RiCEiQY8wtkYmdpjwyZqnQYYRTqt8juNMznBNxtHs8An15nBlztNbv//EceaTbUqsRfb4nLLGGCLy0h+37zB6w7pih8xrr8apP/aY9cUUlRN//UuNz4TUko0lNldRoYs0OsDoph0+N9d1kLmDjBHY5cMIgT06shaHPO9JNlbYvPPnvSYPQzwOYxxgy/3kfzv2BMJ456Xfnvrz2cuxRCrMS8vxTz4n/RQovfEp2fNeAglZI7QVowbkYo0L/TbLdMS3ZttjmdHqiBtbILucRONDkjFHZtff9zm5mOHC0WmLPBj3tEkFczpkNVXyscUn6PtDzC252OCCNSFpzWxRkfNJxBIRzLMJTxKGTyRkjVBQ5cz/sk8yxshcOa6j9hQIZXUY3bTHh+uoWSfEddRs8+E6ahapsPdpkQrXUbPJheuoWSfEddTssuE6ajapcB21p0KI66hZZcRxA6tkuI6aXTZcR80amd2oyL77nkzMMEEtCTE0Gf0M8YFzRqHNMQpPt3OOjR0q38R7c+0UK1zOfW76mJ8vSOM30fi73xfK9cfYHuzFs8PzF/+4Q/VaU11R84U176n5opq3Ps0zNS+geU3NF9W8pz1fWPPO/1HzZTXvYxvaUfMFNR9jqntqvrDmPTVfVPOZfaIimtfUfGHNa5bzxTVvqPnimrfUfHHN2SdaVvMmprphvGVRzXvGchfXfKDmi2vOPtHSmrfRO2efaGnN2SdaXnP2iZbXnH2i5TVnn2h5zTkeurTmDf2WhTWfYpprjhMtrnnHcr6g5hLJpW1ZVvOemhfRvKHmi2veUvMCmnPMYmnN6bcsr/lAzRfXfKTmBTRnP3R5zQdqvrjmIzVfXPOZmi+qOcdDy2jOPtGSmg8s54U0p9+ytOacO7es5iPnzi2ueRid4/P+y2rOOaKlNKevuKzmPTVfVPMXPv14f2TI+QG1X0z7oK7odui3eWT6PUeSitN47nbi/9skUIhA0OAsfj9wH+L9yaEEhzdeZVIoTQGr0Ic3BhywlV6Qw1t/xsWKPQq+0hX1X1x/8VHzO89FU5IoQyKsOsu3mpZQny1BaQLb/m+Lui+u+47fG95g0fqU8J1Jy+u/G88/iP3i8CaEsPecHBbjsKMctmIaTpy8V5wEliMQVL2I5T/sP3Pyjmq+5agkAfQHpH9GEsuTYFtcQvWP/tOZY0Ruee1f+Ovuxu1eVORMW2KSKEciq0B/qByH4A0d+eM/xDuSRDkSL114X9Sxv/sR24iCHF65L6l+MfWD2lS/lPrhjZn0isrp/5XDexhDmvguxnIk3vlvRzH1ZFCKwba/EtUvp37Q8rvomf7MiJEJEhhJJotSLHZiekigHIHdOIqwxzGcggzkPe4nJFCAwJ6/zhGVL6B8yHcYw6H2y2vPJwtsEWCkrjSH4zizbtufxzjR8hxCPThcmcvyNp7BGS02aLBWlONwyhpQQPmX/rh9h9EDlv3lCbz2R5/6Y49Z/ouof+Kvc6lxiZAqMijB4CoqcZGi1ozSLc/h5vPfMseLfebyHNhjLkdBns2X59HIYGkG73z+X1P3Arofxn7xlvvJ/3bslQ7jZ5d+e+qvxV5CCSJhXlGO4/G5TEs03vhz9nxrTRKlSGzFXjT1L6U//SQLFMRnZdtggcXqyA5biPI8RMtDEihGYNdf/zn1X1x/jmqW1J3xu7LqY2xfVhUkhzIcgo4/xFxR/2X1x1pqtEJl1OdzH+WUx7yK8ATUXjyXJMqQCLk/87/sk0AhAleO6xhZIpFVYJSuHAeuY2SFBNcxssGB6xiVVJ+9tJLqcx2jsvpzHSMrJLiOUXkGXMeorPpcx8gaCa5jVJoF49mlCXAdo/IMuI5RKQK7Mef77ntqv7j2KPUhRiSjaaG/fM6oaTEW4alZzqlYXv1v4lFcM2Fp/c99qvuY7i+o+r2qv4j6nbsw4+p5nHW1eYvETQK40+pVnjmZuX6mql7E4/Mdb5OpNWcVuRjk0pOLOS6tz9dMLka51ORijkvP9sUgl87/kYs9Ln1s9ztyMcZljDnrycUgl55czHGZ2a80y6UmF4NcatYXk1wacjHJpSUXk1zYr7THpYk5axgfM8elZ5zfJJeBXExyYb/SIpc29l7Yr7TIhf1Km1zYr7TJhf1Km1zYr7TJheP7Frk09McMcplivmqOV5rk0rG+GOMiUX7aMXtcenIxy6UhF5NcWnIxyoXjYha50B+zyWUgF5NcRnIxyoX9fZtcBnIxyWUkF5NcZnIxx4Xj+3a5sF9pjcvA+mKYC/0xi1w4D9Yel5HzYE1yCSPJXB/GHhfOG7fMhX6yPS49uZjj8sLnEe/EDeockI8pPoGAaHvot3k2xnuOaD4JYs/dTvx/m5QMU5Jzw/cD9yGeQVZWWb3x55DUUyCFt7SEN+cc0LMwxuqtv9LFiu0LPuAVGZlkJP55WO1/z/3i8CYk0rJLKxzLN2tbJcSW6SlQ2vZ/W2Rjks2O3xvegNX6M/lORJuMduNxBzH+EN7OFPbyHU22WO0oq62YzhN3HL0GUrJFSY55r/vPIq9f+OZF85TQX5LrkJZNWvQfrJL56D+dOUZZbfJ54e+zG7d7UbUz9R5IyzatrBT9PNusgpd35K/1IV6PtGzTeunPPPDX+qdnxjbLNqtX7ksSMk0oECEhy4TCW9fp7dlm9JXD+8FDuvmOcNu03vlvRzGH5GSZ07a/AwnZJhT0/i565T8zwvdkaGFmBHlZ5rUT00xKtintxlGoPY4TGuf0daR0QkpGKe35Ox+RjlE6QZswTkg+NvnwyaanR4nR16fA6jjOgN325zGuZ5NVqE+HK/PA3sa0cDbY0yHG2mWb1SlrklE6L/1x+w6jT6xDNim99sqc+mOPWY/MEgp3vtQYUUg5OVnldBXVukgjGoy82mR1cw0PmWfJ2MTTYMXIhG1SsgaLPJ9LThY5vfPnvSYbo2wOY/xhy/3kfzv2NMI47qXfnvrz2YuySi3M28uxWT7v/tSIvfHX2/MeBmlZprUVoxVkZJkR/b+nQkr8dbZVT4XX6ughW6ynwUz0PiQl05R2/f2ek5FJRhyBt86GMVn7hDCfRVbyJSu7rM7ivX8gI5OMsO4oLZ5dQgeOz6ZZpoP5RuFpz/CJtCzTCgqd+V/2SckwpSvHdfieGq2sFCOvtllxHb6nRIvr8D0dVlyHzzoh9nStE+I6fPYZcR2+p0SL6/A9DU5ch88+Ia7D9xRpcR2+p8CLYx1PgRLX4XsanLgOn2VKu1Gdffc9+Zjkg9oTYnoyqhviEueMlpvmFVYs4Fwjm4S+iVfg+jkWGZ37nPUxb18YIvNX92ffPh74/Jy7f/PfrlKuw/faHzn5FF/HT4O/V/jUutmN+mnyf/Jr5X+XfaP/XT71/p98av0R8imoIJ8qvUrjt7V+mvTcZuW+nZ7bpBTU/tOgnyo9Llyt109DPCOUpEa3+N7rdojbOp7baErCNty9i5+uY56muH+K54d01LptdIv9vW6HuG31e6vX66IO4X/8Pup9Wt0Ouh31eDmv13R0ur/X+7YxXeH4Tre9/l7rFtdtVLlW9Wpu6IW71qo0zuuUaruScvDr9VOn1Lqok6gJik26W60pr1XhSVNaJYVDToNOk27xe6vbQfeP+r3Rba/7W93iuE5/x7bW/bOmelJt65WyNKZPvX7q9FOjKZOSNqsWteo26ZUq3dapBlR6TpvKaZ00rbX0Ven8VtNWp7tWeo82/dakWoBaFQhC3UFzixrVpjzNKS29atJqzkG1i0fJFkdUUbVR6UxKZ1K1J1V/SvQa/Y5tpftrvQ7OH3Rb63bU4yr9jnqK8ot0QSnwaTR/nZ4j9mlwsEUgMae81qoDciFscFyb6DTJeuXyPK6UhtbBPuG+qC3NilUaV0pNp7QmTXMo02JXOrVPnea7U/vUaQnptWZ1WnvELkxae0bl0mipn7QmT1rvJy0zk9qHSevlpDpOyn1SOzRpOZq0tk7KYdJaOGn5mlSjScvJpDQmLVmT8po075PW1klrzqSletLaXCcF6lQrRC9cJdsn3D/bp1HvCPs0JOJjynWlaoJnq2WhUcVGtS+N2p9RS/CoJXxUnqNec9QyNGqJHrUmjloDRq0hYW+rWxzX6e/Y1rof9mnWM1By6/RbrXep9Ti0ojiuThRr1W3SK1W6zfapS9eBdUBb0Sa9unR+tk9onSstAdl2gUmjlITgrFcYNLewT12qyXNKS6+8a5ftE1KA63R6hOSo1/2DHjeodoOqPyR6jX7HttL9tV4H5w+6rXU76nGVfkc9RflFupBO5KpNZXZKuRlSGZ0TPVjnLpV7WEdpa+FnoR1pk+Vr9e5in2CVwLhZuW+XWuMhaT2mUoPyU6X7VqpDo2WiUTvSqB1B+4561GiaGrULvV69V50brcm9lqReOfZaLnqtfb3q2Gs56TU3verap+tM6T69bifdhv2DWoxB89ar3oPao15V77VW9lqvBrV3g9qrPtWTJtUT+JKiV6NHoQ708bwh+VitlvNe7YQwhcc8JjUaVTP7T6hLteZUSnKTct4nhWv9LjnqVLle79urMl06r9PtqPt73eK4QX/HttUtyjOYrJalNn2qk13JpRQWptYzJ73mpGkeUl7QLufSiXa5VqskNWvS0jbpeb2DfYJ9AcEp/ZZ90j71E5CSQa/UpxrVpZxkOwxNcsvfpvIDTXCE5KjV/Z3mtNVUtUl9/N7pfmwb3d/qd5w/6Rb7Zz0O90O9hcK1pg9Ko/2Al9OlktmpCnXyvuvkT9cr/nKbNG2T8m2qH20qxW1qG5rUbjXJQjYr9+1T3RoS7SmVLvQrq9QOVZof9Adh1xpND/ywZuW4Ubch17PWnjn1XMTuzFqSZ633s9qHWdM/q52Z9Xqzcp/VDs2a/nnlPr1uJ93K/knPmzQdY9qP+1Z6/KDbUX9vdYvrZvuULQbs+axXQ3+hW7l/tk+zphj2KXvROdeNqpn9J/htjaaoU/s06/XapHCt3yVHjV6z1Ry0qkyTzut0O+r+Xrc4btDfsW11m+1Tr3dGCUJ5rZPnXyd71iZ7LntFi1a3lV4Jecn2CX5+l6wD+mdtajVRGuDr5J52o3VjXrFd2SeFFapW8jJpLrN9gk84p7QgvUOqs10qR7VeZ9AjJEe17m/0OChQJ/Xxe6f7sW10f6vfcf6kW+yf9Tjcb1BlkPta0welYZ/apDW2OU8oy9AN1us6pn/Uba9blOZJvze6rXSLcoPz5HogDDsEa4WWaUjbTre9bnFcpd9H3YoHIukYkqUWT2RIv4/6Xe4zqEUa1CINqtyg1x20Tg6ajkHTMWi+BrUQQ/JMxnTepFvZP6V0DHp8o1vcf9bjcN3st6J9QBmXfMLDHfT8QXXAfcABXm+v+yfVr1bdK93Wet1edZPvTdJz1O+DblvdX+u20/29fq902+p+XA/HNfp7o99n3cKvQT4rTe+o2163KJezpn9S3WbdDnp9pH9WPXB8r1uUn1q3k943RzjkuEb1w36Ud5RflL9O74d0zrqF7ihHaCFGPQ9blAtJR6X7a81PrTrWqmuduFT6vdLzJv0Ozxznd/p91u+9bnE86l2r6UC6Bt22ml/oDwU7rWNSZnNPLPuOsDTZVx8S7aw32r7WIebQJPWaZI2blfvmuANSkLnWKWZXpXMrLf3NSsvb6bbXrViPSf2XUf0b0KxSD6JSMtkPr1KZrFItrpJdrFyOLqLsVEnVKtnJKuWqSja5Sla5Su1xlSx3lcpc5fqVq0zpU47e55QO6dwmfcrpm9MZ+W65FcWnOqVgTvfN/u+wokHuo+UUgHb2jseU5s5hfCB7RvB5m3RXsTltimNVrlqhM6Z9Q/rUpl/r9KlLv/ZpX5U+tenXfI98RpOOa9K+OX1COc3lD30t2C35BD+jT5ogLbWWMiEwp09Dum/OL9qF1VgWvLI8NiT2u1nROo9S5FGNOmmR25/ci85k55WrdCkl6ImgJNepfNQrJSq3cF3a16yUo1wuxfeZ1HcSNWdtqWY3q88zrxCvdE+lZ076HV46rtDp91m/97rF8bASbUpLTl9mCpWzLzUl1XLfG1ohui/2Mo/3oV3oE6t2hRpqUJUs4phoIdbVrNw3j7MMKX3ZSubSnMsB+ni15rpW21in/egDY1Rq1K2MJQgXjBugH9rrcb2W1V7P77Xc9Uq6d4hi1NqXR4SmTr+3eh/ZjxhUpX3yRs9r9L5N2j/p+Z0eX+kW9x91i3xA4TZ9yjV9TEflVqjT89H2IepQrzDNfT/kBmrm2BT68hiVmbWuSsnv3JgU7vV7p9tat7P+3uj3VreT7pfjBj1uTMdV+nul33E/tOFzOgJWK4/E5dhCjofOqaTVSe1Rt51eCXlBDcgxrjzGlq1aLm3IC+pQne6KklCl32D3mpU2F7mcNffwaJpkYWs3p7Qg3od6l8eg57RFDiVHve4fNKe9qj0k9fH7pL9jO+h+jEl3+r3R76N+b3WL41EfkXukq9Mt8tKkPOTo3ZDKMco4xn5F2+z15nGg3IOc06ccQ4RVGldKA/y5fF/4So3LsbMppTS3xbBtlUOktlf71Kud6dU+9Q59YIxKjbqVERVJz+QQ05r1u9TkKVl9tB6Vti+iy6Q6Tsp90jI+aTmaVLVJa+GktXBKsaVKW5dKW58q7Z/0/E6Pr3SL+4+6RT5glXJ9yx4LUjm6bJ+Qr2yfcEdQy5GNMakCNbMHli1Vo/doVUlRsE8K9/q9022t21l/b/R7q9tJ98txGI3t03GV/l7pd9wv26dOj8heVZM+5XF65BeeYK2twqR2aNJyPmntmlZ6KrCGuU9ep7a/VTverOQl26DsL9d6j/wbakH21+ekbqNXgn3KUZw8Htan0pbtE8pJr1uUJ8lRq/s7zSmO75L6+H3S37EddD/GpDv93uj3Ub+3usXxqI+tpgPp6nSb7X4eYc69iNwfhw80rdgseEioFa3LEch2hQ7KfpXqzOiy15R9Kty3S6oPKX0gUaX2rUpeWJV+xbgGrB5YoUahvwgPQq4FrwH9YIwzYiwA8WP0l1otYZgT02pJgH1GH7vVWoM5GRjZR18MerVamzGGjfYYMVmM/8N6IMKNeoF+R7tileAP1yv9BNwlxxl7vS6UbLVE5RG9NvWMupTbPBMtWyW09eiZd1onMbumSQrju9yn1pw0mgPM0mlUgUav1+hxtR7X6HG1KtKkba/bHCuZ9Mo5ptylT7BUea5G7i9Vemav14RabcpLHjOC99Im64BecOvqVAqREtSheoXSrPfAb8hB43IcA+Wj09zndiHfd0pp6VXr7AFD/U63bcqhXLfS/bXmtFK1q6Q+fkf8BdtO9yMqALqVfu/1e61b3G9SZZBSpA9KIy9NykOOguVxhjw2DY8Ls/DEZqF09y57TTnmmeewwSqNK6UBPlW+L9qCxuW5dbmFypEO+G2Vw1gd7EurNahV/wmRc9jrNh0vczGk9owO/UNJ1ag1edR6PzrMbun0PLEzY7qOcB81B6Peb9TaOmotHLUWjlq+RuUyajkZ1W6NWrJG5TWqlqPW1lFrzqilenR5vLpLuuYYEeYXNS7bp0HPz/Zp0JSBGiIi6JONLs88y/ZpTp8qvUetSkrOqqQwvktMGLN0Ks0BZulUqkCl6UFsd9bjpEQODrNoqrTtdZtj6Y1eOc+zy5/ynCbkF1a31tIwaikatXSNWrvGZHfQvtQux9Zrh94vbDD63GOyXJijKJRQMrJ9Qi3oVwgOqm6lVwKBHA+b06c+XTPbJ5STVs+f9AiJoEsdHFSzQb2RwU1Jffw+6H5sO92PkSHQrfR7r99r3eJ+kyrTajpaTR+UznY/98KuVWXR4lp9rmuHGdLSF0XLc73C6XqlRZBvGPO/Ti0jFM32HpYKSqNFQMlBWwc7dq265bnl6MHkuJ9sc/Qa7c918r7kf/hZ1w7jrfI/RtDhs12ntifbyWuHsViMyF67HFlHT0Wufe2k533tchwEcbQ8U/XawR+Qfj1mcl0nm4C5FNcr1lmYiyIYKbx2mFcHS3jthlSKrh3GMjHidu0wv67WknPt8vwDzFWEj4Q6hVp+vWLZrx3mAWC25bXLM2/hZ8HPhT+La2KO67WD/3Xt8jxxePnwoa4d5nzCYl6vlBwZ30bfBn0NzKa9dpi/jllV1w4ztjD36TpFYBD1ul6JuVw7zM3HPK1rhzlcOXp9naIFUo+EZhuf8rj5ZEfY8zE+YXzXUx+1g8crI5ObTua+SGnfcNL7l3kCoeRuOunZIIY3aDxCZixtOuktSJuLVkN6+jLbcYzH9NqLyxERGW+eYwpgwSRiKnGWTSdxUon6YxZvq610FY8QX7TS/myendRoP7z3x8i83Uq9tT7mEWNnXcyBjFjLODPGqqSNFku6qW1xoz3bOV4jKNOpjyKzsiXK1GiqtvwxlUNUf9SjNp3MfJw0jau2ZtZ2XYjMDrPqpTXu434ZBR5SnxezqBAF3dRWR+Jc4Rp4dmRS67jpMPNN/KZADN5ppR6FpEDGCzGT8jqmTI4ST7hLx8OnkzGlTTepjy5jFJKX1fEBmX0l7Cf1R7NPKqNQ0idu4j1lLg0sh8ydCvne1BRK5AD+II6V8bRN12hepfeFGK5YC6nRkq9WW2pEjMTPa2MJaRzmpmHOrZBotNctqRRfA+MJ4sFIfFlqkkT8xYuCJZu1pMrMMdFOoqNSH2XGssTcNtWDEk8YM7s2nMy6bzUdbToTMdCgQqXtuqSgdojXyuxkod7rfTGi1SkbmRUsR0hvEZ6b2AFJk4yXbDqJG2Lu5oaTOLXUgD6WokE9Q8zllFT06klUUYdGy460VOJTNdpXlPzIsyC91sdZLVOld5CoY+Py0x4Sz5DcScnC3A95AmfSs1q1LY1+w+yMWS2dlNBNl+MVEjGTOF8VFZA7YqxH5sDN0RZ2Wntz7FBKukRD2lg/xVYMDjHSKdWITSdz9qVm4RkPieyKtRQ7IbP20DMRGypRAZm3t6n1D1HWQVsDmXU3azpnvVubauagqZ8jIYlvIBIis+hklKCNV5DyLzP9ME4kT5AMqpNY7jqRnlVlpALzIuQ46c22yWpI7KFLNgzP+MhTKY1aMnga4kfLTLkuliCZPYc5tlIKhfOg9U3qImZtSCmetcS32rpMyQZfu9vWWM6flFjrMONdrtGrNZY+ch6VbdWqVaqTjLBMyRNotbWV2aqbDnPXZW546/AcjjyVM2mNGzR3Ui+vtSVsk03adDJ3Sp6NQB9N2iSpz00kgnkvmHNcOTy/iB7SppbqyqFXJCPbndoiGXuZtdXEPK02tbCD1s1GqY0xtY3Wf5kTsan1UGarY0yu07rcrxAWC5xjL5OWa2kboCOeIJBrjtrKSH0cNL1DajtaVWrTybwmKdM5atVr69ConZFYdZ5pJE8btTGVk95pdBjvh42R8YJNtWsy7pOf5Ji1ZrV6jMRd85M8k+ZB2NbauuU5SBtOIi1tTKPUU5RU9CcmbT/EJo9qJyuHOVUbrk75aNRajtriIb6y4WQuMErPqD6KtLjSv9hw4gtKCZ3UPg1agsQz3nAyN1BGjTc1t62y6x1Ggm4fUWnrMjlEQyRSWyu9UWvwrKoIb2ldxEqN6gFizuWs5axX77ZJ3mWeBS/2SeZINPFeMhqPJ4t7bd8mvYvUnkFbKcyEG7SUderBVLrN45nyHGSbLG4+Cv26Xi3zoBZLShcig1J7q+S7jKoBPPxO7VSVSuy4Ql5iXKP6wk2ynJNeeUPLcKWt06bWAukhDElxlHCxZxJhECvU6TEyF0EiQJ2WZ5lri7nKo1oD8d2rmOZalcDTj53WoEm9mVl9jhzrrLTcyW+ttvPi70gplGeQZJ7kppKQGiOeAGpUpT6M9CereKVJW1n8DS4/VTcqA7H+my7HVaWsdOmsTfXaMN43qteHut4qCbF5mGVbaa4GJSrj+PkZpUm167WObmo5z/MMer0L+kWYPb6h5ULiYp22fINDbFH85z55J63WrfxMi1jQUdv/TYe43qzlUSLV4ie0rk7qyPNis+rbaxkRFQf1gWaHkW2ZTyLebq3Wu1X7glhxrcTkCptaCmTuFKL0o5Z8eapW/PrOYeastOSTenzSa+q0Rc5PLjSakl59ukbPz6VMvMRGLafEWCf1JhChqNWioj+U263G4ak7Kat1qsOT2kXE/uBndGqhZaQHURQZkazVZxo0pzIijnG+0eGpH7F0rVootAAgMWirPTiMVmIW8YZau1b9LsxhqrVVmrWfI/0eyanMm5IcIKaJWVpj8sQn7Z1UDk/N/h4xhOxXyZMfs8Ooa6N+QK12alLtRocxuMfjAegrN2ptR61Pcv/c95cew6yWqFH7LXaojWq02qaLnRFPAr3A7CfAOsh8jk3Xa10VTdfrW6HNGVKZblW1/Gxsoz4IogzShmLe64ba7MphroPcRWpFo9apSdZsUosza4mRVGUrLk90SN3Y1LKFWfkbyV5UWlOlLk6qM+K5s3oyvXokiEdhZQQwbjTVjV5doljDSo4kvgrr0DpEJzCvt1ULISqK1ylPjcF3XcfCIRaOHiPs/KDtMmazSHuCXnCt18H4D54DntTSiQWTmf94/kNKjNjrUX1c+EGtWrBarSx4DupD5KeNu9RGwqqL34rnN2WsdtJWqlatpcVD/3lSmy2Rpi6WPTzNIHVO6nuvfhbilZif9Fg8adQWU9pzxCVn9bPQN5HRx059nNrlWBDWSYFXKfMWNvWq0rrmOW6DWqRWy/Sgtqt1iOQ1eo1aa/2gpQIzlh6OW0nb22m+W+2rdQ6j0dWK51Y7RHs7LedV8saEjFgNudegqZAjpK5K7148U9jBPA9MfHOpQ5VqjOuLfZeaPal9kJhx7ntV6fhGlepTOzU7jEd3WvPkuEFz0cTjpFWSyC3GuHvVFF4rfCzQy3NaK62hlZasKXkr93lD9/tQct6gdXnUVq7XtgSzqeF/rqYN5Qotj1iJ2SGKdxdHzMKRtmJys95r+OR4xMtnbX1F9exN3WQkJUmu2uh+rKIgUbBNh0hSrxZycIhF3PSpZRwCFkJS2KmdmbXejWrnpO3b1FrYaxs1aFm+VuvZaHu5+oceEpSq1Ieq1KZJHwtzC+SeldYWmTGO8QvM5lnvbyO2peLnikUQi9xrOz+vjCB8+tckKzdpmzarpZQezZZSu+vcQb0eKeESAZQ5WEL2oftuaM9kdjnKIVamUc1Xz5Yee6vtongfrXpoaEfh6TQOT/ghh31qUzYd1vF4vE/ca/uIlm3W1nlymDfy+X8bTiIAEmGTuGSTPLVVKnelefWvVcvSJ48lq1G5/o57t1qPxP/vtX2VvuBdx9/8u10C7s/J3X+P373XNlW85Vm9ihwLfKgkrqYLs8jv+xPb3mscRfoG0qPCcxiIrkjfFfNosTpLrXWm0folZRjzqMUiSQuX1RDPvlMPE6NoaEvFYvTqGW+qjzUka4D2ZNJ2XsrspL6/PKvX6n0mtUZ9SmXnMNaCVZ6yly/WFzFgRGfQ58AM6lH9FESXZv2lSn7yzRLSq8fTp/4Gnk+VSGStPnudarf0wDAetan3EN8A43lzarU3HVZV2NB+3qTe5GZq11ef34PXLGtQbaqOs8Nsx1p7poh9SU9A/Ij6k/xtqI9WO4xczFpWqlSS5Rli+EV5/YzWYQyjV28G9rbRa8u4GeJNm1rzNxzms0vLh1UkNpzMu560VIxaM8XDlPLbaCsmXgZG+jA/b1ixILJf+sCDtkiybtLNCNqoaam1FR91z+r17xpJxDMvEgFptA8vucd6FyhBs0P8FmP94U+imrXDfAK51qA9ijzPYta7YpxO0tpqqyD9rUq1Fx9PvGw8kzw7RL1HtVvo1eB5oPVGoKTO3hyBqpO/DpawiphPjliztDbibXRqaaUP3Gp9qR1GOFctHEZj4clIDL5RjySP2E5qkW+O8oj1GpLmEsfBvAGM8klrOSkFqVky9jVpKzRrjyD3XvBMRKUWRuiO2vZL7Fa0bbUkjeoNSy2fXX6GHDlo1fuetO4hviDRS4xbyEhzfvpP7i59aoz9iZ3HCgSDy2NMrVqu/Gww2qdBbTHGgjBT/lr9WEmflKBe7Q1mAg3q03eqK0bUMftZ4iaNtvHw1SWmiCfvJGIjPSPx/2XUe7U2SOskUdhWPULMUbjZcsJiDWqDMXNH/H/MARErXWtvpE72RNrGKtm1UXuQmL0v5b1S+12rx445jrVet3eIWkxqJeExT+rbSn9oU1tGSTHWmJR0tarHoCVE+hJtqh2r8yCqG79U6j3LKEuT2hE8WYXWEhEOjIJUes1Oj7k9CoK8ycinjGJJ7ArPlEpMstY6IWu+9Q4zYaSlk3RILwJ3lh7F7NC7khYFPoRY61Z7WNIWiO2btU/U67Xr1PPBuK60OY1DPxjHdFrPJK7WqYXvtMQj9or5j10qQ5vqO00uP3H86+ZCdOpziUXrU+rQSmHNDolhbjr0i8VjnbWMtW7T4QmlXts7sbCb2hZILA99EIn1Sw1r9KqIQY+pDGFWf6c9lbxaSuUwg0MiWVUqWfl5AunVwC8U/wKzWCV+mCNDndoXrHvX6dXb9Ls884i1BXK/QcY+ENPDM6DiaXd6fazWlNsUiZrlGFG18oennWVmTqethbSOtcNaWpPDmhdSGuRuYhMmh7WNW4cxTplhInayT+nHXITa5fkpnVpsaYEwYjBryyAxeYwRSTRFRr/GFY8Zlki8r1nbPUQSEUHDbBx42eKPSp8QZb9zWNWzc4hpTGrjQUiY1trmYJy6Ui8Sz0vVaoVmzavE33uHta0mpd6pn3DTD9hINhzcZm2HxWpivFzKKCKek4P3jzmqQ/ISpQVEZENqIJ7EEh+p0dYO/SewxwymyiH6WWlty0/pNqm9aLSWSF829yDGVK+lBKF9wPyANqUTkTCMYs7aask8lc5hdij61UJYWoVGey2NwyyQIdWBPBYnHoKMYmHV4Q2H8bkmlgqZKyitZLYkUjalBzBqKUfUfkgpx7MYmK+FWWeNwxq5iI2PLke7kDOh2qSS8Fj/e0NbU5lPMmiJET8Ma0VI5B9WrNHWc9QamK3FqNYCs1YwslA5rIaKMSnM0kKbuP5cNYzryupK6FW3WkY7hxXPZc5ro3lqlBfmnz82V018Z+nFNZpGaefEH5LedeUw03DUEoQ5StcO88Tz8yuj1uncHjdaw/BsvaR8Sv77sFI+pP+ZRzHyHEyJmEvvSEon5jng6UqM0YvnNGr7h5FBrI3aq19WOUSbMdqGNcLm5BmjjyP+9ezWmZWGWdJN8oZkDVhED0WzzeSlDA4RzWzVpLeB3iXmM7UOTwr36gk1KZ/oJWNervhEsH0yFjOpj5mfEpGYQeMqTWevXLE+CCK6s9b2Tv2+1SeBK7VyGDms9b6z1hhpNTG3L/vxncPIeav1GW22+JFCCiubYKZLo+UYtgzPusE3lPyJ79NpXcZK44/NR5OVXVqtBVIy4engSYg6pap1eS7P6PD8icTApAcu7bxY587lVRar1IepUu2ftDXFGofoC2NujvSU8CTmhsP83DGVEGn5OodVFDYcnpCa1fPMs9awGuHSs9Iwf6XXcoDoEmJl0qLPWpdlJoaMIdQur/Yyq28qfkWneZd8iYcjo0Kza1Y8g0l9ofz8HmYwd1oCK21f0F9r1EtGmy82K48OZ39n9U5SAmuH52NlRF4I9NpPwupfGPUWDxHjA1J3J20bMVL++LMYYkUnrY2YByCRdqmLDz2ZUKsFkD6FWEHxAfBc7ePPLoh3P2qrJpHuShXA839SZqT129QzMTaFeGmrRAe19rgubBpKN7RA9EF4YWW5DW2nKvU0MCt/SpYNlrhX7hK9vDkquOGwptnoMBNBat7ksIZrttxD6gNVqkDnMANLeqt9Yis9sUFtKp61fIp/q2MSjZabTfUZYXnFY5y0ncOqmfkPq4E1qlyXON81WvHwH0YKe/XuNhMtRKLX+dtwj0e0Jfe3Y9Q3r/Jbxi9Xr/N43FTyPjrMdMJMGUQTa4cxZInxY7wA9rBXfxOxIJTS5kbqNpw8iSGe4aAtEEbAW7XYs/oU6JGhxXk8gvq4Dg9Hij7v73Ou9ltGk2+WiMeiJb3DKESl/h1iPJ3DHPNK65JEmOQ7nggYteyvkpS5nJV6pWK/8TQjejQSQd90GEXsHHqfKOtSBqUN3lRfWjwo6bWJT9E5zLCR+RKYnwWb+ng05bEysNoT3lB7MiVfFPE+6dHebzFu96hX/9bp60qNe7wnm/9+y6yCVQXW6Un16t2LvcCMMymBQgOzSDFjdHRY4R3z1qXN3HSIXQ0OcWpYAswkmV1+kmRweOIao5itw2xJKX9Y70lmbOH5llX2KEnSi630rPZGP2fDjeo5YSyocXiCB/0YzDN6qDf00N/neGmj/vXay5g076BwP8/173L7zHV8qvD3uDd087rrz2DBU8Di+2FmlYzK5qf3am0F8tgynijCc2kbrlGvT3htahmFz5TX3Rq01W219MKPbT/RBxFGrPoHzy3HLlutTxi5xFgCxgla7X1I72/TYUX+WtsIzNKd1P40Dis1bTg8M9FqfqS3M6g+ed2zRnuBmw5zbPNz4uhjixUV+4JZupi/vM4xubzIHNxeW+pGvfn20V8xU6lR+4UnZYQYVodb5xi0OYN6h5W2J1hz5uFfseaP9GPE+mxqHcCKJ48fIdYYbX2t6t9fR1dtuJQ3jEZuOqxFMjk8Hb3psNbdoG1QpzUDkbONB66zceeVNu651oZ7fMbrQ8/1flrzb9YZzFee1KLIuHheXXJKWkv9kHk1t/0geQYh1wU8LyMea37q6tMaPKjll2NmPX50WEmo1hrTp77xrLZFfG6sITVoSyitNerdp/Ze7jqp9UKUF+ucSI9aajvWZYCPNDrMhZdREvHQZ/WT8VY46ZvKOEynUaLp3r33txmPzS1f7xjEgKvUe8UzyXlF4VmtKyLr8NfwrGajLa6UOUTg0I/Odufh+2yscaeNR++14R6fDQ/KWJFS4q0SC8BM39VVWfPKADKCI1EqrI8r9rJTC9+q3cU7uOBHVuoP4OkXKYESaZa5ebNrXXejRG6k6ID47Vhj+b79UgZlzB4zCeQTRrjbtY749A8rUOO9fnherde2S6wRZrFhVQ5p63ot0ZJnaWkRscJM91FrGdrL26nYUL+oVx8Oqxh2SW3EA/FUQV7jB7OdOi1p0lYPLs99RJQaTw2KRzE7xCFa9Rgxy29IPg5Wid1wWCVLPDmx0XjOB28nkLdAyHharx6IlMzcJm04icm26o10ag16hzla0hJg5letbQVme+DdNY16TvJUtUSBJc6JFeo31HfCjExpU6SHi3F1mWEjcUSJQGxqGcDsAkSRJQ/CEU+gzskjGLSNkFZKnsyc1VuuU9v28DN2G9qijQ6j9cK119KL+ZDSvx615udVusQK1lpWK60FWEUG8xoww2B41BfYSGVKrIeMQGH+dZ+88E2HdZzl995h9miX2jKsIoyn8mWFgk21YqPD+v6rf1AVz3ahjfq05mCtiNGtznNrtS5ifBDv3pJSO6n1XY1x3q8Eanqb6LRqIfCmBYyRycgrZn3VDs/8iv3If5PW0vxU16A9lcblsYVebcLtfNd6b4nRNOoVYz1paR9Gl+cNIWaRVweTOWt4Rh5PVyLOe/e1N9a4+saD18dTJA89lXeX/lhfstU6I2MwjfYnMTOzdeiVbTqsxykjJpPWiNFh3qL0h27qKvNiZMxZbCDWaMFMZonNYF0GjBtfq90QC3bzr3ZYOfnudLR3pAPjSZXDHJDrFYuC9lquhyfCET2Tuaijy2O8g8Nboepk9cWf3NQjZWxfWnN4vKP2tWSeVOWwzuCoNQH2Z1AlsN746DDGLqPQYg3EK/u0HN+s73c/Pf94RPzuP5lngzGUPFKNldM/vf/d65Gt/sms0bwusFjvST2NWfOKOeMytid2oNJ2AeO8lcNqBYO2ho2WJsxImd2nsZv7/aKHvKYN9/jz2+IxPt7urtOm3t9ejsnKPH6nddrvh1vnUevs421vpXQxD75yGDOWNlcIy+yBTls8zP/6tCTJjDaxQI3DPMJJPbL8LHyjVh4RyE7b/E97bRsO88nwBDueN8Y6nfDQJK35yYBGfcbbUWdRScbvMfKT57e3LkclMLqT39CIZ+1bh3mOlcuzuFdbKfAT/VvtWWOdTzyXgBFmeHaz2h6sdbp6xV7/Bo1nIFV5TZ8mnSmjDHiH6qyek8SzRtUTsXXMa0L7jCcHJHerduuutRbP3YXfc+H3nKc1Fq9/9T+xQe1ae//If3/sHfPVH7/P8nm3/O/z1Pj12q1bDpdKz+9Ten5rah/as/5vd+1/Op/+2Bz817n6Q98eK8HlKZcsXb9Ogd+q2x+hu12WFtX69bWr/KeS6VmnfXzMzqzbxn5u7f2c9ns96p/Xjn9u6n99rn6b5frtvs36ftbvUfd+f66/lumv99g+r658Xu36PevuEnR/jb6/tr5+rk3/dbbt80rOr7cfv9+9fuu/dcvFH1+q+Ymf+OmP+fRrW9Rf3y6Uz/Pn6PB0Pq1nd/8rafRHl93f5gfZYP5f5dN/xbL7eb7s5/mr5XP4uam3VmL+u1vW+718lksbrJcpl5/fv/utV1+/t/x5Zffz9titnevXsd9H0c+jaKdG/jEl9vcrV8tbm8+x6et4KL+W/WO17Y9V7I8oseuq8ZjN+2MsrU3drNZy67p9Tp39o/LyW0mWrIPL293/vp/+CB1+7/KyVKrW9RU+p539o8r5H+OJ/f6Wb+nr/NayE+b8fjrH96/uo/8U9n4bf9lzW+7M//3o/4Xff91zC/zjH//4xz/+8Y9//OMf//74v+DjP+zPhyNexSP+lp7/C3tl37/HXsG+P/bYnfrvx/68E3068Nj9v3isrPckvQnsC72IPX9G+PS93/OveK/n/kr7/gqX/hoX7k+u1rUGKvcXn9a7f+3v/RVPVT/0a33Pr50+V373r/ODqZr12ef7fq0fPLd58Nf2wV/vT7M8Wd/ck1+sYHzfuQ/lt1W+9/96f45a5XD/r/fnSJ4Nvv/X5gEKsoJSd8+vovJ952IV84d+bR78tX3k17sZya/3pxmr4N//6/jIr8ODv44P/jrf++v9ZQO/3pdfrCtx969Ybf/uXx8qsfj17vu+cP/p3rvX/lvYG2zjXUe99se999bv2B367XO3E//fXuPYF37/Wfx+4D743x8/4437+pHj30Zb/HiqcdxX7p/+mPDppd/z8LE7fu+V37Y+1d8+eORubB8OohLnMV504f+/64yv/eeLeNx+bDve+zbnF98arHfs1/4+vyQlHz7n7hTj9xe+FduN29DyHcRW7MRrs945lzE6FtR+OJc4I+TxyN/hg//3mDI456VP04E//p/+zLvZ3z7jlftyreNCGVvnuDf++3qKfOXT+UPM255P9b/WOued/3YUlV/n6G3vg6x3XPBfvov6/bxmGcjnoHasc9aOT/vJmsfuxvK790g5x9Ffx2NPHjl2z5ejo0eOCSX0o///4aNuWqXHy0c48nClNr6Nnt/jdfL2edt++3BZeemP2E9l6+FjX/ucnvrjjx9JRbCU5zGte9Fm3m0DcfQ7n6/XjxxxGHO15X7yvwVfOPC+9NtTn+6H0yx1IDNY13rePu+Nv++ep7fOOVtRp3WOlLZIWoF1jpfW6nPzsOtL/fMHj3y8nMgRj5dcHIcSKK3m42cE+/CD/3voSLSWj6Uh2A2U02Bx9mLL87Ad2Yl9rQt/xqX//fFjrz6zZcvnrNuy4YzPadlwzvotG854rGXDcetof7VWy4YjP6dlwznrtWw4+rGWLR+3fsv26TnrtGw4a73WCkev01rhmEBSynsgcP5IefnGXdyy/VvxCPn+J3/eK3+dQPOd+8Jtevbbaxz177GVffy4V740vVnjuNe+/fvbGsf9h//9/I7jXsTW8zxamOfRymzeOvcvMYKSYyV/vbUeE1YWl5VcZUXa1l2nFRLlPc2Vu9bVv2SdaFlJSt5pIO9JknXe+nikrM3d6aq48tZNvPNNVsG9jv0wGV+WtdvwxuH8bqxet/IrVvTEe+sr3coI9RyPuXZYFz5ca3SySqHskf/xhnVZp1jW0ZNfZGUsOR8paJ2sjCnr14WrT07WuJfRblnXWd4XKOvTXTt5Z4K8iS6/IVPeKHetK4nKm1LxzvnWXTu8RU2uLHeUVIpiopPkVY4RhWWlcVFKiEiusZq2vBPk2uGtTJIjeQdp5WSFz3CkvGNTlG6drJUvq5vLqtvXumKlrEcm75jpdR3T1l3runiy1r2s/ijvzx20VEiqJOWSqmvV41rL2XWMB921XtifV2J+N397Hv3TM18XnrkN/y/YhWApnmn/9Dzah2+9DZOW6aN63WH/i3jmafxf2rpnvraEq8OzC0eFNv5K28/Vs8UbPYh1L5z5P/1Z4hk987Xvx3jOmf8V5zzzViPsufI1F9d+5e/1o2/7wj2fxTuFVPwzpedbzdE//Tnnsc7v63liBf/s/leyhP/bH/tjzPm/x6NP43658o8+pdi/7z+987+KMv9csZDPkiLP1JL86I/ec4jNisKvvX29qe7nXwOtyep10NYcRA/lWcxjiBscxLP+l/bzoff//uTO12r3Jcfo31xHD+ksWr+L6OP+EGntxvtcRu8mpE3SIPGIZ7dalHO/ZyceH7yOq3SVsP8wpvqj/yRRjmfR4zvTFEGBn1OJCmcEfaSkfRupSL9JlJGW7tt4pHiEN/P13DPfWSkrZ06iNqfxDrdVyJ7EM/X1z1JpfO2v9OKenK1/lVVv/Tr6T880+nS4ktqrqFX4tn3HUbhm0A51+U0sZdDm03Nu/56vIfXymfrmz9RXv5nSZ550LpMhl59/hV13obX0+tYvX/pPP0S2YI341n3W5Fmszc9iv+9DHOv4NvbIzlLJXOUh/eUNTfGzZImEy7cp5RLNuzv9j6XkP/zZx8r4b/rrZbz+Q+c+j2XoOFpQ1LTP1UBS+WPst4u+4Y6rZfA+i7w+hftK95uo7D+jZmHPx09Uu1kXb1sJ6e1l+3DX8Wex7QrpumnRbh99u6atRxk2We60aidEL7QRN+uPpOVCWyypD+taAMQOYInvKrFS89e1WrfvAKtwfE/axZLdvMZ92txm9FDNelz7XLegwvW917idixfRoznWe8voprT3B7HtEhVhZS7dRTz/X2qxz9WXkByc6TmXesSup7WXauvDv396vb/FvoSU6r177nmzRAjLcL0jLc/H8bibHG56K9faUkKfFzdKRNDrMpaTI1XjWfzlW61HEis71xL3o1qOu/28u+zFM+1/ii+56p/czulX0S79qJ7Cv+6oU9d6rXDly5jSjZj+v63YnPN7jrodZbn7KIkigMZ997vpP30V9drz1zxIub77zE89zLt81bvOfKlxqPMVOlt61MW9Z6E3f77ie4v6991lNd4Tvoezflb/8CHdbmuy/pk3I1nPUi/7MnJ46MxX8Z6XqsaXqssPD56DUgJPPUdQ7j5+tfZ9SmrVot08+9zBh7/PDr+I9fNiJSUov7lUr3PUOmXxsausx/1z0/LrrnJXL+zx9D9WOx67wu2acn</a:t>
            </a:r>
          </a:p>
        </p:txBody>
      </p:sp>
      <p:sp>
        <p:nvSpPr>
          <p:cNvPr id="65" name="WORKBKFUNCTIONCACHE1" hidden="1"/>
          <p:cNvSpPr txBox="1">
            <a:spLocks noChangeArrowheads="1"/>
          </p:cNvSpPr>
          <p:nvPr/>
        </p:nvSpPr>
        <p:spPr bwMode="auto">
          <a:xfrm>
            <a:off x="3197225" y="2944813"/>
            <a:ext cx="638175" cy="457200"/>
          </a:xfrm>
          <a:prstGeom prst="rect">
            <a:avLst/>
          </a:prstGeom>
          <a:solidFill>
            <a:srgbClr val="FFFFFF"/>
          </a:solidFill>
          <a:ln w="9525">
            <a:solidFill>
              <a:srgbClr val="000000"/>
            </a:solidFill>
            <a:miter lim="800000"/>
            <a:headEnd/>
            <a:tailEnd/>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000" b="0" i="0" u="none" strike="noStrike" baseline="0">
                <a:solidFill>
                  <a:srgbClr val="000000"/>
                </a:solidFill>
                <a:latin typeface="Arial"/>
                <a:cs typeface="Arial"/>
              </a:rPr>
              <a:t>Gjrjx29qe25bEzHiqHj517O9L5+BmP1ZTHzscIGvz3h49ev848dKXP73eF8YnVtuv6hjcSUgaPYbWtXIfuTQuVe9I3/aA8qnWgKbjPn/10ZOu2j/qpTmF8MBA8vtXLR+pv30NGu0T3/y9eH6NeuWWGVnkU7C6fcnUcJJ+Tx0MOosWRfNw8czUufKyKPuyLB89C4jkX6nVIL+G2OiFNG75nf6bpwXF3RS9uR3seU+72WOb9R2arsRdtHq58d9ToU1VXR4ouk/V4TCMpn7nPGuj+X7X58m213IPXF/F6B7FM3FVacj2ScccQTflXLOmS1h9cjpSt6vFpv+dmj0AswmU8+jjGW9Y7B30NRIruatlQF296yajl76KGYP5w+fjUa71pI+4+5q6rrZuSm9dHLh+ON65aph817nM70nBT109TeDeRl/Gu2Rq90H7LP93BZ14Z3B735u/WD0o81J+53eP7T3cQU/vszrPvinP/93w+7nNmEt8/a/jP6dzd6FWcxTIjvxzGNirbwhfRMh7F3/9/nCUMKA==&lt;/compressed&gt;</a:t>
            </a:r>
          </a:p>
          <a:p>
            <a:pPr algn="l" rtl="0">
              <a:defRPr sz="1000"/>
            </a:pPr>
            <a:endParaRPr lang="en-US" sz="1000" b="0" i="0" u="none" strike="noStrike" baseline="0">
              <a:solidFill>
                <a:srgbClr val="000000"/>
              </a:solidFill>
              <a:latin typeface="Arial"/>
              <a:cs typeface="Arial"/>
            </a:endParaRPr>
          </a:p>
          <a:p>
            <a:pPr algn="l" rtl="0">
              <a:defRPr sz="1000"/>
            </a:pPr>
            <a:endParaRPr lang="en-US" sz="1000" b="0" i="0" u="none" strike="noStrike" baseline="0">
              <a:solidFill>
                <a:srgbClr val="000000"/>
              </a:solidFill>
              <a:latin typeface="Arial"/>
              <a:cs typeface="Arial"/>
            </a:endParaRPr>
          </a:p>
        </p:txBody>
      </p:sp>
      <p:sp>
        <p:nvSpPr>
          <p:cNvPr id="69" name="WORKBKFUNCTIONCACHE" hidden="1"/>
          <p:cNvSpPr txBox="1">
            <a:spLocks noChangeArrowheads="1"/>
          </p:cNvSpPr>
          <p:nvPr/>
        </p:nvSpPr>
        <p:spPr bwMode="auto">
          <a:xfrm>
            <a:off x="3197225" y="2944813"/>
            <a:ext cx="638175" cy="457200"/>
          </a:xfrm>
          <a:prstGeom prst="rect">
            <a:avLst/>
          </a:prstGeom>
          <a:solidFill>
            <a:srgbClr val="FFFFFF"/>
          </a:solidFill>
          <a:ln w="9525">
            <a:solidFill>
              <a:srgbClr val="000000"/>
            </a:solidFill>
            <a:miter lim="800000"/>
            <a:headEnd/>
            <a:tailEnd/>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000" b="0" i="0" u="none" strike="noStrike" baseline="0">
                <a:solidFill>
                  <a:srgbClr val="000000"/>
                </a:solidFill>
                <a:latin typeface="Arial"/>
                <a:cs typeface="Arial"/>
              </a:rPr>
              <a:t>&lt;compressed size="651798"&gt;eJztvQtvHTe2ps2fYkwDgxngk7ruF3TPARwf2fGBYwtS0oODRsOQFamlJFYU3ZIe6Md/JNd6yS1Zl+1cikvnvBDs2rt2Xcj3IRcXF1msv7pDd+lO3L67cMfuR//phdvz347cgfs391f3rf924f/t+t8u3Zn/5cA980ftuY/+0/9x/8O9dK/dW/fc/3vhtvz3Z+5DvML37p/++B/j1b91p/7TVTz+ufvB/73323DPa9e4yv/1/tPf3X/6a+75s/7hv/1Pf9SF+4u/c7jnSdwfUvjM/c1vD9zP/oh/xiPCmW9j2g9unLnl94RcXbh/+bNexPSfxWvt+z33nf13n58XbtufcXPvr/v2P6KKr/y3C5/uPZ+yS1X23Kfs/8XPtevc7Ea/788re//qFd7zuoVP3/s9//K//dsnavxJdbyM1/5LUvBPquvk9237fXL0t37/d5HIX5KKf/oMpW9qGu79yr3xLN+4d+4Ltxl1+8tKPvO1t+NVD+LZmcUz97W/z0U8Pt8j5GhfS86Fv0atean8b8LmTyuUwhVOvdZ/iVc992f86JWr/THbsfx969P37z7FV7eOaPwRku6b+1u/fzfm8MDvu/lb538LOQ6l5r8viZ4kDJBofU5mkjBDoiYJAyR6thMmSHT+jyQskOhji92RRHESo/Z0SMICiZ4kDJCY2bMzRKImCRMkatYJIyQakjBCoiUJIyTYs7NAool5aRh3MkCiZ1TcCImBJIyQYM/OBok29ibYs7NBgj07KyTYs7NCgj07KyTYs7NCguPYNkg09J1MkJhiTmqO2Rkh0bFOFCchMXFaJwskepIwRKIhCSMkWpIwQ4IjRTZI0HeyQmIgCSMkRpIwQ4J9bCskBpIwQmIkCSMkZpIwQILj2JZIsGdXnsTAOmGKBH0nGyQ4G9MCiZGzMY2QCOOnXLfDAgnOULZFgl6sBRI9SRgg8cLn6r1X/iTuDWvtkUhZIkFzUfPQb/M8g/cc1TPK6Lnbif9vk4spLnJu+H7gPsQzSMcOnTf+HLKxyeYrf9xHv/+9e+mvR5+gNJ237iDSgEUL/toVqRihIt7ze3/OnvvFb0Vp8rHEJxx74o8kExtM2MLY5LLt/7ZIwwiNHb/3ym9bf+a3pGKEym487iD2+c/9X9h7TjqF6ewona14jRN/99Dek0tpLnLMe91/Fgn94tUnF2tc0H+R65CPFT5s+e2w+Og/nTnGK60QeeHvthu3e1GnM233yccan6wNfTJrdIJHduTT8CGmg3ys8XkZr3Tsjz9i22OOziv3JZkYYxIYkIktJm/8d3pm1qh85e//Q0xDuOa/yMcYn3f+21HME8nYIrPt70Am1pgEhb+LPvPPjJwZ5oMZACRki9COXodcbHHZjaM0exw5M0fm68jlhFzMcNnzmhyRhxkeQY0wckYiVojwyZinwIVxTJt0juOszHBNxsus0Al15nBlFtNbv//EcS6TZUasQdbonLK2mOHx0h+37zA6w3pihctrr8WpP/aYdcUQkxOvyaVGYkJaScYOmauoz0WK/zOGaYXOzVUYZCYg4wFW6TAaYI2NrJshz2mSjA0y7/x5r0nDDI3D2Offcj/53469/mEs89JvT/357NXY4RTmmeUoJ59tts/ojU/HnvcNyMcWn60YISAVW1Toq9llI9402xy7hFbH09jyWKUkCh+SizEuu/6uz0nFCBWOO9ujweimRSaYqSFrnJKOJTpB3R9iXknFAhWs1kg7ZomJnE8ednhg7kx4BjB8Ih9bfIImZ/6XfXIxxeXKcZ0z+3yyNoxhWqPDdc5s8+E6Z5bpcJ0ze0zY17THhOucWaTCdc5s8+E6Z1bJcJ0zi0y4ztnT4MN1zmwS4siATS5c58wqGa5zZovLbtRj331PIkaIoIaEWJmMbIZYwDkjzcYIhefROW/GCpNv4p25yokNKuc+L33MzRdk8RtY/N2fEcr0x9gO7MVzwxMU/7hD81rTXFHxRRXvqfiCirc+xTMVX1zxmoovqHhPO76o4p3/o+JLKt7HlrOj4ospPsY091R8UcV7Kr6g4jN7QAUUr6n4oorXLOMLK95Q8YUVb6n4woqzB7Sk4k1Mc8O4yoKK94zWLqz4QMUXVpw9oGUVb6M3zh7QsoqzB7S04uwBLa04e0BLK84e0NKKc5xzWcUb+iqLKj7FFNccA1pY8Y5lfDHFJVZLq7Kk4j0VL6B4Q8UXVryl4osrzhGJZRWnr7K04gMVX1jxkYovrjj7nEsrPlDxhRUfqfjCis9UfEHFOc5ZQnH2gJZTfGAZL6I4fZVlFecsuCUVHzkLbmHFw7gbn8tfUnHO9CyjOL3DJRXvqfiCir/wqcd7GkO+D6j8QsoHbUW1Q7/N483vOUpUmMVztxP/36b+RfQPCpzF7wfuQ7w7KSxP4Y3XmAzKMsAq8GG9/gO2zYtReOvPuFixRME/uqL6C6svXml+m7goSg4lOIT1X/nm0OW1ZwtQVv9t/7dF1RdWfcfvDe+OaH06+JaipdXfjecfxD5weAtB2Mt3ESxFYUcpbMUUnDh5Yzf1X0r/oOlFLPth/5mT9z/zvULl9If/L70xcliaA1vg5TX/6D+dOcbdllb+hb/qbtzuRT3OtP0lh1Icsgb0gUpRCB7QkT/+Q7wfOZTi8NKF9zMd+3sfsW0oRuGV+5LaF9I+aE3ty2gf3kpJT6iU+l85vO0wpIhvPCzF4Z3/dhTTTgJlCGz7K1H7UtoHJb+LvujPjAwZ4IARYpIoQ2Inpob6l9J/N44S7HGEphgBvL+e+i+t/57P+xF1X1z3kOswQkPll1aeTwZY0p/xuLIUjuMsuW1/HuNBS1MIdeBwZXbK23gG56hYYMEaUYrCKUv/4rq/9MftO4wOsNwvrf9rf/SpP/aYZb+A9ic+75cagQhpIoHlCVxFHS5SXJqxuKUp3HxaW2ZssX9cmgJ7x6UYyHP08hwZCSxL4J2/zmuqvrjqh7EPvOV+8r8de53D2Nil3576a7FXsDyPME8oR+v4LKUdFm/8OXu+jSaHMhy2Yo+Z6pdRn75ReQbipbJNKE9iddyGLUNpGqLkIfUvpP+uv/pzqr+w+hyvLKc6o3QltceIvaz1RwolKAQVf4h5ovpLqo9Vzmh/SmjPpzZK6Y65EuHZpb14LjmU4BDyfuZ/2af+RfS/clxnyA6HrAFjcaUocJ0hGxy4zpAFClxnqJz27JOV057rDJVUn+sM2eDAdYZKE+A6QyW15zpDtjhwnaGyJBixLqs/1xkqTYDrDJXRfzfme999T+UXVh4lPsSCZKQs9I3PGRktRCI858p5Ektr/008iqsbLKv+uU9zH1P9BTVfW/N/j2si3lQdV9+O1xUv/pmTGednquRFPD7f5TaNWnNTkYURFj1ZmGDR+rzMZGGIRU0WJlj0bC+MsOj8H1nYYNHHtrsjCwMsxpibniyMsOjJwgSLmX09UyxqsjDComa9MMOiIQszLFqyMMOCfT0bLJqYm4bxKBMsesbMzbAYyMIMC/b1rLBoY++CfT0rLNjXs8OCfT07LNjXs8OCfT07LDjebYVFQz/KCIsp5qXmuJ4ZFh3rhQEWEjGnjbLBoicLUywasjDDoiULQyw4lmSFBf0oOywGsjDDYiQLQyzY77bDYiALMyxGsjDDYiYLEyw43m2LBft6FlgMrBfGWNCPssKCczhtsBg5h9MMizDKyvVAbLDg3GZrLOjT2mDRk4UJFi98vvD20aDIAZkUZxJUFz0P/TbPSHjPkT+zlJ67nfj/NskYIyPnhu8H7kM8g3ws8XnjzyEdq3Tw1ovwHpIDegcG+Lz1512s2LXgu12Rixku4kuHFdP33C8Ob5AhIVuEwrF837AlKmxprJLZ9n9b5GGGx47fG94H1Poz+WY4O1x243EHMQ4Q3lET9p6TT3E+O8pnK17jxB3Hlp9kypORY97r/rPI6Be+Yc4kGfRn5DokZIcQfQBLND76T2eOkUw7TF7E64ftXlTqTD0AErJHKKtD/8wen+CdHflUfIgpISF7hF7GKx3744/YBhnk88p9SSrmqAQKpGKNSnjXM700e1y+cngbcbgm30hsj9A7/+0o5opsrLHZ9ncgFXtUgsbfRQ/6Z0bUTBPCTAEyssZoR69DMtbI7MZRnD2OrRlk83Ukc0IyhsjseVWOSMQQkaBHGFsjEztM+GTN0yDDCKdVPsdxJme4JuNodviEenO4Mufprd9/4jjzyTYl1iJ7fE5ZYwwReemP23cYvWFdsUPmtVfj1B97zPpiisqJV+VS4zMhtWRjic1VVOgijQ4wummHz811HWTuIGMEdvkwQmCPjqzFIc97ko0VNu/8ea/JwxCPwxgH2HI/+d+OPYEw3nnpt6f+fPZyLJEK89Jy/JPPST8FSm98Sva8l0BC1ghtxagBuVjjQr/NMh3xrdn2WGa0OuLGFsguJ9H4kGTMkdn193lOLma4cHTaIg/GPW1SwZwOWU2VfGzxCfr+EHNLLja4YE1IWjNbVOR8ErFEBPNswpOE4RMJWSMUVDnzv+yTjDEyV47rqD0FQlkdRjft8eE6atYJcR0123y4jppFKux9WqTCddRscuE6atYJcR01u2y4jppNKlxH7akQ4jpqVhlx3MAqGa6jZpcN11GzRmY3KrLvvicTM0xQS0IMTUY/Q3zgnFFoc4zC0+2cY2OHyjfx3lw7xQqXc5+bPubnC9L4TTT+7s8J5fpjbA/24tnh+Yt/3KF6ramuqPnCmvfUfFHNW5/mmZoX0Lym5otq3tOeL6x55/+o+bKa97EN7aj5gpqPMdU9NV9Y856aL6r5zD5REc1rar6w5jXL+eKaN9R8cc1bar645uwTLat5E1PdMN6yqOY9Y7mLaz5Q88U1Z59oac3b6J2zT7S05uwTLa85+0TLa84+0fKas0+0vOYcD11a84Z+y8KaTzHNNceJFte8YzlfUHOJ5NK2LKt5T82LaN5Q88U1b6l5Ac05ZrG05vRbltd8oOaLaz5S8wKasx+6vOYDNV9c85GaL675TM0X1ZzjoWU0Z59oSc0HlvNCmtNvWVpzzp1bVvORc+cW1zyMzvF5/2U15xzRUprTV1xW856aL6r5C59+vD8y5PyA2i+mfVBXdDv02zwy/Z4jScVpPHc78f9tEihEIGhwFr8fuA/x/uRQgsMbrzIplKaAVejDGwMO2EovyOGtP+NixR4FX+mK+i+uv/io+Z3noilJlCERVp3lW01LqM+WoDSBbf+3Rd0X133H7w1vsGh9SvjOpOX1343nH8R+cXgTQth7Tg6LcdhRDlsxDSdO3itOAssRCKpexPIf9p85eUc133JUkgD6A9I/I4nlSbAtLqH6R//pzDEit7z2L+J1wnYvKnKmLTFJlCORVaA/VI5D8IaO/PEf4h1JohyJly68L+rY3/2IbURBDq/cl1S/mPpBbapfSv3wxkx6ReX0/8rhPYwhTXwXYzkS7/y3o5h6MijFYNtfieqXUz9o+V30TH9mxMgECYwkk0UpFjsxPSRQjsBuHEXY4xhOQQbyHvcTEihAYM/n/ojKF1A+5DuM4VD75bXnkwW2CDBSV5rDcZxZt+3PY5xoeQ6hHhyuzGV5G8/gjBYbNFgrynE4ZQ0ooPxLf9y+w+gBy/7yBF77o0/9sccs/0XUP/G5v9S4REgVGZRgcBWVuEhRa0bpludw8/lvmePFPnN5Duwxl6Mgz+bL82hksDSDdz7/r6l7Ad0PY794y/3kfzv2Sofxs0u/PfXXYi+hBJEwryjH8fhcpiUab/w5e761JolSJLZiL5r6l9KffpIFCuKzsm2wwGJ1ZIctRHkeouUhCRQjsOuv95z6L64/RzVL6s74XVn1MbYvqwqSQxkOQccfYq6o/7L6Yy01WqEy6vO5j3LKY15FeAJqL55LEmVIhNyf+V/2SaAQgSvHdYwskcgqMEpXjgPXMbJCgusY2eDAdYxKqs9eWkn1uY5RWf25jpEVElzHqDwDrmNUVn2uY2SNBNcxKs2C8ezSBLiOUXkGXMeoFIHdmPN99z21X1x7lPoQI5LRtNBfPmfUtBiL8NQs51Qsr/438SiumbC0/uc+1X1M9xdUfW3VX3l93txSHVffjtcVn/6Zk9nqZ6rkRTw+3+U2jVpzU5GFERY9WZhg0fq8zGRhiEVNFiZY9GwvjLDo/B9Z2GDRx7a7IwsDLMaYm54sjLDoycIEi5l9PVMsarIwwqJmvTDDoiELMyxasjDDgn09GyyamJuG8SgTLHrGzM2wGMjCDAv29aywaGPvgn09KyzY17PDgn09OyzY17PDgn09Oyw43m2FRUM/ygiLKeal5rieGRYd64UBFhIxp42ywaInC1MsGrIww6IlC0MsOJZkhQX9KDssBrIww2IkC0Ms2O+2w2IgCzMsRrIww2ImCxMsON5tiwX7ehZYDKwXxljQj7LCgnM4bbAYOYfTDIswysr1QGyw4Nxmayzo09pg0ZOFCRYvfL7wvtKgyAGZFGcSVBc9D/02z0h4z5E/s5Seu534/zbJGCMj54bvB+5DPIN8LPF5488hHat08BaM8GaSA3oHBvi89eddrNi14LtdkYsZLuJLh1XT99wvDm+UISFbhMKxfCuxJSpsaayS2fZ/W+RhhseO3xveDNT6M/muODtcduNxBzEOEN5UE/byfTXl+ewon614jRN3HFt+kilPRo55r/vPIqNf+LY5k2TQn5HrkJAdQvQBLNH46D+dOUYy7TB54cKbwMJ2Lyp1ph4ACdkjlNWhf2aPT/DOjnwqPsSUkJA9Qi/jlY798UdsgwzyeeW+JBVzVAIFUrFGJbzxmV6aPS5fObyPOFyT7yS2R+id/3YUc0U21ths+zuQij0qQePvogf9MyNqpglhpgAZWWO0o9chGWtkduMozh7H1gyy+TqSOSEZQ2T2vCpHJGKISNAjjK2RiR0mfLLmaZBhhNMqn+M4kzNck3E0O3xCvTlcmfP01u8/cZz5ZJsSa5E9PqesMYaIvPTH7TuM3rCu2CHz2qtx6o89Zn0xReXEq3Kp8ZmQWrKxxOYqKnSRRgcY3bTD5+a6DjJ3kDECu3wYIbBHR9bikOc9ycYKm3f+vNfkYYjHYYwDbLmf/G/HnkAY77z021N/Pns5lkiFeWk5/snnpJ8CpTc+JXveSyAha4S2YtSAXKxxod9mmY741mx7LDNaHXFjC2SXk2h8SDLmyOz6Oz0nFzNcODptkQfjnjapYE6HrKZKPrb4BH1/iLklFxtcsCYkrZktKnI+iVgignk24UnC8ImErBEKqpz5X/ZJxhiZK8d11J4CoawOo5v2+HAdNeuEuI6abT5cR80iFfY+LVLhOmo2uXAdNeuEuI6aXTZcR80mFa6j9lQIcR01q4w4bmCVDNdRs8uG66hZI7MbFdl335OJGSaoJSGGJqOfIT5wzii0OUbh6XbOsbFD5Zt4b66dYoXLuc9NH/PzBWn8Jhp/9+eEcv0xtgd78ezw/MU/7lC91lRX1HxhzXtqvqjmrU/zTM0LaF5T80U172nPF9a883/UfFnN+9iGdtR8Qc3HmOqemi+seU/NF9V8Zp+oiOY1NV9Y85rlfHHNG2q+uOYtNV9cc/aJltW8ialuGG9ZVPOesdzFNR+o+eKas0+0tOZt9M7ZJ1pac/aJltecfaLlNWefaHnN2SdaXnOOhy6teUO/ZWHNp5jmmuNEi2vesZwvqLlEcmlbltW8p+ZFNG+o+eKat9S8gOYcs1hac/oty2s+UPPFNR+peQHN2Q9dXvOBmi+u+UjNF9d8puaLas7x0DKas0+0pOYDy3khzem3LK05584tq/nIuXOLax5G5/i8/7Kac45oKc3pKy6reU/NF9X8hU8/3h8Zcn5A7RfTPqgruh36bR6Zfs+RpOI0nrud+P82CRQiEDQ4i98P3Id4f3IoweGNV5kUSlPAKvThjQEHbKUX5PDWn3GxYo+Cr3RF/RfXX3zU/M5z0ZQkypAIq87yraYl1GdLUJrAtv/bou6L677j94Y3WLQ+JXxn0vL678bzD2K/OLwJIezl+xCW47CjHLZiGk6cvFecBJYjEFS9iOU/7D9z8o5qvuWoJAH0B6R/RhLLk2BbXEL1j/7TmWNEbnntX/gr7cbtXlTkTFtikihHIqtAf6gch+ANHfnjP8Q7kkQ5Ei9deF/Usb/7EduIghxeuS+pfjH1g9pUv5T64Y2Z9IrK6f+Vw3sYQ5r4LsZyJN75b0cx9WRQisG2vxLVL6d+0PK76Jn+zIiRCRIYSSaLUix2YnpIoByB3TiKsMcxnIIM5D3uJyRQgMCez/0RlS+gfMh3GMOh9strzycLbBFgpK40h+M4s27bn8c40fIcQj04XJnL8jaewRktNmiwVpTjcMoaUED5l/64fYfRA5b95Qm89kef+mOPWf6LqH/ic3+pcYmQKjIoweAqKnGRotaM0i3P4ebz3zLHi33m8hzYYy5HQZ7Nl+fRyGBpBu98/l9T9wK6H8Z+8Zb7yf927JUO42eXfnvqr8VeQgkiYV5RjuPxuUxLNN74c/Z8a00SpUhsxV409S+lP/0kCxTEZ2XbYIHF6sgOW4jyPETLQxIoRmDXX/E59V9cf45qltSd8buy6mNsX1YVJIcyHIKOP8RcUf9l9cdaarRCZdTncx/llMe8ivAE1F48lyTKkAi5P/O/7JNAIQJXjusYWSKRVWCUrhwHrmNkhQTXMbLBgesYlVSfvbSS6nMdo7L6cx0jKyS4jlF5BlzHqKz6XMfIGgmuY1SaBePZpQlwHaPyDLiOUSkCuzHn++57ar+49ij1IUYko2mhv3zOqGkxFuGpWc6pWF79b+JRXDNhaf3Pfar7mO4vqPraqr92b2MkYVV1XH07Xld8+mdOZqufqZIX8fh8l9s0as1NRRZGWPRkYYJF6/Myk4UhFjVZmGDRs70wwqLzf2Rhg0Uf2+6OLAywGGNuerIwwqInCxMsZvb1TLGoycIIi5r1wgyLhizMsGjJwgwL9vVssGhibhrGo0yw6BkzN8NiIAszLNjXs8Kijb0L9vWssGBfzw4L9vXssGBfzw4L9vXssOB4txUWDf0oIyymmJea43pmWHSsFwZYSMScNsoGi54sTLFoyMIMi5YsDLHgWJIVFvSj7LAYyMIMi5EsDLFgv9sOi4EszLAYycIMi5ksTLDgeLctFuzrWWAxsF4YY0E/ygoLzuG0wWLkHE4zLMIoK9cDscGCc5utsaBPa4NFTxYmWLzw+cL7SoMiB2RSnElQXfQ89Ns8I+E9R/7MUnruduL/2yRjjIycG74fuA/xDPKxxOeNP4d0rNLBWzDCm0kO6B0Y4PPWn3exYteC73ZFLma4iC8dVk3fc784vFGGhGwRCsfyrcSWqLClsUpm2/9tkYcZHjt+b3gzUOvP5Lvi7HDZjccdxDhAeFNN2Mv31ZTns6N8tuI1TtxxbPlJpjwZOea97j+LjH7h2+ZMkkF/Rq5DQnYI0QewROOj/3TmGMm0w+SFv99u3O5Fpc7UAyAhe4SyOvTP7PEJ3tmRT8WHmBISskfoZbzSsT/+iG2QQT6v3JekYo5KoEAq1qiENz7TS7PH5SuH9xGHa/KdxPYIvfPfjmKuyMYam+14F1KxRiVo/F30oH9mRM00IcwUICNrjHb0OiRjjcxuHMXZ49iaQTZfRzInJGOIzJ5X5YhEDBEJeoSxNTKxw4RP1jwNMoxwWuVzHGdyhmsyjmaHT6g3hytznt76/SeOM59sU2ItssfnlDXGEJGX/rh9h9Eb1hU7ZF57NU79scesL6aonHhVLjU+E1JLNpbYXEWFLtLoAKObdvjcXNdB5g4yRmCXDyME9ujIWhzyvCfZWGHzzp/3mjwM8TiMcYAt95P/7dgTCOOdl3576s9nL8cSqTAvLcc/+Zz0U6D0xqdkz3sJJGSN0FaMGpCLNS702yzTEd+abY9lRqsjbmyB7HISjQ9JxhyZXX/f5+RihgtHpy3yYNzTJhXM6ZDVVMnHFp+g7w8xt+RigwvWhKQ1s0VFzicRS0QwzyY8SRg+kZA1QkGVM//LPskYI3PluI7aUyCU1WF00x4frqNmnRDXUbPNh+uoWaTC3qdFKlxHzSYXrqNmnRDXUbPLhuuo2aTCddSeCiGuo2aVEccNrJLhOmp22XAdNWtkdqMi++57MjHDBLUkxNBk9DPEB84ZhTbHKDzdzjk2dqh8E+/NtVOscDn3ueljfr4gjd9E4+/+nFCuP8b2YC+eHZ6/+Mcdqtea6oqaL6x5T80X1bz1aZ6peQHNa2q+qOY97fnCmnf+j5ovq3kf29COmi+o+RhT3VPzhTXvqfmims/sExXRvKbmC2tes5wvrnlDzRfXvKXmi2vOPtGymjcx1Q3jLYtq3jOWu7jmAzVfXHP2iZbWvI3eOftES2vOPtHymrNPtLzm7BMtrzn7RMtrzvHQpTVv6LcsrPkU01xznGhxzTuW8wU1l0gubcuymvfUvIjmDTVfXPOWmhfQnGMWS2tOv2V5zQdqvrjmIzUvoDn7octrPlDzxTUfqfnims/UfFHNOR5aRnP2iZbUfGA5L6Q5/ZalNefcuWU1Hzl3bnHNw+gcn/dfVnPOES2lOX3FZTXvqfmimr/w6cf7I0POD6j9YtoHdUW3Q7/NI9PvOZJUnMZztxP/3yaBQgSCBmfx+4H7EO9PDiU4vPEqk0JpCliFPrwx4ICt9IIc3vozLlbsUfCVrqj/4vqLj5rfeS6akkQZEmHVWb7VtIT6bAlKE9j2f1vUfXHdd/ze8AaL1qeE70xaXv/deP5B7BeHNyGEvXwfwnIcdpTDVkzDiZP3ipPAcgSCqhex/If9Z07eUc23HJUkgP6A9M9IYnkSbItLqP7RfzpzjMgtr/0Lf93duN2LipxpS0wS5UhkFegPleMQvKEjf/yHeEeSKEfipQvvizr2dz9iG1GQwyv3JdUvpn5Qm+qXUj+8MZNeUTn9v3J4D2NIE9/FWI7EO//tKKaeDEox2I5Xo/ql1A9afhc9058ZMTJBAiPJZFGKxU5MDwmUI7AbRxH2OIZTkIG8x/2EBAoQ2PO5P6LyBZQP+Q5jONR+ee35ZIEtAozUleZwHGfWbfvzGCdankOoB4crc1nexjM4o8UGDdaKchxOWQMKKP/SH7fvMHrAsr88gdf+6FN/7DHLfxH1T3zuLzUuEVJFBiUYXEUlLlLUmlG65TncfP5b5nixz1yeA3vM5SjIs/nyPBoZLM3gnc//a+peQPfD2C/ecj/534690mH87NJvT/212EsoQSTMK8pxPD6XaYnGG3/Onm+tSaIUia3Yi6b+pfSnn2SBgvisbBsssFgd2WELUZ6HaHlIAsUI7PrrP6f+i+vPUc2SujN+V1Z9jO3LqoLkUIZD0PGHmCvqv6z+WEuNVqiM+nzuo5zymFcRnoDai+eSRBkSIfdn/pd9EihE4MpxHSNLJLIKjNKV48B1jKyQ4DpGNjhwHaOS6rOXVlJ9rmNUVn+uY2SFBNcxKs+A6xiVVZ/rGFkjwXWMSrNgPLs0Aa5jVJ4B1zEqRWA35nzffU/tF9cepT7EiGQ0LfSXzxk1LcYiPDXLORXLq/9NPIprJiyt/7lPdR/T/QVVX1v1//C/n99SHVffjtcVn/6Zk9nqZ6rkRTw+3+U2jVpzU5GFERY9WZhg0fq8zGRhiEVNFiZY9GwvjLDo/B9Z2GDRx7a7IwsDLMaYm54sjLDoycIEi5l9PVMsarIwwqJmvTDDoiELMyxasjDDgn09GyyamJuG8SgTLHrGzM2wGMjCDAv29aywaGPvgn09KyzY17PDgn09OyzY17PDgn09Oyw43m2FRUM/ygiLKeal5rieGRYd64UBFhIxp42ywaInC1MsGrIww6IlC0MsOJZkhQX9KDssBrIww2IkC0Ms2O+2w2IgCzMsRrIww2ImCxMsON5tiwX7ehZYDKwXxljQj7LCgnM4bbAYOYfTDIswysr1QGyw4Nxmayzo09pg0ZOFCRYvfL7wvtKgyAGZFGcSVBc9D/02z0h4z5E/s5Seu534/zbJGCMj54bvB+5DPIN8LPF5488hHat08BaM8GaSA3oHBvi89eddrNi14LtdkYsZLuJLh1XT99wvDm+UISFbhMKxfCuxJSpsaayS2fZ/W+RhhseO3xveDNT6M/muODtcduNxBzEOEN5UE/aek09xPjvKZyte48Qdx5afZMqTkWPe6/6zyOgXvm3OJBn0Z+Q6JGSHEH0ASzQ++k9njpFMO0xe+Pvtxu1eVOpMPQASskcoq0P/zB6f4J0d+VR8iCkhIXuEXsYrHfvjj9gGGeTzyn1JKuaoBAqkYo1KeOMzvTR7XL5yeB9xuCbfSWyP0Dv/7Sjmimyssdl2fyMVg1SCxt9FD/pnRtRME8JMATKyxmhHr0My1sjsxlGcPY6tGWTzdSRzQjKGyOz56x+RiCEiQY8wtkYmdpjwyZqnQYYRTqt8juNMznBNxtHs8An15nBlztNbv//EceaTbUqsRfb4nLLGGCLy0h+37zB6w7pih8xrr8apP/aY9cUUlRN//UuNz4TUko0lNldRoYs0OsDoph0+N9d1kLmDjBHY5cMIgT06shaHPO9JNlbYvPPnvSYPQzwOYxxgy/3kfzv2BMJ456Xfnvrz2cuxRCrMS8vxTz4n/RQovfEp2fNeAglZI7QVowbkYo0L/TbLdMS3ZttjmdHqiBtbILucRONDkjFHZtff9zm5mOHC0WmLPBj3tEkFczpkNVXyscUn6PtDzC252OCCNSFpzWxRkfNJxBIRzLMJTxKGTyRkjVBQ5cz/sk8yxshcOa6j9hQIZXUY3bTHh+uoWSfEddRs8+E6ahapsPdpkQrXUbPJheuoWSfEddTssuE6ajapcB21p0KI66hZZcRxA6tkuI6aXTZcR80amd2oyL77nkzMMEEtCTE0Gf0M8YFzRqHNMQpPt3OOjR0q38R7c+0UK1zOfW76mJ8vSOM30fi73xfK9cfYHuzFs8PzF/+4Q/VaU11R84U176n5opq3Ps0zNS+geU3NF9W8pz1fWPPO/1HzZTXvYxvaUfMFNR9jqntqvrDmPTVfVPOZfaIimtfUfGHNa5bzxTVvqPnimrfUfHHN2SdaVvMmprphvGVRzXvGchfXfKDmi2vOPtHSmrfRO2efaGnN2SdaXnP2iZbXnH2i5TVnn2h5zTkeurTmDf2WhTWfYpprjhMtrnnHcr6g5hLJpW1ZVvOemhfRvKHmi2veUvMCmnPMYmnN6bcsr/lAzRfXfKTmBTRnP3R5zQdqvrjmIzVfXPOZmi+qOcdDy2jOPtGSmg8s54U0p9+ytOacO7es5iPnzi2ueRid4/P+y2rOOaKlNKevuKzmPTVfVPMXPv14f2TI+QG1X0z7oK7odui3eWT6PUeSitN47nbi/9skUIhA0OAsfj9wH+L9yaEEhzdeZVIoTQGr0Ic3BhywlV6Qw1t/xsWKPQq+0hX1X1x/8VHzO89FU5IoQyKsOsu3mpZQny1BaQLb/m+Lui+u+47fG95g0fqU8J1Jy+u/G88/iP3i8CaEsPecHBbjsKMctmIaTpy8V5wEliMQVL2I5T/sP3Pyjmq+5agkAfQHpH9GEsuTYFtcQvWP/tOZY0Ruee1f+Ovuxu1eVORMW2KSKEciq0B/qByH4A0d+eM/xDuSRDkSL114X9Sxv/sR24iCHF65L6l+MfWD2lS/lPrhjZn0isrp/5XDexhDmvguxnIk3vlvRzH1ZFCKwba/EtUvp37Q8rvomf7MiJEJEhhJJotSLHZiekigHIHdOIqwxzGcggzkPe4nJFCAwJ6/zhGVL6B8yHcYw6H2y2vPJwtsEWCkrjSH4zizbtufxzjR8hxCPThcmcvyNp7BGS02aLBWlONwyhpQQPmX/rh9h9EDlv3lCbz2R5/6Y49Z/ouof+Kvc6lxiZAqMijB4CoqcZGi1ozSLc/h5vPfMseLfebyHNhjLkdBns2X59HIYGkG73z+X1P3Arofxn7xlvvJ/3bslQ7jZ5d+e+qvxV5CCSJhXlGO4/G5TEs03vhz9nxrTRKlSGzFXjT1L6U//SQLFMRnZdtggcXqyA5biPI8RMtDEihGYNdf/zn1X1x/jmqW1J3xu7LqY2xfVhUkhzIcgo4/xFxR/2X1x1pqtEJl1OdzH+WUx7yK8ATUXjyXJMqQCLk/87/sk0AhAleO6xhZIpFVYJSuHAeuY2SFBNcxssGB6xiVVJ+9tJLqcx2jsvpzHSMrJLiOUXkGXMeorPpcx8gaCa5jVJoF49mlCXAdo/IMuI5RKQK7Mef77ntqv7j2KPUhRiSjaaG/fM6oaTEW4alZzqlYXv1v4lFcM2Fp/c99qvuY7i+o+r2qv4j6nbsw4+p5nHW1eYvETQK40+pVnjmZuX6mql7E4/Mdb5OpNWcVuRjk0pOLOS6tz9dMLka51ORijkvP9sUgl87/kYs9Ln1s9ztyMcZljDnrycUgl55czHGZ2a80y6UmF4NcatYXk1wacjHJpSUXk1zYr7THpYk5axgfM8elZ5zfJJeBXExyYb/SIpc29l7Yr7TIhf1Km1zYr7TJhf1Km1zYr7TJheP7Frk09McMcplivmqOV5rk0rG+GOMiUX7aMXtcenIxy6UhF5NcWnIxyoXjYha50B+zyWUgF5NcRnIxyoX9fZtcBnIxyWUkF5NcZnIxx4Xj+3a5sF9pjcvA+mKYC/0xi1w4D9Yel5HzYE1yCSPJXB/GHhfOG7fMhX6yPS49uZjj8sLnEe/EDeockI8pPoGAaHvot3k2xnuOaD4JYs/dTvx/m5QMU5Jzw/cD9yGeQVZWWb3x55DUUyCFt7SEN+cc0LMwxuqtv9LFiu0LPuAVGZlkJP55WO1/z/3i8CYk0rJLKxzLN2tbJcSW6SlQ2vZ/W2Rjks2O3xvegNX6M/lORJuMduNxBzH+EN7OFPbyHU22WO0oq62YzhN3HL0GUrJFSY55r/vPIq9f+OZF85TQX5LrkJZNWvQfrJL56D+dOUZZbfJ54e+zG7d7UbUz9R5IyzatrBT9PNusgpd35K/1IV6PtGzTeunPPPDX+qdnxjbLNqtX7ksSMk0oECEhy4TCW9fp7dlm9JXD+8FDuvmOcNu03vlvRzGH5GSZ07a/AwnZJhT0/i565T8zwvdkaGFmBHlZ5rUT00xKtintxlGoPY4TGuf0daR0QkpGKe35Ox+RjlE6QZswTkg+NvnwyaanR4nR16fA6jjOgN325zGuZ5NVqE+HK/PA3sa0cDbY0yHG2mWb1SlrklE6L/1x+w6jT6xDNim99sqc+mOPWY/MEgp3vtQYUUg5OVnldBXVukgjGoy82mR1cw0PmWfJ2MTTYMXIhG1SsgaLPJ9LThY5vfPnvSYbo2wOY/xhy/3kfzv2NMI47qXfnvrz2YuySi3M28uxWT7v/tSIvfHX2/MeBmlZprUVoxVkZJkR/b+nQkr8dbZVT4XX6ughW6ynwUz0PiQl05R2/f2ek5FJRhyBt86GMVn7hDCfRVbyJSu7rM7ivX8gI5OMsO4oLZ5dQgeOz6ZZpoP5RuFpz/CJtCzTCgqd+V/2SckwpSvHdfieGq2sFCOvtllxHb6nRIvr8D0dVlyHzzoh9nStE+I6fPYZcR2+p0SL6/A9DU5ch88+Ia7D9xRpcR2+p8CLYx1PgRLX4XsanLgOn2VKu1Gdffc9+Zjkg9oTYnoyqhviEueMlpvmFVYs4Fwjm4S+iVfg+jkWGZ37nPUxb18YIvNX92ffPh74/Jy7f/PfrlKuw/faHzn5FF/HT4O/V/jUutmN+mnyf/Jr5X+XfaP/XT71/p98av0R8imoIJ8qvUrjt7V+mvTcZuW+nZ7bpBTU/tOgnyo9Llyt109DPCOUpEa3+N7rdojbOp7baErCNty9i5+uY56muH+K54d01LptdIv9vW6HuG31e6vX66IO4X/8Pup9Wt0Ouh31eDmv13R0ur/X+7YxXeH4Tre9/l7rFtdtVLlW9Wpu6IW71qo0zuuUaruScvDr9VOn1Lqok6gJik26W60pr1XhSVNaJYVDToNOk27xe6vbQfeP+r3Rba/7W93iuE5/x7bW/bOmelJt65WyNKZPvX7q9FOjKZOSNqsWteo26ZUq3dapBlR6TpvKaZ00rbX0Ven8VtNWp7tWeo82/dakWoBaFQhC3UFzixrVpjzNKS29atJqzkG1i0fJFkdUUbVR6UxKZ1K1J1V/SvQa/Y5tpftrvQ7OH3Rb63bU4yr9jnqK8ot0QSnwaTR/nZ4j9mlwsEUgMae81qoDciFscFyb6DTJeuXyPK6UhtbBPuG+qC3NilUaV0pNp7QmTXMo02JXOrVPnea7U/vUaQnptWZ1WnvELkxae0bl0mipn7QmT1rvJy0zk9qHSevlpDpOyn1SOzRpOZq0tk7KYdJaOGn5mlSjScvJpDQmLVmT8po075PW1klrzqSletLaXCcF6lQrRC9cJdsn3D/bp1HvCPs0JOJjynWlaoJnq2WhUcVGtS+N2p9RS/CoJXxUnqNec9QyNGqJHrUmjloDRq0hYW+rWxzX6e/Y1rof9mnWM1By6/RbrXep9Ti0ojiuThRr1W3SK1W6zfapS9eBdUBb0Sa9unR+tk9onSstAdl2gUmjlITgrFcYNLewT12qyXNKS6+8a5ftE1KA63R6hOSo1/2DHjeodoOqPyR6jX7HttL9tV4H5w+6rXU76nGVfkc9RflFupBO5KpNZXZKuRlSGZ0TPVjnLpV7WEdpa+FnoR1pk+Vr9e5in2CVwLhZuW+XWuMhaT2mUoPyU6X7VqpDo2WiUTvSqB1B+4561GiaGrULvV69V50brcm9lqReOfZaLnqtfb3q2Gs56TU3verap+tM6T69bifdhv2DWoxB89ar3oPao15V77VW9lqvBrV3g9qrPtWTJtUT+JKiV6NHoQ708bwh+VitlvNe7YQwhcc8JjUaVTP7T6hLteZUSnKTct4nhWv9LjnqVLle79urMl06r9PtqPt73eK4QX/HttUtyjOYrJalNn2qk13JpRQWptYzJ73mpGkeUl7QLufSiXa5VqskNWvS0jbpeb2DfYJ9AcEp/ZZ90j71E5CSQa/UpxrVpZxkOwxNcsvfpvIDTXCE5KjV/Z3mtNVUtUl9/N7pfmwb3d/qd5w/6Rb7Zz0O90O9hcK1pg9Ko/2Al9OlktmpCnXyvuvkT9cr/nKbNG2T8m2qH20qxW1qG5rUbjXJQjYr9+1T3RoS7SmVLvQrq9QOVZof9Adh1xpND/ywZuW4Ubch17PWnjn1XMTuzFqSZ633s9qHWdM/q52Z9Xqzcp/VDs2a/nnlPr1uJ93K/knPmzQdY9qP+1Z6/KDbUX9vdYvrZvuULQbs+axXQ3+hW7l/tk+zphj2KXvROdeNqpn9J/htjaaoU/s06/XapHCt3yVHjV6z1Ry0qkyTzut0O+r+Xrc4btDfsW11m+1Tr3dGCUJ5rZPnXyd71iZ7LntFi1a3lV4Jecn2CX5+l6wD+mdtajVRGuDr5J52o3VjXrFd2SeFFapW8jJpLrN9gk84p7QgvUOqs10qR7VeZ9AjJEe17m/0OChQJ/Xxe6f7sW10f6vfcf6kW+yf9Tjcb1BlkPta0welYZ/apDW2OU8oy9AN1us6pn/Uba9blOZJvze6rXSLcoPz5HogDDsEa4WWaUjbTre9bnFcpd9H3YoHIukYkqUWT2RIv4/6Xe4zqEUa1CINqtyg1x20Tg6ajkHTMWi+BrUQQ/JMxnTepFvZP6V0DHp8o1vcf9bjcN3st6J9QBmXfMLDHfT8QXXAfcABXm+v+yfVr1bdK93Wet1edZPvTdJz1O+DblvdX+u20/29fq902+p+XA/HNfp7o99n3cKvQT4rTe+o2163KJezpn9S3WbdDnp9pH9WPXB8r1uUn1q3k943RzjkuEb1w36Ud5RflL9O74d0zrqF7ihHaCFGPQ9blAtJR6X7a81PrTrWqmuduFT6vdLzJv0Ozxznd/p91u+9bnE86l2r6UC6Bt22ml/oDwU7rWNSZnNPLPuOsDTZVx8S7aw32r7WIebQJPWaZI2blfvmuANSkLnWKWZXpXMrLf3NSsvb6bbXrViPSf2XUf0b0KxSD6JSMtkPr1KZrFItrpJdrFyOLqLsVEnVKtnJKuWqSja5Sla5Su1xlSx3lcpc5fqVq0zpU47e55QO6dwmfcrpm9MZ+W65FcWnOqVgTvfN/u+wokHuo+UUgHb2jseU5s5hfCB7RvB5m3RXsTltimNVrlqhM6Z9Q/rUpl/r9KlLv/ZpX5U+tenXfI98RpOOa9K+OX1COc3lD30t2C35BD+jT5ogLbWWMiEwp09Dum/OL9qF1VgWvLI8NiT2u1nROo9S5FGNOmmR25/ci85k55WrdCkl6ImgJNepfNQrJSq3cF3a16yUo1wuxfeZ1HcSNWdtqWY3q88zrxCvdE+lZ076HV46rtDp91m/97rF8bASbUpLTl9mCpWzLzUl1XLfG1ohui/2Mo/3oV3oE6t2hRpqUJUs4phoIdbVrNw3j7MMKX3ZSubSnMsB+ni15rpW21in/egDY1Rq1K2MJQgXjBugH9rrcb2W1V7P77Xc9Uq6d4hi1NqXR4SmTr+3eh/ZjxhUpX3yRs9r9L5N2j/p+Z0eX+kW9x91i3xA4TZ9yjV9TEflVqjT89H2IepQrzDNfT/kBmrm2BT68hiVmbWuSsnv3JgU7vV7p9tat7P+3uj3VreT7pfjBj1uTMdV+nul33E/tOFzOgJWK4/E5dhCjofOqaTVSe1Rt51eCXlBDcgxrjzGlq1aLm3IC+pQne6KklCl32D3mpU2F7mcNffwaJpkYWs3p7Qg3od6l8eg57RFDiVHve4fNKe9qj0k9fH7pL9jO+h+jEl3+r3R76N+b3WL41EfkXukq9Mt8tKkPOTo3ZDKMco4xn5F2+z15nGg3IOc06ccQ4RVGldKA/y5fF/4So3LsbMppTS3xbBtlUOktlf71Kud6dU+9Q59YIxKjbqVERVJz+QQ05r1u9TkKVl9tB6Vti+iy6Q6Tsp90jI+aTmaVLVJa+GktXBKsaVKW5dKW58q7Z/0/E6Pr3SL+4+6RT5glXJ9yx4LUjm6bJ+Qr2yfcEdQy5GNMakCNbMHli1Vo/doVUlRsE8K9/q9022t21l/b/R7q9tJ98txGI3t03GV/l7pd9wv26dOj8heVZM+5XF65BeeYK2twqR2aNJyPmntmlZ6KrCGuU9ep7a/VTverOQl26DsL9d6j/wbakH21+ekbqNXgn3KUZw8Htan0pbtE8pJr1uUJ8lRq/s7zSmO75L6+H3S37EddD/GpDv93uj3Ub+3usXxqI+tpgPp6nSb7X4eYc69iNwfhw80rdgseEioFa3LEch2hQ7KfpXqzOiy15R9Kty3S6oPKX0gUaX2rUpeWJV+xbgGrB5YoUahvwgPQq4FrwH9YIwzYiwA8WP0l1otYZgT02pJgH1GH7vVWoM5GRjZR18MerVamzGGjfYYMVmM/8N6IMKNeoF+R7tileAP1yv9BNwlxxl7vS6UbLVE5RG9NvWMupTbPBMtWyW09eiZd1onMbumSQrju9yn1pw0mgPM0mlUgUav1+hxtR7X6HG1KtKkba/bHCuZ9Mo5ptylT7BUea5G7i9Vemav14RabcpLHjOC99Im64BecOvqVAqREtSheoXSrPfAb8hB43IcA+Wj09zndiHfd0pp6VXr7AFD/U63bcqhXLfS/bXmtFK1q6Q+fkf8BdtO9yMqALqVfu/1e61b3G9SZZBSpA9KIy9NykOOguVxhjw2DY8Ls/DEZqF09y57TTnmmeewwSqNK6UBPlW+L9qCxuW5dbmFypEO+G2Vw1gd7EurNahV/wmRc9jrNh0vczGk9owO/UNJ1ag1edR6PzrMbun0PLEzY7qOcB81B6Peb9TaOmotHLUWjlq+RuUyajkZ1W6NWrJG5TWqlqPW1lFrzqilenR5vLpLuuYYEeYXNS7bp0HPz/Zp0JSBGiIi6JONLs88y/ZpTp8qvUetSkrOqqQwvktMGLN0Ks0BZulUqkCl6UFsd9bjpEQODrNoqrTtdZtj6Y1eOc+zy5/ynCbkF1a31tIwaikatXSNWrvGZHfQvtQux9Zrh94vbDD63GOyXJijKJRQMrJ9Qi3oVwgOqm6lVwKBHA+b06c+XTPbJ5STVs+f9AiJoEsdHFSzQb2RwU1Jffw+6H5sO92PkSHQrfR7r99r3eJ+kyrTajpaTR+UznY/98KuVWXR4lp9rmuHGdLSF0XLc73C6XqlRZBvGPO/Ti0jFM32HpYKSqNFQMlBWwc7dq265bnl6MHkuJ9sc/Qa7c918r7kf/hZ1w7jrfI/RtDhs12ntifbyWuHsViMyF67HFlHT0Wufe2k533tchwEcbQ8U/XawR+Qfj1mcl0nm4C5FNcr1lmYiyIYKbx2mFcHS3jthlSKrh3GMjHidu0wv67WknPt8vwDzFWEj4Q6hVp+vWLZrx3mAWC25bXLM2/hZ8HPhT+La2KO67WD/3Xt8jxxePnwoa4d5nzCYl6vlBwZ30bfBn0NzKa9dpi/jllV1w4ztjD36TpFYBD1ul6JuVw7zM3HPK1rhzlcOXp9naIFUo+EZhuf8rj5ZEfY8zE+YXzXUx+1g8crI5ObTua+SGnfcNL7l3kCoeRuOunZIIY3aDxCZixtOuktSJuLVkN6+jLbcYzH9NqLyxERGW+eYwpgwSRiKnGWTSdxUon6YxZvq610FY8QX7TS/myendRoP7z3x8i83Uq9tT7mEWNnXcyBjFjLODPGqqSNFku6qW1xoz3bOV4jKNOpjyKzsiXK1GiqtvwxlUNUf9SjNp3MfJw0jau2ZtZ2XYjMDrPqpTXu434ZBR5SnxezqBAF3dRWR+Jc4Rp4dmRS67jpMPNN/KZADN5ppR6FpEDGCzGT8jqmTI4ST7hLx8OnkzGlTTepjy5jFJKX1fEBmX0l7Cf1R7NPKqNQ0idu4j1lLg0sh8ydCvne1BRK5AD+II6V8bRN12hepfeFGK5YC6nRkq9WW2pEjMTPa2MJaRzmpmHOrZBotNctqRRfA+MJ4sFIfFlqkkT8xYuCJZu1pMrMMdFOoqNSH2XGssTcNtWDEk8YM7s2nMy6bzUdbToTMdCgQqXtuqSgdojXyuxkod7rfTGi1SkbmRUsR0hvEZ6b2AFJk4yXbDqJG2Lu5oaTOLXUgD6WokE9Q8zllFT06klUUYdGy460VOJTNdpXlPzIsyC91sdZLVOld5CoY+Py0x4Sz5DcScnC3A95AmfSs1q1LY1+w+yMWS2dlNBNl+MVEjGTOF8VFZA7YqxH5sDN0RZ2Wntz7FBKukRD2lg/xVYMDjHSKdWITSdz9qVm4RkPieyKtRQ7IbP20DMRGypRAZm3t6n1D1HWQVsDmXU3azpnvVubauagqZ8jIYlvIBIis+hklKCNV5DyLzP9ME4kT5AMqpNY7jqRnlVlpALzIuQ46c22yWpI7KFLNgzP+MhTKY1aMnga4kfLTLkuliCZPYc5tlIKhfOg9U3qImZtSCmetcS32rpMyQZfu9vWWM6flFjrMONdrtGrNZY+ch6VbdWqVaqTjLBMyRNotbWV2aqbDnPXZW546/AcjjyVM2mNGzR3Ui+vtSVsk03adDJ3Sp6NQB9N2iSpz00kgnkvmHNcOTy/iB7SppbqyqFXJCPbndoiGXuZtdXEPK02tbCD1s1GqY0xtY3Wf5kTsan1UGarY0yu07rcrxAWC5xjL5OWa2kboCOeIJBrjtrKSH0cNL1DajtaVWrTybwmKdM5atVr69ConZFYdZ5pJE8btTGVk95pdBjvh42R8YJNtWsy7pOf5Ji1ZrV6jMRd85M8k+ZB2NbauuU5SBtOIi1tTKPUU5RU9CcmbT/EJo9qJyuHOVUbrk75aNRajtriIb6y4WQuMErPqD6KtLjSv9hw4gtKCZ3UPg1agsQz3nAyN1BGjTc1t62y6x1Ggm4fUWnrMjlEQyRSWyu9UWvwrKoIb2ldxEqN6gFizuWs5axX77ZJ3mWeBS/2SeZINPFeMhqPJ4t7bd8mvYvUnkFbKcyEG7SUderBVLrN45nyHGSbLG4+Cv26Xi3zoBZLShcig1J7q+S7jKoBPPxO7VSVSuy4Ql5iXKP6wk2ynJNeeUPLcKWt06bWAukhDElxlHCxZxJhECvU6TEyF0EiQJ2WZ5lri7nKo1oD8d2rmOZalcDTj53WoEm9mVl9jhzrrLTcyW+ttvPi70gplGeQZJ7kppKQGiOeAGpUpT6M9CereKVJW1n8DS4/VTcqA7H+my7HVaWsdOmsTfXaMN43qteHut4qCbF5mGVbaa4GJSrj+PkZpUm167WObmo5z/MMer0L+kWYPb6h5ULiYp22fINDbFH85z55J63WrfxMi1jQUdv/TYe43qzlUSLV4ie0rk7qyPNis+rbaxkRFQf1gWaHkW2ZTyLebq3Wu1X7glhxrcTkCptaCmTuFKL0o5Z8eapW/PrOYeastOSTenzSa+q0Rc5PLjSakl59ukbPz6VMvMRGLafEWCf1JhChqNWioj+U263G4ak7Kat1qsOT2kXE/uBndGqhZaQHURQZkazVZxo0pzIijnG+0eGpH7F0rVootAAgMWirPTiMVmIW8YZau1b9LsxhqrVVmrWfI/0eyanMm5IcIKaJWVpj8sQn7Z1UDk/N/h4xhOxXyZMfs8Ooa6N+QK12alLtRocxuMfjAegrN2ptR61Pcv/c95cew6yWqFH7LXaojWq02qaLnRFPAr3A7CfAOsh8jk3Xa10VTdfrW6HNGVKZblW1/Gxsoz4IogzShmLe64ba7MphroPcRWpFo9apSdZsUosza4mRVGUrLk90SN3Y1LKFWfkbyV5UWlOlLk6qM+K5s3oyvXokiEdhZQQwbjTVjV5doljDSo4kvgrr0DpEJzCvt1ULISqK1ylPjcF3XcfCIRaOHiPs/KDtMmazSHuCXnCt18H4D54DntTSiQWTmf94/kNKjNjrUX1c+EGtWrBarSx4DupD5KeNu9RGwqqL34rnN2WsdtJWqlatpcVD/3lSmy2Rpi6WPTzNIHVO6nuvfhbilZif9Fg8adQWU9pzxCVn9bPQN5HRx059nNrlWBDWSYFXKfMWNvWq0rrmOW6DWqRWy/Sgtqt1iOQ1eo1aa/2gpQIzlh6OW0nb22m+W+2rdQ6j0dWK51Y7RHs7LedV8saEjFgNudegqZAjpK5K7148U9jBPA9MfHOpQ5VqjOuLfZeaPal9kJhx7ntV6fhGlepTOzU7jEd3WvPkuEFz0cTjpFWSyC3GuHvVFF4rfCzQy3NaK62hlZasKXkr93lD9/tQct6gdXnUVq7XtgSzqeF/rqYN5Qotj1iJ2SGKdxdHzMKRtmJys95r+OR4xMtnbX1F9exN3WQkJUmu2uh+rKIgUbBNh0hSrxZycIhF3PSpZRwCFkJS2KmdmbXejWrnpO3b1FrYaxs1aFm+VuvZaHu5+oceEpSq1Ieq1KZJHwtzC+SeldYWmTGO8QvM5lnvbyO2peLnikUQi9xrOz+vjCB8+tckKzdpmzarpZQezZZSu+vcQb0eKeESAZQ5WEL2oftuaM9kdjnKIVamUc1Xz5Yee6vtongfrXpoaEfh6TQOT/ghh31qUzYd1vF4vE/ca/uIlm3W1nlymDfy+X8bTiIAEmGTuGSTPLVVKnelefWvVcvSJ48lq1G5/o57t1qPxP/vtX2VvuBdx9/8u10C7s/J3X+P373XNlW85Vm9ihwLfKgkrqYLs8jv+xPb3mscRfoG0qPCcxiIrkjfFfNosTpLrXWm0folZRjzqMUiSQuX1RDPvlMPE6NoaEvFYvTqGW+qjzUka4D2ZNJ2XsrspL6/PKvX6n0mtUZ9SmXnMNaCVZ6yly/WFzFgRGfQ58AM6lH9FESXZv2lSn7yzRLSq8fTp/4Gnk+VSGStPnudarf0wDAetan3EN8A43lzarU3HVZV2NB+3qTe5GZq11ef34PXLGtQbaqOs8Nsx1p7poh9SU9A/Ij6k/xtqI9WO4xczFpWqlSS5Rli+EV5/YzWYQyjV28G9rbRa8u4GeJNm1rzNxzms0vLh1UkNpzMu560VIxaM8XDlPLbaCsmXgZG+jA/b1ixILJf+sCDtkiybtLNCNqoaam1FR91z+r17xpJxDMvEgFptA8vucd6FyhBs0P8FmP94U+imrXDfAK51qA9ijzPYta7YpxO0tpqqyD9rUq1Fx9PvGw8kzw7RL1HtVvo1eB5oPVGoKTO3hyBqpO/DpawiphPjliztDbibXRqaaUP3Gp9qR1GOFctHEZj4clIDL5RjySP2E5qkW+O8oj1GpLmEsfBvAGM8klrOSkFqVky9jVpKzRrjyD3XvBMRKUWRuiO2vZL7Fa0bbUkjeoNSy2fXX6GHDlo1fuetO4hviDRS4xbyEhzfvpP7i59aoz9iZ3HCgSDy2NMrVqu/Gww2qdBbTHGgjBT/lr9WEmflKBe7Q1mAg3q03eqK0bUMftZ4iaNtvHw1SWmiCfvJGIjPSPx/2XUe7U2SOskUdhWPULMUbjZcsJiDWqDMXNH/H/MARErXWtvpE72RNrGKtm1UXuQmL0v5b1S+12rx445jrVet3eIWkxqJeExT+rbSn9oU1tGSTHWmJR0tarHoCVE+hJtqh2r8yCqG79U6j3LKEuT2hE8WYXWEhEOjIJUes1Oj7k9CoK8ycinjGJJ7ArPlEpMstY6IWu+9Q4zYaSlk3RILwJ3lh7F7NC7khYFPoRY61Z7WNIWiO2btU/U67Xr1PPBuK60OY1DPxjHdFrPJK7WqYXvtMQj9or5j10qQ5vqO00uP3H86+ZCdOpziUXrU+rQSmHNDolhbjr0i8VjnbWMtW7T4QmlXts7sbCb2hZILA99EIn1Sw1r9KqIQY+pDGFWf6c9lbxaSuUwg0MiWVUqWfl5AunVwC8U/wKzWCV+mCNDndoXrHvX6dXb9Ls884i1BXK/QcY+ENPDM6DiaXd6fazWlNsUiZrlGFG18oennWVmTqethbSOtcNaWpPDmhdSGuRuYhMmh7WNW4cxTplhInayT+nHXITa5fkpnVpsaYEwYjBryyAxeYwRSTRFRr/GFY8Zlki8r1nbPUQSEUHDbBx42eKPSp8QZb9zWNWzc4hpTGrjQUiY1trmYJy6Ui8Sz0vVaoVmzavE33uHta0mpd6pn3DTD9hINhzcZm2HxWpivFzKKCKek4P3jzmqQ/ISpQVEZENqIJ7EEh+p0dYO/SewxwymyiH6WWlty0/pNqm9aLSWSF829yDGVK+lBKF9wPyANqUTkTCMYs7aask8lc5hdij61UJYWoVGey2NwyyQIdWBPBYnHoKMYmHV4Q2H8bkmlgqZKyitZLYkUjalBzBqKUfUfkgpx7MYmK+FWWeNwxq5iI2PLke7kDOh2qSS8Fj/e0NbU5lPMmiJET8Ma0VI5B9WrNHWc9QamK3FqNYCs1YwslA5rIaKMSnM0kKbuP5cNYzryupK6FW3WkY7hxXPZc5ro3lqlBfmnz82V018Z+nFNZpGaefEH5LedeUw03DUEoQ5StcO88Tz8yuj1uncHjdaw/BsvaR8Sv77sFI+pP+ZRzHyHEyJmEvvSEon5jng6UqM0YvnNGr7h5FBrI3aq19WOUSbMdqGNcLm5BmjjyP+9ezWmZWGWdJN8oZkDVhED0WzzeSlDA4RzWzVpLeB3iXmM7UOTwr36gk1KZ/oJWNervhEsH0yFjOpj5mfEpGYQeMqTWevXLE+CCK6s9b2Tv2+1SeBK7VyGDms9b6z1hhpNTG3L/vxncPIeav1GW22+JFCCiubYKZLo+UYtgzPusE3lPyJ79NpXcZK44/NR5OVXVqtBVIy4engSYg6pap1eS7P6PD8icTApAcu7bxY587lVRar1IepUu2ftDXFGofoC2NujvSU8CTmhsP83DGVEGn5OodVFDYcnpCa1fPMs9awGuHSs9Iwf6XXcoDoEmJl0qLPWpdlJoaMIdQur/Yyq28qfkWneZd8iYcjo0Kza1Y8g0l9ofz8HmYwd1oCK21f0F9r1EtGmy82K48OZ39n9U5SAmuH52NlRF4I9NpPwupfGPUWDxHjA1J3J20bMVL++LMYYkUnrY2YByCRdqmLDz2ZUKsFkD6FWEHxAfBc7ePPLoh3P2qrJpHuShXA839SZqT129QzMTaFeGmrRAe19rgubBpKN7RA9EF4YWW5DW2nKvU0MCt/SpYNlrhX7hK9vDkquOGwptnoMBNBat7ksIZrttxD6gNVqkDnMANLeqt9Yis9sUFtKp61fIp/q2MSjZabTfUZYXnFY5y0ncOqmfkPq4E1qlyXON81WvHwH0YKe/XuNhMtRKLX+dtwj0e0Jfe3Y9Q3r/Jbxi9Xr/N43FTyPjrMdMJMGUQTa4cxZInxY7wA9rBXfxOxIJTS5kbqNpw8iSGe4aAtEEbAW7XYs/oU6JGhxXk8gvq4Dg9Hij7v73Ou9ltGk2+WiMeiJb3DKESl/h1iPJ3DHPNK65JEmOQ7nggYteyvkpS5nJV6pWK/8TQjejQSQd90GEXsHHqfKOtSBqUN3lRfWjwo6bWJT9E5zLCR+RKYnwWb+ng05bEysNoT3lB7MiVfFPE+6dHebzFu96hX/9bp60qNe7wnm/9+y6yCVQXW6Un16t2LvcCMMymBQgOzSDFjdHRY4R3z1qXN3HSIXQ0OcWpYAswkmV1+kmRweOIao5itw2xJKX9Y70lmbOH5llX2KEnSi630rPZGP2fDjeo5YSyocXiCB/0YzDN6qDf00N/neGmj/vXay5g076BwP8/173L7zHV8qvD3uDd087rrz2DBU8Di+2FmlYzK5qf3am0F8tgynijCc2kbrlGvT3htahmFz5TX3Rq01W219MKPbT/RBxFGrPoHzy3HLlutTxi5xFgCxgla7X1I72/TYUX+WtsIzNKd1P40Dis1bTg8M9FqfqS3M6g+ed2zRnuBmw5zbPNz4uhjixUV+4JZupi/vM4xubzIHNxeW+pGvfn20V8xU6lR+4UnZYQYVodb5xi0OYN6h5W2J1hz5uFfseaP9GPE+mxqHcCKJ48fIdYYbX2t6t9fR1dtuJQ3jEZuOqxFMjk8Hb3psNbdoG1QpzUDkbONB66zceeVNu651oZ7fMbrQ8/1flrzb9YZzFee1KLIuHheXXJKWkv9kHk1t/0geQYh1wU8LyMea37q6tMaPKjll2NmPX50WEmo1hrTp77xrLZFfG6sITVoSyitNerdp/Ze7jqp9UKUF+ucSI9aajvWZYCPNDrMhZdREvHQZ/WT8VY46ZvKOEynUaLp3r33txmPzS1f7xjEgKvUe8UzyXlF4VmtKyLr8NfwrGajLa6UOUTg0I/Odufh+2yscaeNR++14R6fDQ/KWJFS4q0SC8BM39VVWfPKADKCI1EqrI8r9rJTC9+q3cU7uOBHVuoP4OkXKYESaZa5ebNrXXejRG6k6ID47Vhj+b79UgZlzB4zCeQTRrjbtY749A8rUOO9fnherde2S6wRZrFhVQ5p63ot0ZJnaWkRscJM91FrGdrL26nYUL+oVx8Oqxh2SW3EA/FUQV7jB7OdOi1p0lYPLs99RJQaTw2KRzE7xCFa9Rgxy29IPg5Wid1wWCVLPDmx0XjOB28nkLdAyHharx6IlMzcJm04icm26o10ag16hzla0hJg5letbQVme+DdNY16TvJUtUSBJc6JFeo31HfCjExpU6SHi3F1mWEjcUSJQGxqGcDsAkSRJQ/CEU+gzskjGLSNkFZKnsyc1VuuU9v28DN2G9qijQ6j9cK119KL+ZDSvx615udVusQK1lpWK60FWEUG8xoww2B41BfYSGVKrIeMQGH+dZ+88E2HdZzl995h9miX2jKsIoyn8mWFgk21YqPD+v6rf1AVz3ahjfq05mCtiNGtznNrtS5ifBDv3pJSO6n1XY1x3q8Eanqb6LRqIfCmBYyRycgrZn3VDs/8iv3If5PW0vxU16A9lcblsYVebcLtfNd6b4nRNOoVYz1paR9Gl+cNIWaRVweTOWt4Rh5PVyLOe/e1N9a4+saD18dTJA89lXeX/lhfstU6I2MwjfYnMTOzdeiVbTqsxykjJpPWiNFh3qL0h27qKvNiZMxZbCDWaMFMZonNYF0GjBtfq90QC3bzr3ZYOfnudLR3pAPjSZXDHJDrFYuC9lquhyfCET2Tuaijy2O8g8Nboepk9cWf3NQjZWxfWnN4vKP2tWSeVOWwzuCoNQH2Z1AlsN746DDGLqPQYg3EK/u0HN+s73c/Pf94RPzuP5lngzGUPFKNldM/vf/d65Gt/sms0bwusFjvST2NWfOKOeMytid2oNJ2AeO8lcNqBYO2ho2WJsxImd2nsZv7/aKHvKYN9/jz2+IxPt7urtOm3t9ejsnKPH6nddrvh1vnUevs421vpXQxD75yGDOWNlcIy+yBTls8zP/6tCTJjDaxQI3DPMJJPbL8LHyjVh4RyE7b/E97bRsO88nwBDueN8Y6nfDQJK35yYBGfcbbUWdRScbvMfKT57e3LkclMLqT39CIZ+1bh3mOlcuzuFdbKfAT/VvtWWOdTzyXgBFmeHaz2h6sdbp6xV7/Bo1nIFV5TZ8mnSmjDHiH6qyek8SzRtUTsXXMa0L7jCcHJHerduuutRbP3YXfc+H3nKc1Fq9/9T+xQe1ae//If3/sHfPVH7/P8nm3/O/z1Pj12q1bDpdKz+9Ten5rah/as/5vd+1/Op/+2Bz817n6Q98eK8HlKZcsXb9Ogd+q2x+hu12WFtX69bWr/KeS6VmnfXzMzqzbxn5u7f2c9ns96p/Xjn9u6n99rn6b5frtvs36ftbvUfd+f66/lumv99g+r658Xu36PevuEnR/jb6/tr5+rk3/dbbt80rOr7cfv9+9fuu/dcvFH1+q+Ymf+OmP+fRrW9Rf3y6Uz/Pn6PB0Pq1nd/8rafRHl93f5gfZYP5f5dN/xbL7eb7s5/mr5XP4uam3VmL+u1vW+718lksbrJcpl5/fv/utV1+/t/x5Zffz9titnevXsd9H0c+jaKdG/jEl9vcrV8tbm8+x6et4KL+W/WO17Y9V7I8oseuq8ZjN+2MsrU3drNZy67p9Tp39o/LyW0mWrIPL293/vp/+CB1+7/KyVKrW9RU+p539o8r5H+OJ/f6Wb+nr/NayE+b8fjrH96/uo/8U9n4bf9lzW+7M//3o/4Xff91zC/zjH//4xz/+8Y9//OMf//74v+DjP+zPhyNexSP+lp7/C3tl37/HXsG+P/bYnfrvx/68E3068Nj9v3isrPckvQnsC72IPX9G+PS93/OveK/n/kr7/gqX/hoX7k+u1rUGKvcXn9a7f+3v/RVPVT/0a33Pr50+V373r/ODqZr12ef7fq0fPLd58Nf2wV/vT7M8Wd/ck1+sYHzfuQ/lt1W+9/96f45a5XD/r/fnSJ4Nvv/X5gEKsoJSd8+vovJ952IV84d+bR78tX3k17sZya/3pxmr4N//6/jIr8ODv44P/jrf++v9ZQO/3pdfrCtx969Ybf/uXx8qsfj17vu+cP/p3rvX/lvYG2zjXUe99se999bv2B367XO3E//fXuPYF37/Wfx+4D743x8/4437+pHj30Zb/HiqcdxX7p/+mPDppd/z8LE7fu+V37Y+1d8+eORubB8OohLnMV504f+/64yv/eeLeNx+bDve+zbnF98arHfs1/4+vyQlHz7n7hTj9xe+FduN29DyHcRW7MRrs945lzE6FtR+OJc4I+TxyN/hg//3mDI456VP04E//p/+zLvZ3z7jlftyreNCGVvnuDf++3qKfOXT+UPM255P9b/WOued/3YUlV/n6G3vg6x3XPBfvov6/bxmGcjnoHasc9aOT/vJmsfuxvK790g5x9Ffx2NPHjl2z5ejo0eOCSX0o///4aNuWqXHy0c48nClNr6Nnt/jdfL2edt++3BZeemP2E9l6+FjX/ucnvrjjx9JRbCU5zGte9Fm3m0DcfQ7n6/XjxxxGHO15X7yvwVfOPC+9NtTn+6H0yx1IDNY13rePu+Nv++ep7fOOVtRp3WOlLZIWoF1jpfW6nPzsOtL/fMHj3y8nMgRj5dcHIcSKK3m42cE+/CD/3voSLSWj6Uh2A2U02Bx9mLL87Ad2Yl9rQt/xqX//fFjrz6zZcvnrNuy4YzPadlwzvotG854rGXDcetof7VWy4YjP6dlwznrtWw4+rGWLR+3fsv26TnrtGw4a73WCkev01rhmEBSynsgcP5IefnGXdyy/VvxCPn+J3/eK3+dQPOd+8Jtevbbaxz177GVffy4V740vVnjuNe+/fvbGsf9h//9/I7jXsTW8zxamOfRymzeOvcvMYKSYyV/vbUeE1YWl5VcZUXa1l2nFRLlPc2Vu9bVv2SdaFlJSt5pIO9JknXe+nikrM3d6aq48tZNvPNNVsG9jv0wGV+WtdvwxuH8bqxet/IrVvTEe+sr3coI9RyPuXZYFz5ca3SySqHskf/xhnVZp1jW0ZNfZGUsOR8paJ2sjCnr14WrT07WuJfRblnXWd4XKOvTXTt5Z4K8iS6/IVPeKHetK4nKm1LxzvnWXTu8RU2uLHeUVIpiopPkVY4RhWWlcVFKiEiusZq2vBPk2uGtTJIjeQdp5WSFz3CkvGNTlG6drJUvq5vLqtvXumKlrEcm75jpdR3T1l3runiy1r2s/ijvzx20VEiqJOWSqmvV41rL2XWMB921XtifV2J+N397Hv3TM18XnrkN/y/YhWApnmn/9Dzah2+9DZOW6aN63WH/i3jmafxf2rpnvraEq8OzC0eFNv5K28/Vs8UbPYh1L5z5P/1Z4hk987Xvx3jOmf8V5zzzViPsufI1F9d+5e/1o2/7wj2fxTuFVPwzpedbzdE//Tnnsc7v63liBf/s/leyhP/bH/tjzPm/x6NP43658o8+pdi/7z+987+KMv9csZDPkiLP1JL86I/ec4jNisKvvX29qe7nXwOtyep10NYcRA/lWcxjiBscxLP+l/bzoff//uTO12r3Jcfo31xHD+ksWr+L6OP+EGntxvtcRu8mpE3SIPGIZ7dalHO/ZyceH7yOq3SVsP8wpvqj/yRRjmfR4zvTFEGBn1OJCmcEfaSkfRupSL9JlJGW7tt4pHiEN/P13DPfWSkrZ06iNqfxDrdVyJ7EM/X1z1JpfO2v9OKenK1/lVVv/Tr6T880+nS4ktqrqFX4tn3HUbhm0A51+U0sZdDm03Nu/56vIfXymfrmz9RXv5nSZ550LpMhl59/hV13obX0+tYvX/pPP0S2YI341n3W5Fmszc9iv+9DHOv4NvbIzlLJXOUh/eUNTfGzZImEy7cp5RLNuzv9j6XkP/zZx8r4b/rrZbz+Q+c+j2XoOFpQ1LTP1UBS+WPst4u+4Y6rZfA+i7w+hftK95uo7D+jZmHPx09Uu1kXb1sJ6e1l+3DX8Wex7QrpumnRbh99u6atRxk2We60aidEL7QRN+uPpOVCWyypD+taAMQOYInvKrFS89e1WrfvAKtwfE/axZLdvMZ92txm9FDNelz7XLegwvW917idixfRoznWe8voprT3B7HtEhVhZS7dRTz/X2qxz9WXkByc6TmXesSup7WXauvDv396vb/FvoSU6r177nmzRAjLcL0jLc/H8bibHG56K9faUkKfFzdKRNDrMpaTI1XjWfzlW61HEis71xL3o1qOu/28u+zFM+1/ii+56p/czulX0S79qJ7Cv+6oU9d6rXDly5jSjZj+v63YnPN7jrodZbn7KIkigMZ997vpP30V9drz1zxIub77zE89zLt81bvOfKlxqPMVOlt61MW9Z6E3f77ie4v6991lNd4Tvoezflb/8CHdbmuy/pk3I1nPUi/7MnJ46MxX8Z6XqsaXqssPD56DUgJPPUdQ7j5+tfZ9SmrVot08+9zBh7/PDr+I9fNiJSUov7lUr3PUOmXxsausx/1z0/LrrnJXL+zx9D9WOx67wu2acn</a:t>
            </a:r>
          </a:p>
        </p:txBody>
      </p:sp>
      <p:sp>
        <p:nvSpPr>
          <p:cNvPr id="70" name="WORKBKFUNCTIONCACHE1" hidden="1"/>
          <p:cNvSpPr txBox="1">
            <a:spLocks noChangeArrowheads="1"/>
          </p:cNvSpPr>
          <p:nvPr/>
        </p:nvSpPr>
        <p:spPr bwMode="auto">
          <a:xfrm>
            <a:off x="3197225" y="2944813"/>
            <a:ext cx="638175" cy="457200"/>
          </a:xfrm>
          <a:prstGeom prst="rect">
            <a:avLst/>
          </a:prstGeom>
          <a:solidFill>
            <a:srgbClr val="FFFFFF"/>
          </a:solidFill>
          <a:ln w="9525">
            <a:solidFill>
              <a:srgbClr val="000000"/>
            </a:solidFill>
            <a:miter lim="800000"/>
            <a:headEnd/>
            <a:tailEnd/>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000" b="0" i="0" u="none" strike="noStrike" baseline="0">
                <a:solidFill>
                  <a:srgbClr val="000000"/>
                </a:solidFill>
                <a:latin typeface="Arial"/>
                <a:cs typeface="Arial"/>
              </a:rPr>
              <a:t>Gjrjx29qe25bEzHiqHj517O9L5+BmP1ZTHzscIGvz3h49ev848dKXP73eF8YnVtuv6hjcSUgaPYbWtXIfuTQuVe9I3/aA8qnWgKbjPn/10ZOu2j/qpTmF8MBA8vtXLR+pv30NGu0T3/y9eH6NeuWWGVnkU7C6fcnUcJJ+Tx0MOosWRfNw8czUufKyKPuyLB89C4jkX6nVIL+G2OiFNG75nf6bpwXF3RS9uR3seU+72WOb9R2arsRdtHq58d9ToU1VXR4ouk/V4TCMpn7nPGuj+X7X58m213IPXF/F6B7FM3FVacj2ScccQTflXLOmS1h9cjpSt6vFpv+dmj0AswmU8+jjGW9Y7B30NRIruatlQF296yajl76KGYP5w+fjUa71pI+4+5q6rrZuSm9dHLh+ON65aph817nM70nBT109TeDeRl/Gu2Rq90H7LP93BZ14Z3B735u/WD0o81J+53eP7T3cQU/vszrPvinP/93w+7nNmEt8/a/jP6dzd6FWcxTIjvxzGNirbwhfRMh7F3/9/nCUMKA==&lt;/compressed&gt;</a:t>
            </a:r>
          </a:p>
          <a:p>
            <a:pPr algn="l" rtl="0">
              <a:defRPr sz="1000"/>
            </a:pPr>
            <a:endParaRPr lang="en-US" sz="1000" b="0" i="0" u="none" strike="noStrike" baseline="0">
              <a:solidFill>
                <a:srgbClr val="000000"/>
              </a:solidFill>
              <a:latin typeface="Arial"/>
              <a:cs typeface="Arial"/>
            </a:endParaRPr>
          </a:p>
          <a:p>
            <a:pPr algn="l" rtl="0">
              <a:defRPr sz="1000"/>
            </a:pPr>
            <a:endParaRPr lang="en-US" sz="1000" b="0" i="0" u="none" strike="noStrike" baseline="0">
              <a:solidFill>
                <a:srgbClr val="000000"/>
              </a:solidFill>
              <a:latin typeface="Arial"/>
              <a:cs typeface="Arial"/>
            </a:endParaRPr>
          </a:p>
        </p:txBody>
      </p:sp>
      <p:sp>
        <p:nvSpPr>
          <p:cNvPr id="29" name="WORKBKFUNCTIONCACHE" hidden="1">
            <a:extLst>
              <a:ext uri="{FF2B5EF4-FFF2-40B4-BE49-F238E27FC236}">
                <a16:creationId xmlns:a16="http://schemas.microsoft.com/office/drawing/2014/main" id="{43011BB3-2E5A-4FA3-82B1-A2C408DDFC68}"/>
              </a:ext>
            </a:extLst>
          </p:cNvPr>
          <p:cNvSpPr txBox="1">
            <a:spLocks noChangeArrowheads="1"/>
          </p:cNvSpPr>
          <p:nvPr/>
        </p:nvSpPr>
        <p:spPr bwMode="auto">
          <a:xfrm>
            <a:off x="2344277" y="3026851"/>
            <a:ext cx="638175" cy="485775"/>
          </a:xfrm>
          <a:prstGeom prst="rect">
            <a:avLst/>
          </a:prstGeom>
          <a:solidFill>
            <a:srgbClr val="FFFFFF"/>
          </a:solidFill>
          <a:ln w="9525">
            <a:solidFill>
              <a:srgbClr val="000000"/>
            </a:solidFill>
            <a:miter lim="800000"/>
            <a:headEnd/>
            <a:tailEnd/>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000" b="0" i="0" u="none" strike="noStrike" baseline="0">
                <a:solidFill>
                  <a:srgbClr val="000000"/>
                </a:solidFill>
                <a:latin typeface="Arial"/>
                <a:cs typeface="Arial"/>
              </a:rPr>
              <a:t>&lt;compressed size="651798"&gt;eJztvQtvHTe2ps2fYkwDgxngk7ruF3TPARwf2fGBYwtS0oODRsOQFamlJFYU3ZIe6Md/JNd6yS1Zl+1cikvnvBDs2rt2Xcj3IRcXF1msv7pDd+lO3L67cMfuR//phdvz347cgfs391f3rf924f/t+t8u3Zn/5cA980ftuY/+0/9x/8O9dK/dW/fc/3vhtvz3Z+5DvML37p/++B/j1b91p/7TVTz+ufvB/73323DPa9e4yv/1/tPf3X/6a+75s/7hv/1Pf9SF+4u/c7jnSdwfUvjM/c1vD9zP/oh/xiPCmW9j2g9unLnl94RcXbh/+bNexPSfxWvt+z33nf13n58XbtufcXPvr/v2P6KKr/y3C5/uPZ+yS1X23Kfs/8XPtevc7Ea/788re//qFd7zuoVP3/s9//K//dsnavxJdbyM1/5LUvBPquvk9237fXL0t37/d5HIX5KKf/oMpW9qGu79yr3xLN+4d+4Ltxl1+8tKPvO1t+NVD+LZmcUz97W/z0U8Pt8j5GhfS86Fv0atean8b8LmTyuUwhVOvdZ/iVc992f86JWr/THbsfx969P37z7FV7eOaPwRku6b+1u/fzfm8MDvu/lb538LOQ6l5r8viZ4kDJBofU5mkjBDoiYJAyR6thMmSHT+jyQskOhji92RRHESo/Z0SMICiZ4kDJCY2bMzRKImCRMkatYJIyQakjBCoiUJIyTYs7NAool5aRh3MkCiZ1TcCImBJIyQYM/OBok29ibYs7NBgj07KyTYs7NCgj07KyTYs7NCguPYNkg09J1MkJhiTmqO2Rkh0bFOFCchMXFaJwskepIwRKIhCSMkWpIwQ4IjRTZI0HeyQmIgCSMkRpIwQ4J9bCskBpIwQmIkCSMkZpIwQILj2JZIsGdXnsTAOmGKBH0nGyQ4G9MCiZGzMY2QCOOnXLfDAgnOULZFgl6sBRI9SRgg8cLn6r1X/iTuDWvtkUhZIkFzUfPQb/M8g/cc1TPK6Lnbif9vk4spLnJu+H7gPsQzSMcOnTf+HLKxyeYrf9xHv/+9e+mvR5+gNJ237iDSgEUL/toVqRihIt7ze3/OnvvFb0Vp8rHEJxx74o8kExtM2MLY5LLt/7ZIwwiNHb/3ym9bf+a3pGKEym487iD2+c/9X9h7TjqF6ewona14jRN/99Dek0tpLnLMe91/Fgn94tUnF2tc0H+R65CPFT5s+e2w+Og/nTnGK60QeeHvthu3e1GnM233yccan6wNfTJrdIJHduTT8CGmg3ys8XkZr3Tsjz9i22OOziv3JZkYYxIYkIktJm/8d3pm1qh85e//Q0xDuOa/yMcYn3f+21HME8nYIrPt70Am1pgEhb+LPvPPjJwZ5oMZACRki9COXodcbHHZjaM0exw5M0fm68jlhFzMcNnzmhyRhxkeQY0wckYiVojwyZinwIVxTJt0juOszHBNxsus0Al15nBlFtNbv//EcS6TZUasQdbonLK2mOHx0h+37zA6w3pihctrr8WpP/aYdcUQkxOvyaVGYkJaScYOmauoz0WK/zOGaYXOzVUYZCYg4wFW6TAaYI2NrJshz2mSjA0y7/x5r0nDDI3D2Offcj/53469/mEs89JvT/357NXY4RTmmeUoJ59tts/ojU/HnvcNyMcWn60YISAVW1Toq9llI9402xy7hFbH09jyWKUkCh+SizEuu/6uz0nFCBWOO9ujweimRSaYqSFrnJKOJTpB3R9iXknFAhWs1kg7ZomJnE8ednhg7kx4BjB8Ih9bfIImZ/6XfXIxxeXKcZ0z+3yyNoxhWqPDdc5s8+E6Z5bpcJ0ze0zY17THhOucWaTCdc5s8+E6Z1bJcJ0zi0y4ztnT4MN1zmwS4siATS5c58wqGa5zZovLbtRj331PIkaIoIaEWJmMbIZYwDkjzcYIhefROW/GCpNv4p25yokNKuc+L33MzRdk8RtY/N2fEcr0x9gO7MVzwxMU/7hD81rTXFHxRRXvqfiCirc+xTMVX1zxmoovqHhPO76o4p3/o+JLKt7HlrOj4ospPsY091R8UcV7Kr6g4jN7QAUUr6n4oorXLOMLK95Q8YUVb6n4woqzB7Sk4k1Mc8O4yoKK94zWLqz4QMUXVpw9oGUVb6M3zh7QsoqzB7S04uwBLa04e0BLK84e0NKKc5xzWcUb+iqLKj7FFNccA1pY8Y5lfDHFJVZLq7Kk4j0VL6B4Q8UXVryl4osrzhGJZRWnr7K04gMVX1jxkYovrjj7nEsrPlDxhRUfqfjCis9UfEHFOc5ZQnH2gJZTfGAZL6I4fZVlFecsuCUVHzkLbmHFw7gbn8tfUnHO9CyjOL3DJRXvqfiCir/wqcd7GkO+D6j8QsoHbUW1Q7/N483vOUpUmMVztxP/36b+RfQPCpzF7wfuQ7w7KSxP4Y3XmAzKMsAq8GG9/gO2zYtReOvPuFixRME/uqL6C6svXml+m7goSg4lOIT1X/nm0OW1ZwtQVv9t/7dF1RdWfcfvDe+OaH06+JaipdXfjecfxD5weAtB2Mt3ESxFYUcpbMUUnDh5Yzf1X0r/oOlFLPth/5mT9z/zvULl9If/L70xcliaA1vg5TX/6D+dOcbdllb+hb/qbtzuRT3OtP0lh1Icsgb0gUpRCB7QkT/+Q7wfOZTi8NKF9zMd+3sfsW0oRuGV+5LaF9I+aE3ty2gf3kpJT6iU+l85vO0wpIhvPCzF4Z3/dhTTTgJlCGz7K1H7UtoHJb+LvujPjAwZ4IARYpIoQ2Inpob6l9J/N44S7HGEphgBvL+e+i+t/57P+xF1X1z3kOswQkPll1aeTwZY0p/xuLIUjuMsuW1/HuNBS1MIdeBwZXbK23gG56hYYMEaUYrCKUv/4rq/9MftO4wOsNwvrf9rf/SpP/aYZb+A9ic+75cagQhpIoHlCVxFHS5SXJqxuKUp3HxaW2ZssX9cmgJ7x6UYyHP08hwZCSxL4J2/zmuqvrjqh7EPvOV+8r8de53D2Nil3576a7FXsDyPME8oR+v4LKUdFm/8OXu+jSaHMhy2Yo+Z6pdRn75ReQbipbJNKE9iddyGLUNpGqLkIfUvpP+uv/pzqr+w+hyvLKc6o3QltceIvaz1RwolKAQVf4h5ovpLqo9Vzmh/SmjPpzZK6Y65EuHZpb14LjmU4BDyfuZ/2af+RfS/clxnyA6HrAFjcaUocJ0hGxy4zpAFClxnqJz27JOV057rDJVUn+sM2eDAdYZKE+A6QyW15zpDtjhwnaGyJBixLqs/1xkqTYDrDJXRfzfme999T+UXVh4lPsSCZKQs9I3PGRktRCI858p5Ektr/008iqsbLKv+uU9zH1P9BTVfW/N/j2si3lQdV9+O1xUv/pmTGednquRFPD7f5TaNWnNTkYURFj1ZmGDR+rzMZGGIRU0WJlj0bC+MsOj8H1nYYNHHtrsjCwMsxpibniyMsOjJwgSLmX09UyxqsjDComa9MMOiIQszLFqyMMOCfT0bLJqYm4bxKBMsesbMzbAYyMIMC/b1rLBoY++CfT0rLNjXs8OCfT07LNjXs8OCfT07LDjebYVFQz/KCIsp5qXmuJ4ZFh3rhQEWEjGnjbLBoicLUywasjDDoiULQyw4lmSFBf0oOywGsjDDYiQLQyzY77bDYiALMyxGsjDDYiYLEyw43m2LBft6FlgMrBfGWNCPssKCczhtsBg5h9MMizDKyvVAbLDg3GZrLOjT2mDRk4UJFi98vvD20aDIAZkUZxJUFz0P/TbPSHjPkT+zlJ67nfj/NskYIyPnhu8H7kM8g3ws8XnjzyEdq3Tw1ovwHpIDegcG+Lz1512s2LXgu12Rixku4kuHFdP33C8Ob5AhIVuEwrF837AlKmxprJLZ9n9b5GGGx47fG94H1Poz+WY4O1x243EHMQ4Q3lET9p6TT3E+O8pnK17jxB3Hlp9kypORY97r/rPI6Be+Yc4kGfRn5DokZIcQfQBLND76T2eOkUw7TF7E64ftXlTqTD0AErJHKKtD/8wen+CdHflUfIgpISF7hF7GKx3744/YBhnk88p9SSrmqAQKpGKNSnjXM700e1y+cngbcbgm30hsj9A7/+0o5opsrLHZ9ncgFXtUgsbfRQ/6Z0bUTBPCTAEyssZoR69DMtbI7MZRnD2OrRlk83Ukc0IyhsjseVWOSMQQkaBHGFsjEztM+GTN0yDDCKdVPsdxJme4JuNodviEenO4Mufprd9/4jjzyTYl1iJ7fE5ZYwwReemP23cYvWFdsUPmtVfj1B97zPpiisqJV+VS4zMhtWRjic1VVOgijQ4wummHz811HWTuIGMEdvkwQmCPjqzFIc97ko0VNu/8ea/JwxCPwxgH2HI/+d+OPYEw3nnpt6f+fPZyLJEK89Jy/JPPST8FSm98Sva8l0BC1ghtxagBuVjjQr/NMh3xrdn2WGa0OuLGFsguJ9H4kGTMkdn193lOLma4cHTaIg/GPW1SwZwOWU2VfGzxCfr+EHNLLja4YE1IWjNbVOR8ErFEBPNswpOE4RMJWSMUVDnzv+yTjDEyV47rqD0FQlkdRjft8eE6atYJcR0123y4jppFKux9WqTCddRscuE6atYJcR01u2y4jppNKlxH7akQ4jpqVhlx3MAqGa6jZpcN11GzRmY3KrLvvicTM0xQS0IMTUY/Q3zgnFFoc4zC0+2cY2OHyjfx3lw7xQqXc5+bPubnC9L4TTT+7s8J5fpjbA/24tnh+Yt/3KF6ramuqPnCmvfUfFHNW5/mmZoX0Lym5otq3tOeL6x55/+o+bKa97EN7aj5gpqPMdU9NV9Y856aL6r5zD5REc1rar6w5jXL+eKaN9R8cc1bar645uwTLat5E1PdMN6yqOY9Y7mLaz5Q88U1Z59oac3b6J2zT7S05uwTLa85+0TLa84+0fKas0+0vOYcD11a84Z+y8KaTzHNNceJFte8YzlfUHOJ5NK2LKt5T82LaN5Q88U1b6l5Ac05ZrG05vRbltd8oOaLaz5S8wKasx+6vOYDNV9c85GaL675TM0X1ZzjoWU0Z59oSc0HlvNCmtNvWVpzzp1bVvORc+cW1zyMzvF5/2U15xzRUprTV1xW856aL6r5C59+vD8y5PyA2i+mfVBXdDv02zwy/Z4jScVpPHc78f9tEihEIGhwFr8fuA/x/uRQgsMbrzIplKaAVejDGwMO2EovyOGtP+NixR4FX+mK+i+uv/io+Z3noilJlCERVp3lW01LqM+WoDSBbf+3Rd0X133H7w1vsGh9SvjOpOX1343nH8R+cXgTQth7Tg6LcdhRDlsxDSdO3itOAssRCKpexPIf9p85eUc133JUkgD6A9I/I4nlSbAtLqH6R//pzDEit7z2L+J1wnYvKnKmLTFJlCORVaA/VI5D8IaO/PEf4h1JohyJly68L+rY3/2IbURBDq/cl1S/mPpBbapfSv3wxkx6ReX0/8rhPYwhTXwXYzkS7/y3o5h6MijFYNtfieqXUz9o+V30TH9mxMgECYwkk0UpFjsxPSRQjsBuHEXY4xhOQQbyHvcTEihAYM/n/ojKF1A+5DuM4VD75bXnkwW2CDBSV5rDcZxZt+3PY5xoeQ6hHhyuzGV5G8/gjBYbNFgrynE4ZQ0ooPxLf9y+w+gBy/7yBF77o0/9sccs/0XUP/G5v9S4REgVGZRgcBWVuEhRa0bpludw8/lvmePFPnN5Duwxl6Mgz+bL82hksDSDdz7/r6l7Ad0PY794y/3kfzv2Sofxs0u/PfXXYi+hBJEwryjH8fhcpiUab/w5e761JolSJLZiL5r6l9KffpIFCuKzsm2wwGJ1ZIctRHkeouUhCRQjsOuv95z6L64/RzVL6s74XVn1MbYvqwqSQxkOQccfYq6o/7L6Yy01WqEy6vO5j3LKY15FeAJqL55LEmVIhNyf+V/2SaAQgSvHdYwskcgqMEpXjgPXMbJCgusY2eDAdYxKqs9eWkn1uY5RWf25jpEVElzHqDwDrmNUVn2uY2SNBNcxKs2C8ezSBLiOUXkGXMeoFIHdmPN99z21X1x7lPoQI5LRtNBfPmfUtBiL8NQs51Qsr/438SiumbC0/uc+1X1M9xdUfW3VX3l93txSHVffjtcVn/6Zk9nqZ6rkRTw+3+U2jVpzU5GFERY9WZhg0fq8zGRhiEVNFiZY9GwvjLDo/B9Z2GDRx7a7IwsDLMaYm54sjLDoycIEi5l9PVMsarIwwqJmvTDDoiELMyxasjDDgn09GyyamJuG8SgTLHrGzM2wGMjCDAv29aywaGPvgn09KyzY17PDgn09OyzY17PDgn09Oyw43m2FRUM/ygiLKeal5rieGRYd64UBFhIxp42ywaInC1MsGrIww6IlC0MsOJZkhQX9KDssBrIww2IkC0Ms2O+2w2IgCzMsRrIww2ImCxMsON5tiwX7ehZYDKwXxljQj7LCgnM4bbAYOYfTDIswysr1QGyw4Nxmayzo09pg0ZOFCRYvfL7wvtKgyAGZFGcSVBc9D/02z0h4z5E/s5Seu534/zbJGCMj54bvB+5DPIN8LPF5488hHat08BaM8GaSA3oHBvi89eddrNi14LtdkYsZLuJLh1XT99wvDm+UISFbhMKxfCuxJSpsaayS2fZ/W+RhhseO3xveDNT6M/muODtcduNxBzEOEN5UE/byfTXl+ewon614jRN3HFt+kilPRo55r/vPIqNf+LY5k2TQn5HrkJAdQvQBLNH46D+dOUYy7TB54cKbwMJ2Lyp1ph4ACdkjlNWhf2aPT/DOjnwqPsSUkJA9Qi/jlY798UdsgwzyeeW+JBVzVAIFUrFGJbzxmV6aPS5fObyPOFyT7yS2R+id/3YUc0U21ths+zuQij0qQePvogf9MyNqpglhpgAZWWO0o9chGWtkduMozh7H1gyy+TqSOSEZQ2T2vCpHJGKISNAjjK2RiR0mfLLmaZBhhNMqn+M4kzNck3E0O3xCvTlcmfP01u8/cZz5ZJsSa5E9PqesMYaIvPTH7TuM3rCu2CHz2qtx6o89Zn0xReXEq3Kp8ZmQWrKxxOYqKnSRRgcY3bTD5+a6DjJ3kDECu3wYIbBHR9bikOc9ycYKm3f+vNfkYYjHYYwDbLmf/G/HnkAY77z021N/Pns5lkiFeWk5/snnpJ8CpTc+JXveSyAha4S2YtSAXKxxod9mmY741mx7LDNaHXFjC2SXk2h8SDLmyOz6Oz0nFzNcODptkQfjnjapYE6HrKZKPrb4BH1/iLklFxtcsCYkrZktKnI+iVgignk24UnC8ImErBEKqpz5X/ZJxhiZK8d11J4CoawOo5v2+HAdNeuEuI6abT5cR80iFfY+LVLhOmo2uXAdNeuEuI6aXTZcR80mFa6j9lQIcR01q4w4bmCVDNdRs8uG66hZI7MbFdl335OJGSaoJSGGJqOfIT5wzii0OUbh6XbOsbFD5Zt4b66dYoXLuc9NH/PzBWn8Jhp/9+eEcv0xtgd78ezw/MU/7lC91lRX1HxhzXtqvqjmrU/zTM0LaF5T80U172nPF9a883/UfFnN+9iGdtR8Qc3HmOqemi+seU/NF9V8Zp+oiOY1NV9Y85rlfHHNG2q+uOYtNV9cc/aJltW8ialuGG9ZVPOesdzFNR+o+eKas0+0tOZt9M7ZJ1pac/aJltecfaLlNWefaHnN2SdaXnOOhy6teUO/ZWHNp5jmmuNEi2vesZwvqLlEcmlbltW8p+ZFNG+o+eKat9S8gOYcs1hac/oty2s+UPPFNR+peQHN2Q9dXvOBmi+u+UjNF9d8puaLas7x0DKas0+0pOYDy3khzem3LK05584tq/nIuXOLax5G5/i8/7Kac45oKc3pKy6reU/NF9X8hU8/3h8Zcn5A7RfTPqgruh36bR6Zfs+RpOI0nrud+P82CRQiEDQ4i98P3Id4f3IoweGNV5kUSlPAKvThjQEHbKUX5PDWn3GxYo+Cr3RF/RfXX3zU/M5z0ZQkypAIq87yraYl1GdLUJrAtv/bou6L677j94Y3WLQ+JXxn0vL678bzD2K/OLwJIezl+xCW47CjHLZiGk6cvFecBJYjEFS9iOU/7D9z8o5qvuWoJAH0B6R/RhLLk2BbXEL1j/7TmWNEbnntX/gr7cbtXlTkTFtikihHIqtAf6gch+ANHfnjP8Q7kkQ5Ei9deF/Usb/7EduIghxeuS+pfjH1g9pUv5T64Y2Z9IrK6f+Vw3sYQ5r4LsZyJN75b0cx9WRQisG2vxLVL6d+0PK76Jn+zIiRCRIYSSaLUix2YnpIoByB3TiKsMcxnIIM5D3uJyRQgMCez/0RlS+gfMh3GMOh9strzycLbBFgpK40h+M4s27bn8c40fIcQj04XJnL8jaewRktNmiwVpTjcMoaUED5l/64fYfRA5b95Qm89kef+mOPWf6LqH/ic3+pcYmQKjIoweAqKnGRotaM0i3P4ebz3zLHi33m8hzYYy5HQZ7Nl+fRyGBpBu98/l9T9wK6H8Z+8Zb7yf927JUO42eXfnvqr8VeQgkiYV5RjuPxuUxLNN74c/Z8a00SpUhsxV409S+lP/0kCxTEZ2XbYIHF6sgOW4jyPETLQxIoRmDXX/E59V9cf45qltSd8buy6mNsX1YVJIcyHIKOP8RcUf9l9cdaarRCZdTncx/llMe8ivAE1F48lyTKkAi5P/O/7JNAIQJXjusYWSKRVWCUrhwHrmNkhQTXMbLBgesYlVSfvbSS6nMdo7L6cx0jKyS4jlF5BlzHqKz6XMfIGgmuY1SaBePZpQlwHaPyDLiOUSkCuzHn++57ar+49ij1IUYko2mhv3zOqGkxFuGpWc6pWF79b+JRXDNhaf3Pfar7mO4vqPraqr92b2MkYVV1XH07Xld8+mdOZqufqZIX8fh8l9s0as1NRRZGWPRkYYJF6/Myk4UhFjVZmGDRs70wwqLzf2Rhg0Uf2+6OLAywGGNuerIwwqInCxMsZvb1TLGoycIIi5r1wgyLhizMsGjJwgwL9vVssGhibhrGo0yw6BkzN8NiIAszLNjXs8Kijb0L9vWssGBfzw4L9vXssGBfzw4L9vXssOB4txUWDf0oIyymmJea43pmWHSsFwZYSMScNsoGi54sTLFoyMIMi5YsDLHgWJIVFvSj7LAYyMIMi5EsDLFgv9sOi4EszLAYycIMi5ksTLDgeLctFuzrWWAxsF4YY0E/ygoLzuG0wWLkHE4zLMIoK9cDscGCc5utsaBPa4NFTxYmWLzw+cL7SoMiB2RSnElQXfQ89Ns8I+E9R/7MUnruduL/2yRjjIycG74fuA/xDPKxxOeNP4d0rNLBWzDCm0kO6B0Y4PPWn3exYteC73ZFLma4iC8dVk3fc784vFGGhGwRCsfyrcSWqLClsUpm2/9tkYcZHjt+b3gzUOvP5Lvi7HDZjccdxDhAeFNN2Mv31ZTns6N8tuI1TtxxbPlJpjwZOea97j+LjH7h2+ZMkkF/Rq5DQnYI0QewROOj/3TmGMm0w+SFv99u3O5Fpc7UAyAhe4SyOvTP7PEJ3tmRT8WHmBISskfoZbzSsT/+iG2QQT6v3JekYo5KoEAq1qiENz7TS7PH5SuH9xGHa/KdxPYIvfPfjmKuyMYam+14F1KxRiVo/F30oH9mRM00IcwUICNrjHb0OiRjjcxuHMXZ49iaQTZfRzInJGOIzJ5X5YhEDBEJeoSxNTKxw4RP1jwNMoxwWuVzHGdyhmsyjmaHT6g3hytznt76/SeOM59sU2ItssfnlDXGEJGX/rh9h9Eb1hU7ZF57NU79scesL6aonHhVLjU+E1JLNpbYXEWFLtLoAKObdvjcXNdB5g4yRmCXDyME9ujIWhzyvCfZWGHzzp/3mjwM8TiMcYAt95P/7dgTCOOdl3576s9nL8cSqTAvLcc/+Zz0U6D0xqdkz3sJJGSN0FaMGpCLNS702yzTEd+abY9lRqsjbmyB7HISjQ9JxhyZXX/f5+RihgtHpy3yYNzTJhXM6ZDVVMnHFp+g7w8xt+RigwvWhKQ1s0VFzicRS0QwzyY8SRg+kZA1QkGVM//LPskYI3PluI7aUyCU1WF00x4frqNmnRDXUbPNh+uoWaTC3qdFKlxHzSYXrqNmnRDXUbPLhuuo2aTCddSeCiGuo2aVEccNrJLhOmp22XAdNWtkdqMi++57MjHDBLUkxNBk9DPEB84ZhTbHKDzdzjk2dqh8E+/NtVOscDn3ueljfr4gjd9E4+/+nFCuP8b2YC+eHZ6/+Mcdqtea6oqaL6x5T80X1bz1aZ6peQHNa2q+qOY97fnCmnf+j5ovq3kf29COmi+o+RhT3VPzhTXvqfmims/sExXRvKbmC2tes5wvrnlDzRfXvKXmi2vOPtGymjcx1Q3jLYtq3jOWu7jmAzVfXHP2iZbWvI3eOftES2vOPtHymrNPtLzm7BMtrzn7RMtrzvHQpTVv6LcsrPkU01xznGhxzTuW8wU1l0gubcuymvfUvIjmDTVfXPOWmhfQnGMWS2tOv2V5zQdqvrjmIzUvoDn7octrPlDzxTUfqfnims/UfFHNOR5aRnP2iZbUfGA5L6Q5/ZalNefcuWU1Hzl3bnHNw+gcn/dfVnPOES2lOX3FZTXvqfmimr/w6cf7I0POD6j9YtoHdUW3Q7/NI9PvOZJUnMZztxP/3yaBQgSCBmfx+4H7EO9PDiU4vPEqk0JpCliFPrwx4ICt9IIc3vozLlbsUfCVrqj/4vqLj5rfeS6akkQZEmHVWb7VtIT6bAlKE9j2f1vUfXHdd/ze8AaL1qeE70xaXv/deP5B7BeHNyGEvXwfwnIcdpTDVkzDiZP3ipPAcgSCqhex/If9Z07eUc23HJUkgP6A9M9IYnkSbItLqP7RfzpzjMgtr/0Lf93duN2LipxpS0wS5UhkFegPleMQvKEjf/yHeEeSKEfipQvvizr2dz9iG1GQwyv3JdUvpn5Qm+qXUj+8MZNeUTn9v3J4D2NIE9/FWI7EO//tKKaeDEox2I5Xo/ql1A9afhc9058ZMTJBAiPJZFGKxU5MDwmUI7AbRxH2OIZTkIG8x/2EBAoQ2PO5P6LyBZQP+Q5jONR+ee35ZIEtAozUleZwHGfWbfvzGCdankOoB4crc1nexjM4o8UGDdaKchxOWQMKKP/SH7fvMHrAsr88gdf+6FN/7DHLfxH1T3zuLzUuEVJFBiUYXEUlLlLUmlG65TncfP5b5nixz1yeA3vM5SjIs/nyPBoZLM3gnc//a+peQPfD2C/ecj/534690mH87NJvT/212EsoQSTMK8pxPD6XaYnGG3/Onm+tSaIUia3Yi6b+pfSnn2SBgvisbBsssFgd2WELUZ6HaHlIAsUI7PrrP6f+i+vPUc2SujN+V1Z9jO3LqoLkUIZD0PGHmCvqv6z+WEuNVqiM+nzuo5zymFcRnoDai+eSRBkSIfdn/pd9EihE4MpxHSNLJLIKjNKV48B1jKyQ4DpGNjhwHaOS6rOXVlJ9rmNUVn+uY2SFBNcxKs+A6xiVVZ/rGFkjwXWMSrNgPLs0Aa5jVJ4B1zEqRWA35nzffU/tF9cepT7EiGQ0LfSXzxk1LcYiPDXLORXLq/9NPIprJiyt/7lPdR/T/QVVX1v1//C/n99SHVffjtcVn/6Zk9nqZ6rkRTw+3+U2jVpzU5GFERY9WZhg0fq8zGRhiEVNFiZY9GwvjLDo/B9Z2GDRx7a7IwsDLMaYm54sjLDoycIEi5l9PVMsarIwwqJmvTDDoiELMyxasjDDgn09GyyamJuG8SgTLHrGzM2wGMjCDAv29aywaGPvgn09KyzY17PDgn09OyzY17PDgn09Oyw43m2FRUM/ygiLKeal5rieGRYd64UBFhIxp42ywaInC1MsGrIww6IlC0MsOJZkhQX9KDssBrIww2IkC0Ms2O+2w2IgCzMsRrIww2ImCxMsON5tiwX7ehZYDKwXxljQj7LCgnM4bbAYOYfTDIswysr1QGyw4Nxmayzo09pg0ZOFCRYvfL7wvtKgyAGZFGcSVBc9D/02z0h4z5E/s5Seu534/zbJGCMj54bvB+5DPIN8LPF5488hHat08BaM8GaSA3oHBvi89eddrNi14LtdkYsZLuJLh1XT99wvDm+UISFbhMKxfCuxJSpsaayS2fZ/W+RhhseO3xveDNT6M/muODtcduNxBzEOEN5UE/aek09xPjvKZyte48Qdx5afZMqTkWPe6/6zyOgXvm3OJBn0Z+Q6JGSHEH0ASzQ++k9njpFMO0xe+Pvtxu1eVOpMPQASskcoq0P/zB6f4J0d+VR8iCkhIXuEXsYrHfvjj9gGGeTzyn1JKuaoBAqkYo1KeOMzvTR7XL5yeB9xuCbfSWyP0Dv/7Sjmimyssdl2fyMVg1SCxt9FD/pnRtRME8JMATKyxmhHr0My1sjsxlGcPY6tGWTzdSRzQjKGyOz56x+RiCEiQY8wtkYmdpjwyZqnQYYRTqt8juNMznBNxtHs8An15nBlztNbv//EceaTbUqsRfb4nLLGGCLy0h+37zB6w7pih8xrr8apP/aY9cUUlRN//UuNz4TUko0lNldRoYs0OsDoph0+N9d1kLmDjBHY5cMIgT06shaHPO9JNlbYvPPnvSYPQzwOYxxgy/3kfzv2BMJ456Xfnvrz2cuxRCrMS8vxTz4n/RQovfEp2fNeAglZI7QVowbkYo0L/TbLdMS3ZttjmdHqiBtbILucRONDkjFHZtff9zm5mOHC0WmLPBj3tEkFczpkNVXyscUn6PtDzC252OCCNSFpzWxRkfNJxBIRzLMJTxKGTyRkjVBQ5cz/sk8yxshcOa6j9hQIZXUY3bTHh+uoWSfEddRs8+E6ahapsPdpkQrXUbPJheuoWSfEddTssuE6ajapcB21p0KI66hZZcRxA6tkuI6aXTZcR80amd2oyL77nkzMMEEtCTE0Gf0M8YFzRqHNMQpPt3OOjR0q38R7c+0UK1zOfW76mJ8vSOM30fi73xfK9cfYHuzFs8PzF/+4Q/VaU11R84U176n5opq3Ps0zNS+geU3NF9W8pz1fWPPO/1HzZTXvYxvaUfMFNR9jqntqvrDmPTVfVPOZfaIimtfUfGHNa5bzxTVvqPnimrfUfHHN2SdaVvMmprphvGVRzXvGchfXfKDmi2vOPtHSmrfRO2efaGnN2SdaXnP2iZbXnH2i5TVnn2h5zTkeurTmDf2WhTWfYpprjhMtrnnHcr6g5hLJpW1ZVvOemhfRvKHmi2veUvMCmnPMYmnN6bcsr/lAzRfXfKTmBTRnP3R5zQdqvrjmIzVfXPOZmi+qOcdDy2jOPtGSmg8s54U0p9+ytOacO7es5iPnzi2ueRid4/P+y2rOOaKlNKevuKzmPTVfVPMXPv14f2TI+QG1X0z7oK7odui3eWT6PUeSitN47nbi/9skUIhA0OAsfj9wH+L9yaEEhzdeZVIoTQGr0Ic3BhywlV6Qw1t/xsWKPQq+0hX1X1x/8VHzO89FU5IoQyKsOsu3mpZQny1BaQLb/m+Lui+u+47fG95g0fqU8J1Jy+u/G88/iP3i8CaEsPecHBbjsKMctmIaTpy8V5wEliMQVL2I5T/sP3Pyjmq+5agkAfQHpH9GEsuTYFtcQvWP/tOZY0Ruee1f+Ovuxu1eVORMW2KSKEciq0B/qByH4A0d+eM/xDuSRDkSL114X9Sxv/sR24iCHF65L6l+MfWD2lS/lPrhjZn0isrp/5XDexhDmvguxnIk3vlvRzH1ZFCKwba/EtUvp37Q8rvomf7MiJEJEhhJJotSLHZiekigHIHdOIqwxzGcggzkPe4nJFCAwJ6/zhGVL6B8yHcYw6H2y2vPJwtsEWCkrjSH4zizbtufxzjR8hxCPThcmcvyNp7BGS02aLBWlONwyhpQQPmX/rh9h9EDlv3lCbz2R5/6Y49Z/ouof+Kvc6lxiZAqMijB4CoqcZGi1ozSLc/h5vPfMseLfebyHNhjLkdBns2X59HIYGkG73z+X1P3Arofxn7xlvvJ/3bslQ7jZ5d+e+qvxV5CCSJhXlGO4/G5TEs03vhz9nxrTRKlSGzFXjT1L6U//SQLFMRnZdtggcXqyA5biPI8RMtDEihGYNdf/zn1X1x/jmqW1J3xu7LqY2xfVhUkhzIcgo4/xFxR/2X1x1pqtEJl1OdzH+WUx7yK8ATUXjyXJMqQCLk/87/sk0AhAleO6xhZIpFVYJSuHAeuY2SFBNcxssGB6xiVVJ+9tJLqcx2jsvpzHSMrJLiOUXkGXMeorPpcx8gaCa5jVJoF49mlCXAdo/IMuI5RKQK7Mef77ntqv7j2KPUhRiSjaaG/fM6oaTEW4alZzqlYXv1v4lFcM2Fp/c99qvuY7i+o+r2qv4j6nbsw4+p5nHW1eYvETQK40+pVnjmZuX6mql7E4/Mdb5OpNWcVuRjk0pOLOS6tz9dMLka51ORijkvP9sUgl87/kYs9Ln1s9ztyMcZljDnrycUgl55czHGZ2a80y6UmF4NcatYXk1wacjHJpSUXk1zYr7THpYk5axgfM8elZ5zfJJeBXExyYb/SIpc29l7Yr7TIhf1Km1zYr7TJhf1Km1zYr7TJheP7Frk09McMcplivmqOV5rk0rG+GOMiUX7aMXtcenIxy6UhF5NcWnIxyoXjYha50B+zyWUgF5NcRnIxyoX9fZtcBnIxyWUkF5NcZnIxx4Xj+3a5sF9pjcvA+mKYC/0xi1w4D9Yel5HzYE1yCSPJXB/GHhfOG7fMhX6yPS49uZjj8sLnEe/EDeockI8pPoGAaHvot3k2xnuOaD4JYs/dTvx/m5QMU5Jzw/cD9yGeQVZWWb3x55DUUyCFt7SEN+cc0LMwxuqtv9LFiu0LPuAVGZlkJP55WO1/z/3i8CYk0rJLKxzLN2tbJcSW6SlQ2vZ/W2Rjks2O3xvegNX6M/lORJuMduNxBzH+EN7OFPbyHU22WO0oq62YzhN3HL0GUrJFSY55r/vPIq9f+OZF85TQX5LrkJZNWvQfrJL56D+dOUZZbfJ54e+zG7d7UbUz9R5IyzatrBT9PNusgpd35K/1IV6PtGzTeunPPPDX+qdnxjbLNqtX7ksSMk0oECEhy4TCW9fp7dlm9JXD+8FDuvmOcNu03vlvRzGH5GSZ07a/AwnZJhT0/i565T8zwvdkaGFmBHlZ5rUT00xKtintxlGoPY4TGuf0daR0QkpGKe35Ox+RjlE6QZswTkg+NvnwyaanR4nR16fA6jjOgN325zGuZ5NVqE+HK/PA3sa0cDbY0yHG2mWb1SlrklE6L/1x+w6jT6xDNim99sqc+mOPWY/MEgp3vtQYUUg5OVnldBXVukgjGoy82mR1cw0PmWfJ2MTTYMXIhG1SsgaLPJ9LThY5vfPnvSYbo2wOY/xhy/3kfzv2NMI47qXfnvrz2YuySi3M28uxWT7v/tSIvfHX2/MeBmlZprUVoxVkZJkR/b+nQkr8dbZVT4XX6ughW6ynwUz0PiQl05R2/f2ek5FJRhyBt86GMVn7hDCfRVbyJSu7rM7ivX8gI5OMsO4oLZ5dQgeOz6ZZpoP5RuFpz/CJtCzTCgqd+V/2SckwpSvHdfieGq2sFCOvtllxHb6nRIvr8D0dVlyHzzoh9nStE+I6fPYZcR2+p0SL6/A9DU5ch88+Ia7D9xRpcR2+p8CLYx1PgRLX4XsanLgOn2VKu1Gdffc9+Zjkg9oTYnoyqhviEueMlpvmFVYs4Fwjm4S+iVfg+jkWGZ37nPUxb18YIvNX92ffPh74/Jy7f/PfrlKuw/faHzn5FF/HT4O/V/jUutmN+mnyf/Jr5X+XfaP/XT71/p98av0R8imoIJ8qvUrjt7V+mvTcZuW+nZ7bpBTU/tOgnyo9Llyt109DPCOUpEa3+N7rdojbOp7baErCNty9i5+uY56muH+K54d01LptdIv9vW6HuG31e6vX66IO4X/8Pup9Wt0Ouh31eDmv13R0ur/X+7YxXeH4Tre9/l7rFtdtVLlW9Wpu6IW71qo0zuuUaruScvDr9VOn1Lqok6gJik26W60pr1XhSVNaJYVDToNOk27xe6vbQfeP+r3Rba/7W93iuE5/x7bW/bOmelJt65WyNKZPvX7q9FOjKZOSNqsWteo26ZUq3dapBlR6TpvKaZ00rbX0Ven8VtNWp7tWeo82/dakWoBaFQhC3UFzixrVpjzNKS29atJqzkG1i0fJFkdUUbVR6UxKZ1K1J1V/SvQa/Y5tpftrvQ7OH3Rb63bU4yr9jnqK8ot0QSnwaTR/nZ4j9mlwsEUgMae81qoDciFscFyb6DTJeuXyPK6UhtbBPuG+qC3NilUaV0pNp7QmTXMo02JXOrVPnea7U/vUaQnptWZ1WnvELkxae0bl0mipn7QmT1rvJy0zk9qHSevlpDpOyn1SOzRpOZq0tk7KYdJaOGn5mlSjScvJpDQmLVmT8po075PW1klrzqSletLaXCcF6lQrRC9cJdsn3D/bp1HvCPs0JOJjynWlaoJnq2WhUcVGtS+N2p9RS/CoJXxUnqNec9QyNGqJHrUmjloDRq0hYW+rWxzX6e/Y1rof9mnWM1By6/RbrXep9Ti0ojiuThRr1W3SK1W6zfapS9eBdUBb0Sa9unR+tk9onSstAdl2gUmjlITgrFcYNLewT12qyXNKS6+8a5ftE1KA63R6hOSo1/2DHjeodoOqPyR6jX7HttL9tV4H5w+6rXU76nGVfkc9RflFupBO5KpNZXZKuRlSGZ0TPVjnLpV7WEdpa+FnoR1pk+Vr9e5in2CVwLhZuW+XWuMhaT2mUoPyU6X7VqpDo2WiUTvSqB1B+4561GiaGrULvV69V50brcm9lqReOfZaLnqtfb3q2Gs56TU3verap+tM6T69bifdhv2DWoxB89ar3oPao15V77VW9lqvBrV3g9qrPtWTJtUT+JKiV6NHoQ708bwh+VitlvNe7YQwhcc8JjUaVTP7T6hLteZUSnKTct4nhWv9LjnqVLle79urMl06r9PtqPt73eK4QX/HttUtyjOYrJalNn2qk13JpRQWptYzJ73mpGkeUl7QLufSiXa5VqskNWvS0jbpeb2DfYJ9AcEp/ZZ90j71E5CSQa/UpxrVpZxkOwxNcsvfpvIDTXCE5KjV/Z3mtNVUtUl9/N7pfmwb3d/qd5w/6Rb7Zz0O90O9hcK1pg9Ko/2Al9OlktmpCnXyvuvkT9cr/nKbNG2T8m2qH20qxW1qG5rUbjXJQjYr9+1T3RoS7SmVLvQrq9QOVZof9Adh1xpND/ywZuW4Ubch17PWnjn1XMTuzFqSZ633s9qHWdM/q52Z9Xqzcp/VDs2a/nnlPr1uJ93K/knPmzQdY9qP+1Z6/KDbUX9vdYvrZvuULQbs+axXQ3+hW7l/tk+zphj2KXvROdeNqpn9J/htjaaoU/s06/XapHCt3yVHjV6z1Ry0qkyTzut0O+r+Xrc4btDfsW11m+1Tr3dGCUJ5rZPnXyd71iZ7LntFi1a3lV4Jecn2CX5+l6wD+mdtajVRGuDr5J52o3VjXrFd2SeFFapW8jJpLrN9gk84p7QgvUOqs10qR7VeZ9AjJEe17m/0OChQJ/Xxe6f7sW10f6vfcf6kW+yf9Tjcb1BlkPta0welYZ/apDW2OU8oy9AN1us6pn/Uba9blOZJvze6rXSLcoPz5HogDDsEa4WWaUjbTre9bnFcpd9H3YoHIukYkqUWT2RIv4/6Xe4zqEUa1CINqtyg1x20Tg6ajkHTMWi+BrUQQ/JMxnTepFvZP6V0DHp8o1vcf9bjcN3st6J9QBmXfMLDHfT8QXXAfcABXm+v+yfVr1bdK93Wet1edZPvTdJz1O+DblvdX+u20/29fq902+p+XA/HNfp7o99n3cKvQT4rTe+o2163KJezpn9S3WbdDnp9pH9WPXB8r1uUn1q3k943RzjkuEb1w36Ud5RflL9O74d0zrqF7ihHaCFGPQ9blAtJR6X7a81PrTrWqmuduFT6vdLzJv0Ozxznd/p91u+9bnE86l2r6UC6Bt22ml/oDwU7rWNSZnNPLPuOsDTZVx8S7aw32r7WIebQJPWaZI2blfvmuANSkLnWKWZXpXMrLf3NSsvb6bbXrViPSf2XUf0b0KxSD6JSMtkPr1KZrFItrpJdrFyOLqLsVEnVKtnJKuWqSja5Sla5Su1xlSx3lcpc5fqVq0zpU47e55QO6dwmfcrpm9MZ+W65FcWnOqVgTvfN/u+wokHuo+UUgHb2jseU5s5hfCB7RvB5m3RXsTltimNVrlqhM6Z9Q/rUpl/r9KlLv/ZpX5U+tenXfI98RpOOa9K+OX1COc3lD30t2C35BD+jT5ogLbWWMiEwp09Dum/OL9qF1VgWvLI8NiT2u1nROo9S5FGNOmmR25/ci85k55WrdCkl6ImgJNepfNQrJSq3cF3a16yUo1wuxfeZ1HcSNWdtqWY3q88zrxCvdE+lZ076HV46rtDp91m/97rF8bASbUpLTl9mCpWzLzUl1XLfG1ohui/2Mo/3oV3oE6t2hRpqUJUs4phoIdbVrNw3j7MMKX3ZSubSnMsB+ni15rpW21in/egDY1Rq1K2MJQgXjBugH9rrcb2W1V7P77Xc9Uq6d4hi1NqXR4SmTr+3eh/ZjxhUpX3yRs9r9L5N2j/p+Z0eX+kW9x91i3xA4TZ9yjV9TEflVqjT89H2IepQrzDNfT/kBmrm2BT68hiVmbWuSsnv3JgU7vV7p9tat7P+3uj3VreT7pfjBj1uTMdV+nul33E/tOFzOgJWK4/E5dhCjofOqaTVSe1Rt51eCXlBDcgxrjzGlq1aLm3IC+pQne6KklCl32D3mpU2F7mcNffwaJpkYWs3p7Qg3od6l8eg57RFDiVHve4fNKe9qj0k9fH7pL9jO+h+jEl3+r3R76N+b3WL41EfkXukq9Mt8tKkPOTo3ZDKMco4xn5F2+z15nGg3IOc06ccQ4RVGldKA/y5fF/4So3LsbMppTS3xbBtlUOktlf71Kud6dU+9Q59YIxKjbqVERVJz+QQ05r1u9TkKVl9tB6Vti+iy6Q6Tsp90jI+aTmaVLVJa+GktXBKsaVKW5dKW58q7Z/0/E6Pr3SL+4+6RT5glXJ9yx4LUjm6bJ+Qr2yfcEdQy5GNMakCNbMHli1Vo/doVUlRsE8K9/q9022t21l/b/R7q9tJ98txGI3t03GV/l7pd9wv26dOj8heVZM+5XF65BeeYK2twqR2aNJyPmntmlZ6KrCGuU9ep7a/VTverOQl26DsL9d6j/wbakH21+ekbqNXgn3KUZw8Htan0pbtE8pJr1uUJ8lRq/s7zSmO75L6+H3S37EddD/GpDv93uj3Ub+3usXxqI+tpgPp6nSb7X4eYc69iNwfhw80rdgseEioFa3LEch2hQ7KfpXqzOiy15R9Kty3S6oPKX0gUaX2rUpeWJV+xbgGrB5YoUahvwgPQq4FrwH9YIwzYiwA8WP0l1otYZgT02pJgH1GH7vVWoM5GRjZR18MerVamzGGjfYYMVmM/8N6IMKNeoF+R7tileAP1yv9BNwlxxl7vS6UbLVE5RG9NvWMupTbPBMtWyW09eiZd1onMbumSQrju9yn1pw0mgPM0mlUgUav1+hxtR7X6HG1KtKkba/bHCuZ9Mo5ptylT7BUea5G7i9Vemav14RabcpLHjOC99Im64BecOvqVAqREtSheoXSrPfAb8hB43IcA+Wj09zndiHfd0pp6VXr7AFD/U63bcqhXLfS/bXmtFK1q6Q+fkf8BdtO9yMqALqVfu/1e61b3G9SZZBSpA9KIy9NykOOguVxhjw2DY8Ls/DEZqF09y57TTnmmeewwSqNK6UBPlW+L9qCxuW5dbmFypEO+G2Vw1gd7EurNahV/wmRc9jrNh0vczGk9owO/UNJ1ag1edR6PzrMbun0PLEzY7qOcB81B6Peb9TaOmotHLUWjlq+RuUyajkZ1W6NWrJG5TWqlqPW1lFrzqilenR5vLpLuuYYEeYXNS7bp0HPz/Zp0JSBGiIi6JONLs88y/ZpTp8qvUetSkrOqqQwvktMGLN0Ks0BZulUqkCl6UFsd9bjpEQODrNoqrTtdZtj6Y1eOc+zy5/ynCbkF1a31tIwaikatXSNWrvGZHfQvtQux9Zrh94vbDD63GOyXJijKJRQMrJ9Qi3oVwgOqm6lVwKBHA+b06c+XTPbJ5STVs+f9AiJoEsdHFSzQb2RwU1Jffw+6H5sO92PkSHQrfR7r99r3eJ+kyrTajpaTR+UznY/98KuVWXR4lp9rmuHGdLSF0XLc73C6XqlRZBvGPO/Ti0jFM32HpYKSqNFQMlBWwc7dq265bnl6MHkuJ9sc/Qa7c918r7kf/hZ1w7jrfI/RtDhs12ntifbyWuHsViMyF67HFlHT0Wufe2k533tchwEcbQ8U/XawR+Qfj1mcl0nm4C5FNcr1lmYiyIYKbx2mFcHS3jthlSKrh3GMjHidu0wv67WknPt8vwDzFWEj4Q6hVp+vWLZrx3mAWC25bXLM2/hZ8HPhT+La2KO67WD/3Xt8jxxePnwoa4d5nzCYl6vlBwZ30bfBn0NzKa9dpi/jllV1w4ztjD36TpFYBD1ul6JuVw7zM3HPK1rhzlcOXp9naIFUo+EZhuf8rj5ZEfY8zE+YXzXUx+1g8crI5ObTua+SGnfcNL7l3kCoeRuOunZIIY3aDxCZixtOuktSJuLVkN6+jLbcYzH9NqLyxERGW+eYwpgwSRiKnGWTSdxUon6YxZvq610FY8QX7TS/myendRoP7z3x8i83Uq9tT7mEWNnXcyBjFjLODPGqqSNFku6qW1xoz3bOV4jKNOpjyKzsiXK1GiqtvwxlUNUf9SjNp3MfJw0jau2ZtZ2XYjMDrPqpTXu434ZBR5SnxezqBAF3dRWR+Jc4Rp4dmRS67jpMPNN/KZADN5ppR6FpEDGCzGT8jqmTI4ST7hLx8OnkzGlTTepjy5jFJKX1fEBmX0l7Cf1R7NPKqNQ0idu4j1lLg0sh8ydCvne1BRK5AD+II6V8bRN12hepfeFGK5YC6nRkq9WW2pEjMTPa2MJaRzmpmHOrZBotNctqRRfA+MJ4sFIfFlqkkT8xYuCJZu1pMrMMdFOoqNSH2XGssTcNtWDEk8YM7s2nMy6bzUdbToTMdCgQqXtuqSgdojXyuxkod7rfTGi1SkbmRUsR0hvEZ6b2AFJk4yXbDqJG2Lu5oaTOLXUgD6WokE9Q8zllFT06klUUYdGy460VOJTNdpXlPzIsyC91sdZLVOld5CoY+Py0x4Sz5DcScnC3A95AmfSs1q1LY1+w+yMWS2dlNBNl+MVEjGTOF8VFZA7YqxH5sDN0RZ2Wntz7FBKukRD2lg/xVYMDjHSKdWITSdz9qVm4RkPieyKtRQ7IbP20DMRGypRAZm3t6n1D1HWQVsDmXU3azpnvVubauagqZ8jIYlvIBIis+hklKCNV5DyLzP9ME4kT5AMqpNY7jqRnlVlpALzIuQ46c22yWpI7KFLNgzP+MhTKY1aMnga4kfLTLkuliCZPYc5tlIKhfOg9U3qImZtSCmetcS32rpMyQZfu9vWWM6flFjrMONdrtGrNZY+ch6VbdWqVaqTjLBMyRNotbWV2aqbDnPXZW546/AcjjyVM2mNGzR3Ui+vtSVsk03adDJ3Sp6NQB9N2iSpz00kgnkvmHNcOTy/iB7SppbqyqFXJCPbndoiGXuZtdXEPK02tbCD1s1GqY0xtY3Wf5kTsan1UGarY0yu07rcrxAWC5xjL5OWa2kboCOeIJBrjtrKSH0cNL1DajtaVWrTybwmKdM5atVr69ConZFYdZ5pJE8btTGVk95pdBjvh42R8YJNtWsy7pOf5Ji1ZrV6jMRd85M8k+ZB2NbauuU5SBtOIi1tTKPUU5RU9CcmbT/EJo9qJyuHOVUbrk75aNRajtriIb6y4WQuMErPqD6KtLjSv9hw4gtKCZ3UPg1agsQz3nAyN1BGjTc1t62y6x1Ggm4fUWnrMjlEQyRSWyu9UWvwrKoIb2ldxEqN6gFizuWs5axX77ZJ3mWeBS/2SeZINPFeMhqPJ4t7bd8mvYvUnkFbKcyEG7SUderBVLrN45nyHGSbLG4+Cv26Xi3zoBZLShcig1J7q+S7jKoBPPxO7VSVSuy4Ql5iXKP6wk2ynJNeeUPLcKWt06bWAukhDElxlHCxZxJhECvU6TEyF0EiQJ2WZ5lri7nKo1oD8d2rmOZalcDTj53WoEm9mVl9jhzrrLTcyW+ttvPi70gplGeQZJ7kppKQGiOeAGpUpT6M9CereKVJW1n8DS4/VTcqA7H+my7HVaWsdOmsTfXaMN43qteHut4qCbF5mGVbaa4GJSrj+PkZpUm167WObmo5z/MMer0L+kWYPb6h5ULiYp22fINDbFH85z55J63WrfxMi1jQUdv/TYe43qzlUSLV4ie0rk7qyPNis+rbaxkRFQf1gWaHkW2ZTyLebq3Wu1X7glhxrcTkCptaCmTuFKL0o5Z8eapW/PrOYeastOSTenzSa+q0Rc5PLjSakl59ukbPz6VMvMRGLafEWCf1JhChqNWioj+U263G4ak7Kat1qsOT2kXE/uBndGqhZaQHURQZkazVZxo0pzIijnG+0eGpH7F0rVootAAgMWirPTiMVmIW8YZau1b9LsxhqrVVmrWfI/0eyanMm5IcIKaJWVpj8sQn7Z1UDk/N/h4xhOxXyZMfs8Ooa6N+QK12alLtRocxuMfjAegrN2ptR61Pcv/c95cew6yWqFH7LXaojWq02qaLnRFPAr3A7CfAOsh8jk3Xa10VTdfrW6HNGVKZblW1/Gxsoz4IogzShmLe64ba7MphroPcRWpFo9apSdZsUosza4mRVGUrLk90SN3Y1LKFWfkbyV5UWlOlLk6qM+K5s3oyvXokiEdhZQQwbjTVjV5doljDSo4kvgrr0DpEJzCvt1ULISqK1ylPjcF3XcfCIRaOHiPs/KDtMmazSHuCXnCt18H4D54DntTSiQWTmf94/kNKjNjrUX1c+EGtWrBarSx4DupD5KeNu9RGwqqL34rnN2WsdtJWqlatpcVD/3lSmy2Rpi6WPTzNIHVO6nuvfhbilZif9Fg8adQWU9pzxCVn9bPQN5HRx059nNrlWBDWSYFXKfMWNvWq0rrmOW6DWqRWy/Sgtqt1iOQ1eo1aa/2gpQIzlh6OW0nb22m+W+2rdQ6j0dWK51Y7RHs7LedV8saEjFgNudegqZAjpK5K7148U9jBPA9MfHOpQ5VqjOuLfZeaPal9kJhx7ntV6fhGlepTOzU7jEd3WvPkuEFz0cTjpFWSyC3GuHvVFF4rfCzQy3NaK62hlZasKXkr93lD9/tQct6gdXnUVq7XtgSzqeF/rqYN5Qotj1iJ2SGKdxdHzMKRtmJys95r+OR4xMtnbX1F9exN3WQkJUmu2uh+rKIgUbBNh0hSrxZycIhF3PSpZRwCFkJS2KmdmbXejWrnpO3b1FrYaxs1aFm+VuvZaHu5+oceEpSq1Ieq1KZJHwtzC+SeldYWmTGO8QvM5lnvbyO2peLnikUQi9xrOz+vjCB8+tckKzdpmzarpZQezZZSu+vcQb0eKeESAZQ5WEL2oftuaM9kdjnKIVamUc1Xz5Yee6vtongfrXpoaEfh6TQOT/ghh31qUzYd1vF4vE/ca/uIlm3W1nlymDfy+X8bTiIAEmGTuGSTPLVVKnelefWvVcvSJ48lq1G5/o57t1qPxP/vtX2VvuBdx9/8u10C7s/J3X+P373XNlW85Vm9ihwLfKgkrqYLs8jv+xPb3mscRfoG0qPCcxiIrkjfFfNosTpLrXWm0folZRjzqMUiSQuX1RDPvlMPE6NoaEvFYvTqGW+qjzUka4D2ZNJ2XsrspL6/PKvX6n0mtUZ9SmXnMNaCVZ6yly/WFzFgRGfQ58AM6lH9FESXZv2lSn7yzRLSq8fTp/4Gnk+VSGStPnudarf0wDAetan3EN8A43lzarU3HVZV2NB+3qTe5GZq11ef34PXLGtQbaqOs8Nsx1p7poh9SU9A/Ij6k/xtqI9WO4xczFpWqlSS5Rli+EV5/YzWYQyjV28G9rbRa8u4GeJNm1rzNxzms0vLh1UkNpzMu560VIxaM8XDlPLbaCsmXgZG+jA/b1ixILJf+sCDtkiybtLNCNqoaam1FR91z+r17xpJxDMvEgFptA8vucd6FyhBs0P8FmP94U+imrXDfAK51qA9ijzPYta7YpxO0tpqqyD9rUq1Fx9PvGw8kzw7RL1HtVvo1eB5oPVGoKTO3hyBqpO/DpawiphPjliztDbibXRqaaUP3Gp9qR1GOFctHEZj4clIDL5RjySP2E5qkW+O8oj1GpLmEsfBvAGM8klrOSkFqVky9jVpKzRrjyD3XvBMRKUWRuiO2vZL7Fa0bbUkjeoNSy2fXX6GHDlo1fuetO4hviDRS4xbyEhzfvpP7i59aoz9iZ3HCgSDy2NMrVqu/Gww2qdBbTHGgjBT/lr9WEmflKBe7Q1mAg3q03eqK0bUMftZ4iaNtvHw1SWmiCfvJGIjPSPx/2XUe7U2SOskUdhWPULMUbjZcsJiDWqDMXNH/H/MARErXWtvpE72RNrGKtm1UXuQmL0v5b1S+12rx445jrVet3eIWkxqJeExT+rbSn9oU1tGSTHWmJR0tarHoCVE+hJtqh2r8yCqG79U6j3LKEuT2hE8WYXWEhEOjIJUes1Oj7k9CoK8ycinjGJJ7ArPlEpMstY6IWu+9Q4zYaSlk3RILwJ3lh7F7NC7khYFPoRY61Z7WNIWiO2btU/U67Xr1PPBuK60OY1DPxjHdFrPJK7WqYXvtMQj9or5j10qQ5vqO00uP3H86+ZCdOpziUXrU+rQSmHNDolhbjr0i8VjnbWMtW7T4QmlXts7sbCb2hZILA99EIn1Sw1r9KqIQY+pDGFWf6c9lbxaSuUwg0MiWVUqWfl5AunVwC8U/wKzWCV+mCNDndoXrHvX6dXb9Ls884i1BXK/QcY+ENPDM6DiaXd6fazWlNsUiZrlGFG18oennWVmTqethbSOtcNaWpPDmhdSGuRuYhMmh7WNW4cxTplhInayT+nHXITa5fkpnVpsaYEwYjBryyAxeYwRSTRFRr/GFY8Zlki8r1nbPUQSEUHDbBx42eKPSp8QZb9zWNWzc4hpTGrjQUiY1trmYJy6Ui8Sz0vVaoVmzavE33uHta0mpd6pn3DTD9hINhzcZm2HxWpivFzKKCKek4P3jzmqQ/ISpQVEZENqIJ7EEh+p0dYO/SewxwymyiH6WWlty0/pNqm9aLSWSF829yDGVK+lBKF9wPyANqUTkTCMYs7aask8lc5hdij61UJYWoVGey2NwyyQIdWBPBYnHoKMYmHV4Q2H8bkmlgqZKyitZLYkUjalBzBqKUfUfkgpx7MYmK+FWWeNwxq5iI2PLke7kDOh2qSS8Fj/e0NbU5lPMmiJET8Ma0VI5B9WrNHWc9QamK3FqNYCs1YwslA5rIaKMSnM0kKbuP5cNYzryupK6FW3WkY7hxXPZc5ro3lqlBfmnz82V018Z+nFNZpGaefEH5LedeUw03DUEoQ5StcO88Tz8yuj1uncHjdaw/BsvaR8Sv77sFI+pP+ZRzHyHEyJmEvvSEon5jng6UqM0YvnNGr7h5FBrI3aq19WOUSbMdqGNcLm5BmjjyP+9ezWmZWGWdJN8oZkDVhED0WzzeSlDA4RzWzVpLeB3iXmM7UOTwr36gk1KZ/oJWNervhEsH0yFjOpj5mfEpGYQeMqTWevXLE+CCK6s9b2Tv2+1SeBK7VyGDms9b6z1hhpNTG3L/vxncPIeav1GW22+JFCCiubYKZLo+UYtgzPusE3lPyJ79NpXcZK44/NR5OVXVqtBVIy4engSYg6pap1eS7P6PD8icTApAcu7bxY587lVRar1IepUu2ftDXFGofoC2NujvSU8CTmhsP83DGVEGn5OodVFDYcnpCa1fPMs9awGuHSs9Iwf6XXcoDoEmJl0qLPWpdlJoaMIdQur/Yyq28qfkWneZd8iYcjo0Kza1Y8g0l9ofz8HmYwd1oCK21f0F9r1EtGmy82K48OZ39n9U5SAmuH52NlRF4I9NpPwupfGPUWDxHjA1J3J20bMVL++LMYYkUnrY2YByCRdqmLDz2ZUKsFkD6FWEHxAfBc7ePPLoh3P2qrJpHuShXA839SZqT129QzMTaFeGmrRAe19rgubBpKN7RA9EF4YWW5DW2nKvU0MCt/SpYNlrhX7hK9vDkquOGwptnoMBNBat7ksIZrttxD6gNVqkDnMANLeqt9Yis9sUFtKp61fIp/q2MSjZabTfUZYXnFY5y0ncOqmfkPq4E1qlyXON81WvHwH0YKe/XuNhMtRKLX+dtwj0e0Jfe3Y9Q3r/Jbxi9Xr/N43FTyPjrMdMJMGUQTa4cxZInxY7wA9rBXfxOxIJTS5kbqNpw8iSGe4aAtEEbAW7XYs/oU6JGhxXk8gvq4Dg9Hij7v73Ou9ltGk2+WiMeiJb3DKESl/h1iPJ3DHPNK65JEmOQ7nggYteyvkpS5nJV6pWK/8TQjejQSQd90GEXsHHqfKOtSBqUN3lRfWjwo6bWJT9E5zLCR+RKYnwWb+ng05bEysNoT3lB7MiVfFPE+6dHebzFu96hX/9bp60qNe7wnm/9+y6yCVQXW6Un16t2LvcCMMymBQgOzSDFjdHRY4R3z1qXN3HSIXQ0OcWpYAswkmV1+kmRweOIao5itw2xJKX9Y70lmbOH5llX2KEnSi630rPZGP2fDjeo5YSyocXiCB/0YzDN6qDf00N/neGmj/vXay5g076BwP8/173L7zHV8qvD3uDd087rrz2DBU8Di+2FmlYzK5qf3am0F8tgynijCc2kbrlGvT3htahmFz5TX3Rq01W219MKPbT/RBxFGrPoHzy3HLlutTxi5xFgCxgla7X1I72/TYUX+WtsIzNKd1P40Dis1bTg8M9FqfqS3M6g+ed2zRnuBmw5zbPNz4uhjixUV+4JZupi/vM4xubzIHNxeW+pGvfn20V8xU6lR+4UnZYQYVodb5xi0OYN6h5W2J1hz5uFfseaP9GPE+mxqHcCKJ48fIdYYbX2t6t9fR1dtuJQ3jEZuOqxFMjk8Hb3psNbdoG1QpzUDkbONB66zceeVNu651oZ7fMbrQ8/1flrzb9YZzFee1KLIuHheXXJKWkv9kHk1t/0geQYh1wU8LyMea37q6tMaPKjll2NmPX50WEmo1hrTp77xrLZFfG6sITVoSyitNerdp/Ze7jqp9UKUF+ucSI9aajvWZYCPNDrMhZdREvHQZ/WT8VY46ZvKOEynUaLp3r33txmPzS1f7xjEgKvUe8UzyXlF4VmtKyLr8NfwrGajLa6UOUTg0I/Odufh+2yscaeNR++14R6fDQ/KWJFS4q0SC8BM39VVWfPKADKCI1EqrI8r9rJTC9+q3cU7uOBHVuoP4OkXKYESaZa5ebNrXXejRG6k6ID47Vhj+b79UgZlzB4zCeQTRrjbtY749A8rUOO9fnherde2S6wRZrFhVQ5p63ot0ZJnaWkRscJM91FrGdrL26nYUL+oVx8Oqxh2SW3EA/FUQV7jB7OdOi1p0lYPLs99RJQaTw2KRzE7xCFa9Rgxy29IPg5Wid1wWCVLPDmx0XjOB28nkLdAyHharx6IlMzcJm04icm26o10ag16hzla0hJg5letbQVme+DdNY16TvJUtUSBJc6JFeo31HfCjExpU6SHi3F1mWEjcUSJQGxqGcDsAkSRJQ/CEU+gzskjGLSNkFZKnsyc1VuuU9v28DN2G9qijQ6j9cK119KL+ZDSvx615udVusQK1lpWK60FWEUG8xoww2B41BfYSGVKrIeMQGH+dZ+88E2HdZzl995h9miX2jKsIoyn8mWFgk21YqPD+v6rf1AVz3ahjfq05mCtiNGtznNrtS5ifBDv3pJSO6n1XY1x3q8Eanqb6LRqIfCmBYyRycgrZn3VDs/8iv3If5PW0vxU16A9lcblsYVebcLtfNd6b4nRNOoVYz1paR9Gl+cNIWaRVweTOWt4Rh5PVyLOe/e1N9a4+saD18dTJA89lXeX/lhfstU6I2MwjfYnMTOzdeiVbTqsxykjJpPWiNFh3qL0h27qKvNiZMxZbCDWaMFMZonNYF0GjBtfq90QC3bzr3ZYOfnudLR3pAPjSZXDHJDrFYuC9lquhyfCET2Tuaijy2O8g8Nboepk9cWf3NQjZWxfWnN4vKP2tWSeVOWwzuCoNQH2Z1AlsN746DDGLqPQYg3EK/u0HN+s73c/Pf94RPzuP5lngzGUPFKNldM/vf/d65Gt/sms0bwusFjvST2NWfOKOeMytid2oNJ2AeO8lcNqBYO2ho2WJsxImd2nsZv7/aKHvKYN9/jz2+IxPt7urtOm3t9ejsnKPH6nddrvh1vnUevs421vpXQxD75yGDOWNlcIy+yBTls8zP/6tCTJjDaxQI3DPMJJPbL8LHyjVh4RyE7b/E97bRsO88nwBDueN8Y6nfDQJK35yYBGfcbbUWdRScbvMfKT57e3LkclMLqT39CIZ+1bh3mOlcuzuFdbKfAT/VvtWWOdTzyXgBFmeHaz2h6sdbp6xV7/Bo1nIFV5TZ8mnSmjDHiH6qyek8SzRtUTsXXMa0L7jCcHJHerduuutRbP3YXfc+H3nKc1Fq9/9T+xQe1ae//If3/sHfPVH7/P8nm3/O/z1Pj12q1bDpdKz+9Ten5rah/as/5vd+1/Op/+2Bz817n6Q98eK8HlKZcsXb9Ogd+q2x+hu12WFtX69bWr/KeS6VmnfXzMzqzbxn5u7f2c9ns96p/Xjn9u6n99rn6b5frtvs36ftbvUfd+f66/lumv99g+r658Xu36PevuEnR/jb6/tr5+rk3/dbbt80rOr7cfv9+9fuu/dcvFH1+q+Ymf+OmP+fRrW9Rf3y6Uz/Pn6PB0Pq1nd/8rafRHl93f5gfZYP5f5dN/xbL7eb7s5/mr5XP4uam3VmL+u1vW+718lksbrJcpl5/fv/utV1+/t/x5Zffz9titnevXsd9H0c+jaKdG/jEl9vcrV8tbm8+x6et4KL+W/WO17Y9V7I8oseuq8ZjN+2MsrU3drNZy67p9Tp39o/LyW0mWrIPL293/vp/+CB1+7/KyVKrW9RU+p539o8r5H+OJ/f6Wb+nr/NayE+b8fjrH96/uo/8U9n4bf9lzW+7M//3o/4Xff91zC/zjH//4xz/+8Y9//OMf//74v+DjP+zPhyNexSP+lp7/C3tl37/HXsG+P/bYnfrvx/68E3068Nj9v3isrPckvQnsC72IPX9G+PS93/OveK/n/kr7/gqX/hoX7k+u1rUGKvcXn9a7f+3v/RVPVT/0a33Pr50+V373r/ODqZr12ef7fq0fPLd58Nf2wV/vT7M8Wd/ck1+sYHzfuQ/lt1W+9/96f45a5XD/r/fnSJ4Nvv/X5gEKsoJSd8+vovJ952IV84d+bR78tX3k17sZya/3pxmr4N//6/jIr8ODv44P/jrf++v9ZQO/3pdfrCtx969Ybf/uXx8qsfj17vu+cP/p3rvX/lvYG2zjXUe99se999bv2B367XO3E//fXuPYF37/Wfx+4D743x8/4437+pHj30Zb/HiqcdxX7p/+mPDppd/z8LE7fu+V37Y+1d8+eORubB8OohLnMV504f+/64yv/eeLeNx+bDve+zbnF98arHfs1/4+vyQlHz7n7hTj9xe+FduN29DyHcRW7MRrs945lzE6FtR+OJc4I+TxyN/hg//3mDI456VP04E//p/+zLvZ3z7jlftyreNCGVvnuDf++3qKfOXT+UPM255P9b/WOued/3YUlV/n6G3vg6x3XPBfvov6/bxmGcjnoHasc9aOT/vJmsfuxvK790g5x9Ffx2NPHjl2z5ejo0eOCSX0o///4aNuWqXHy0c48nClNr6Nnt/jdfL2edt++3BZeemP2E9l6+FjX/ucnvrjjx9JRbCU5zGte9Fm3m0DcfQ7n6/XjxxxGHO15X7yvwVfOPC+9NtTn+6H0yx1IDNY13rePu+Nv++ep7fOOVtRp3WOlLZIWoF1jpfW6nPzsOtL/fMHj3y8nMgRj5dcHIcSKK3m42cE+/CD/3voSLSWj6Uh2A2U02Bx9mLL87Ad2Yl9rQt/xqX//fFjrz6zZcvnrNuy4YzPadlwzvotG854rGXDcetof7VWy4YjP6dlwznrtWw4+rGWLR+3fsv26TnrtGw4a73WCkev01rhmEBSynsgcP5IefnGXdyy/VvxCPn+J3/eK3+dQPOd+8Jtevbbaxz177GVffy4V740vVnjuNe+/fvbGsf9h//9/I7jXsTW8zxamOfRymzeOvcvMYKSYyV/vbUeE1YWl5VcZUXa1l2nFRLlPc2Vu9bVv2SdaFlJSt5pIO9JknXe+nikrM3d6aq48tZNvPNNVsG9jv0wGV+WtdvwxuH8bqxet/IrVvTEe+sr3coI9RyPuXZYFz5ca3SySqHskf/xhnVZp1jW0ZNfZGUsOR8paJ2sjCnr14WrT07WuJfRblnXWd4XKOvTXTt5Z4K8iS6/IVPeKHetK4nKm1LxzvnWXTu8RU2uLHeUVIpiopPkVY4RhWWlcVFKiEiusZq2vBPk2uGtTJIjeQdp5WSFz3CkvGNTlG6drJUvq5vLqtvXumKlrEcm75jpdR3T1l3runiy1r2s/ijvzx20VEiqJOWSqmvV41rL2XWMB921XtifV2J+N397Hv3TM18XnrkN/y/YhWApnmn/9Dzah2+9DZOW6aN63WH/i3jmafxf2rpnvraEq8OzC0eFNv5K28/Vs8UbPYh1L5z5P/1Z4hk987Xvx3jOmf8V5zzzViPsufI1F9d+5e/1o2/7wj2fxTuFVPwzpedbzdE//Tnnsc7v63liBf/s/leyhP/bH/tjzPm/x6NP43658o8+pdi/7z+987+KMv9csZDPkiLP1JL86I/ec4jNisKvvX29qe7nXwOtyep10NYcRA/lWcxjiBscxLP+l/bzoff//uTO12r3Jcfo31xHD+ksWr+L6OP+EGntxvtcRu8mpE3SIPGIZ7dalHO/ZyceH7yOq3SVsP8wpvqj/yRRjmfR4zvTFEGBn1OJCmcEfaSkfRupSL9JlJGW7tt4pHiEN/P13DPfWSkrZ06iNqfxDrdVyJ7EM/X1z1JpfO2v9OKenK1/lVVv/Tr6T880+nS4ktqrqFX4tn3HUbhm0A51+U0sZdDm03Nu/56vIfXymfrmz9RXv5nSZ550LpMhl59/hV13obX0+tYvX/pPP0S2YI341n3W5Fmszc9iv+9DHOv4NvbIzlLJXOUh/eUNTfGzZImEy7cp5RLNuzv9j6XkP/zZx8r4b/rrZbz+Q+c+j2XoOFpQ1LTP1UBS+WPst4u+4Y6rZfA+i7w+hftK95uo7D+jZmHPx09Uu1kXb1sJ6e1l+3DX8Wex7QrpumnRbh99u6atRxk2We60aidEL7QRN+uPpOVCWyypD+taAMQOYInvKrFS89e1WrfvAKtwfE/axZLdvMZ92txm9FDNelz7XLegwvW917idixfRoznWe8voprT3B7HtEhVhZS7dRTz/X2qxz9WXkByc6TmXesSup7WXauvDv396vb/FvoSU6r177nmzRAjLcL0jLc/H8bibHG56K9faUkKfFzdKRNDrMpaTI1XjWfzlW61HEis71xL3o1qOu/28u+zFM+1/ii+56p/czulX0S79qJ7Cv+6oU9d6rXDly5jSjZj+v63YnPN7jrodZbn7KIkigMZ997vpP30V9drz1zxIub77zE89zLt81bvOfKlxqPMVOlt61MW9Z6E3f77ie4v6991lNd4Tvoezflb/8CHdbmuy/pk3I1nPUi/7MnJ46MxX8Z6XqsaXqssPD56DUgJPPUdQ7j5+tfZ9SmrVot08+9zBh7/PDr+I9fNiJSUov7lUr3PUOmXxsausx/1z0/LrrnJXL+zx9D9WOx67wu2acn</a:t>
            </a:r>
          </a:p>
        </p:txBody>
      </p:sp>
      <p:sp>
        <p:nvSpPr>
          <p:cNvPr id="30" name="WORKBKFUNCTIONCACHE1" hidden="1">
            <a:extLst>
              <a:ext uri="{FF2B5EF4-FFF2-40B4-BE49-F238E27FC236}">
                <a16:creationId xmlns:a16="http://schemas.microsoft.com/office/drawing/2014/main" id="{7310C003-084B-4170-A082-4F8D9C925316}"/>
              </a:ext>
            </a:extLst>
          </p:cNvPr>
          <p:cNvSpPr txBox="1">
            <a:spLocks noChangeArrowheads="1"/>
          </p:cNvSpPr>
          <p:nvPr/>
        </p:nvSpPr>
        <p:spPr bwMode="auto">
          <a:xfrm>
            <a:off x="2344277" y="3026851"/>
            <a:ext cx="638175" cy="485775"/>
          </a:xfrm>
          <a:prstGeom prst="rect">
            <a:avLst/>
          </a:prstGeom>
          <a:solidFill>
            <a:srgbClr val="FFFFFF"/>
          </a:solidFill>
          <a:ln w="9525">
            <a:solidFill>
              <a:srgbClr val="000000"/>
            </a:solidFill>
            <a:miter lim="800000"/>
            <a:headEnd/>
            <a:tailEnd/>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000" b="0" i="0" u="none" strike="noStrike" baseline="0">
                <a:solidFill>
                  <a:srgbClr val="000000"/>
                </a:solidFill>
                <a:latin typeface="Arial"/>
                <a:cs typeface="Arial"/>
              </a:rPr>
              <a:t>Gjrjx29qe25bEzHiqHj517O9L5+BmP1ZTHzscIGvz3h49ev848dKXP73eF8YnVtuv6hjcSUgaPYbWtXIfuTQuVe9I3/aA8qnWgKbjPn/10ZOu2j/qpTmF8MBA8vtXLR+pv30NGu0T3/y9eH6NeuWWGVnkU7C6fcnUcJJ+Tx0MOosWRfNw8czUufKyKPuyLB89C4jkX6nVIL+G2OiFNG75nf6bpwXF3RS9uR3seU+72WOb9R2arsRdtHq58d9ToU1VXR4ouk/V4TCMpn7nPGuj+X7X58m213IPXF/F6B7FM3FVacj2ScccQTflXLOmS1h9cjpSt6vFpv+dmj0AswmU8+jjGW9Y7B30NRIruatlQF296yajl76KGYP5w+fjUa71pI+4+5q6rrZuSm9dHLh+ON65aph817nM70nBT109TeDeRl/Gu2Rq90H7LP93BZ14Z3B735u/WD0o81J+53eP7T3cQU/vszrPvinP/93w+7nNmEt8/a/jP6dzd6FWcxTIjvxzGNirbwhfRMh7F3/9/nCUMKA==&lt;/compressed&gt;</a:t>
            </a:r>
          </a:p>
          <a:p>
            <a:pPr algn="l" rtl="0">
              <a:defRPr sz="1000"/>
            </a:pPr>
            <a:endParaRPr lang="en-US" sz="1000" b="0" i="0" u="none" strike="noStrike" baseline="0">
              <a:solidFill>
                <a:srgbClr val="000000"/>
              </a:solidFill>
              <a:latin typeface="Arial"/>
              <a:cs typeface="Arial"/>
            </a:endParaRPr>
          </a:p>
          <a:p>
            <a:pPr algn="l" rtl="0">
              <a:defRPr sz="1000"/>
            </a:pPr>
            <a:endParaRPr lang="en-US" sz="1000" b="0" i="0" u="none" strike="noStrike" baseline="0">
              <a:solidFill>
                <a:srgbClr val="000000"/>
              </a:solidFill>
              <a:latin typeface="Arial"/>
              <a:cs typeface="Arial"/>
            </a:endParaRPr>
          </a:p>
        </p:txBody>
      </p:sp>
      <p:sp>
        <p:nvSpPr>
          <p:cNvPr id="31" name="WORKBKFUNCTIONCACHE" hidden="1">
            <a:extLst>
              <a:ext uri="{FF2B5EF4-FFF2-40B4-BE49-F238E27FC236}">
                <a16:creationId xmlns:a16="http://schemas.microsoft.com/office/drawing/2014/main" id="{720078BC-5008-446D-B98C-CD755D76094A}"/>
              </a:ext>
            </a:extLst>
          </p:cNvPr>
          <p:cNvSpPr txBox="1">
            <a:spLocks noChangeArrowheads="1"/>
          </p:cNvSpPr>
          <p:nvPr/>
        </p:nvSpPr>
        <p:spPr bwMode="auto">
          <a:xfrm>
            <a:off x="2344277" y="3026851"/>
            <a:ext cx="638175" cy="485775"/>
          </a:xfrm>
          <a:prstGeom prst="rect">
            <a:avLst/>
          </a:prstGeom>
          <a:solidFill>
            <a:srgbClr val="FFFFFF"/>
          </a:solidFill>
          <a:ln w="9525">
            <a:solidFill>
              <a:srgbClr val="000000"/>
            </a:solidFill>
            <a:miter lim="800000"/>
            <a:headEnd/>
            <a:tailEnd/>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000" b="0" i="0" u="none" strike="noStrike" baseline="0">
                <a:solidFill>
                  <a:srgbClr val="000000"/>
                </a:solidFill>
                <a:latin typeface="Arial"/>
                <a:cs typeface="Arial"/>
              </a:rPr>
              <a:t>&lt;compressed size="651798"&gt;eJztvQtvHTe2ps2fYkwDgxngk7ruF3TPARwf2fGBYwtS0oODRsOQFamlJFYU3ZIe6Md/JNd6yS1Zl+1cikvnvBDs2rt2Xcj3IRcXF1msv7pDd+lO3L67cMfuR//phdvz347cgfs391f3rf924f/t+t8u3Zn/5cA980ftuY/+0/9x/8O9dK/dW/fc/3vhtvz3Z+5DvML37p/++B/j1b91p/7TVTz+ufvB/73323DPa9e4yv/1/tPf3X/6a+75s/7hv/1Pf9SF+4u/c7jnSdwfUvjM/c1vD9zP/oh/xiPCmW9j2g9unLnl94RcXbh/+bNexPSfxWvt+z33nf13n58XbtufcXPvr/v2P6KKr/y3C5/uPZ+yS1X23Kfs/8XPtevc7Ea/788re//qFd7zuoVP3/s9//K//dsnavxJdbyM1/5LUvBPquvk9237fXL0t37/d5HIX5KKf/oMpW9qGu79yr3xLN+4d+4Ltxl1+8tKPvO1t+NVD+LZmcUz97W/z0U8Pt8j5GhfS86Fv0atean8b8LmTyuUwhVOvdZ/iVc992f86JWr/THbsfx969P37z7FV7eOaPwRku6b+1u/fzfm8MDvu/lb538LOQ6l5r8viZ4kDJBofU5mkjBDoiYJAyR6thMmSHT+jyQskOhji92RRHESo/Z0SMICiZ4kDJCY2bMzRKImCRMkatYJIyQakjBCoiUJIyTYs7NAool5aRh3MkCiZ1TcCImBJIyQYM/OBok29ibYs7NBgj07KyTYs7NCgj07KyTYs7NCguPYNkg09J1MkJhiTmqO2Rkh0bFOFCchMXFaJwskepIwRKIhCSMkWpIwQ4IjRTZI0HeyQmIgCSMkRpIwQ4J9bCskBpIwQmIkCSMkZpIwQILj2JZIsGdXnsTAOmGKBH0nGyQ4G9MCiZGzMY2QCOOnXLfDAgnOULZFgl6sBRI9SRgg8cLn6r1X/iTuDWvtkUhZIkFzUfPQb/M8g/cc1TPK6Lnbif9vk4spLnJu+H7gPsQzSMcOnTf+HLKxyeYrf9xHv/+9e+mvR5+gNJ237iDSgEUL/toVqRihIt7ze3/OnvvFb0Vp8rHEJxx74o8kExtM2MLY5LLt/7ZIwwiNHb/3ym9bf+a3pGKEym487iD2+c/9X9h7TjqF6ewona14jRN/99Dek0tpLnLMe91/Fgn94tUnF2tc0H+R65CPFT5s+e2w+Og/nTnGK60QeeHvthu3e1GnM233yccan6wNfTJrdIJHduTT8CGmg3ys8XkZr3Tsjz9i22OOziv3JZkYYxIYkIktJm/8d3pm1qh85e//Q0xDuOa/yMcYn3f+21HME8nYIrPt70Am1pgEhb+LPvPPjJwZ5oMZACRki9COXodcbHHZjaM0exw5M0fm68jlhFzMcNnzmhyRhxkeQY0wckYiVojwyZinwIVxTJt0juOszHBNxsus0Al15nBlFtNbv//EcS6TZUasQdbonLK2mOHx0h+37zA6w3pihctrr8WpP/aYdcUQkxOvyaVGYkJaScYOmauoz0WK/zOGaYXOzVUYZCYg4wFW6TAaYI2NrJshz2mSjA0y7/x5r0nDDI3D2Offcj/53469/mEs89JvT/357NXY4RTmmeUoJ59tts/ojU/HnvcNyMcWn60YISAVW1Toq9llI9402xy7hFbH09jyWKUkCh+SizEuu/6uz0nFCBWOO9ujweimRSaYqSFrnJKOJTpB3R9iXknFAhWs1kg7ZomJnE8ednhg7kx4BjB8Ih9bfIImZ/6XfXIxxeXKcZ0z+3yyNoxhWqPDdc5s8+E6Z5bpcJ0ze0zY17THhOucWaTCdc5s8+E6Z1bJcJ0zi0y4ztnT4MN1zmwS4siATS5c58wqGa5zZovLbtRj331PIkaIoIaEWJmMbIZYwDkjzcYIhefROW/GCpNv4p25yokNKuc+L33MzRdk8RtY/N2fEcr0x9gO7MVzwxMU/7hD81rTXFHxRRXvqfiCirc+xTMVX1zxmoovqHhPO76o4p3/o+JLKt7HlrOj4ospPsY091R8UcV7Kr6g4jN7QAUUr6n4oorXLOMLK95Q8YUVb6n4woqzB7Sk4k1Mc8O4yoKK94zWLqz4QMUXVpw9oGUVb6M3zh7QsoqzB7S04uwBLa04e0BLK84e0NKKc5xzWcUb+iqLKj7FFNccA1pY8Y5lfDHFJVZLq7Kk4j0VL6B4Q8UXVryl4osrzhGJZRWnr7K04gMVX1jxkYovrjj7nEsrPlDxhRUfqfjCis9UfEHFOc5ZQnH2gJZTfGAZL6I4fZVlFecsuCUVHzkLbmHFw7gbn8tfUnHO9CyjOL3DJRXvqfiCir/wqcd7GkO+D6j8QsoHbUW1Q7/N483vOUpUmMVztxP/36b+RfQPCpzF7wfuQ7w7KSxP4Y3XmAzKMsAq8GG9/gO2zYtReOvPuFixRME/uqL6C6svXml+m7goSg4lOIT1X/nm0OW1ZwtQVv9t/7dF1RdWfcfvDe+OaH06+JaipdXfjecfxD5weAtB2Mt3ESxFYUcpbMUUnDh5Yzf1X0r/oOlFLPth/5mT9z/zvULl9If/L70xcliaA1vg5TX/6D+dOcbdllb+hb/qbtzuRT3OtP0lh1Icsgb0gUpRCB7QkT/+Q7wfOZTi8NKF9zMd+3sfsW0oRuGV+5LaF9I+aE3ty2gf3kpJT6iU+l85vO0wpIhvPCzF4Z3/dhTTTgJlCGz7K1H7UtoHJb+LvujPjAwZ4IARYpIoQ2Inpob6l9J/N44S7HGEphgBvL+e+i+t/57P+xF1X1z3kOswQkPll1aeTwZY0p/xuLIUjuMsuW1/HuNBS1MIdeBwZXbK23gG56hYYMEaUYrCKUv/4rq/9MftO4wOsNwvrf9rf/SpP/aYZb+A9ic+75cagQhpIoHlCVxFHS5SXJqxuKUp3HxaW2ZssX9cmgJ7x6UYyHP08hwZCSxL4J2/zmuqvrjqh7EPvOV+8r8de53D2Nil3576a7FXsDyPME8oR+v4LKUdFm/8OXu+jSaHMhy2Yo+Z6pdRn75ReQbipbJNKE9iddyGLUNpGqLkIfUvpP+uv/pzqr+w+hyvLKc6o3QltceIvaz1RwolKAQVf4h5ovpLqo9Vzmh/SmjPpzZK6Y65EuHZpb14LjmU4BDyfuZ/2af+RfS/clxnyA6HrAFjcaUocJ0hGxy4zpAFClxnqJz27JOV057rDJVUn+sM2eDAdYZKE+A6QyW15zpDtjhwnaGyJBixLqs/1xkqTYDrDJXRfzfme999T+UXVh4lPsSCZKQs9I3PGRktRCI858p5Ektr/008iqsbLKv+uU9zH1P9BTVfW/N/j2si3lQdV9+O1xUv/pmTGednquRFPD7f5TaNWnNTkYURFj1ZmGDR+rzMZGGIRU0WJlj0bC+MsOj8H1nYYNHHtrsjCwMsxpibniyMsOjJwgSLmX09UyxqsjDComa9MMOiIQszLFqyMMOCfT0bLJqYm4bxKBMsesbMzbAYyMIMC/b1rLBoY++CfT0rLNjXs8OCfT07LNjXs8OCfT07LDjebYVFQz/KCIsp5qXmuJ4ZFh3rhQEWEjGnjbLBoicLUywasjDDoiULQyw4lmSFBf0oOywGsjDDYiQLQyzY77bDYiALMyxGsjDDYiYLEyw43m2LBft6FlgMrBfGWNCPssKCczhtsBg5h9MMizDKyvVAbLDg3GZrLOjT2mDRk4UJFi98vvD20aDIAZkUZxJUFz0P/TbPSHjPkT+zlJ67nfj/NskYIyPnhu8H7kM8g3ws8XnjzyEdq3Tw1ovwHpIDegcG+Lz1512s2LXgu12Rixku4kuHFdP33C8Ob5AhIVuEwrF837AlKmxprJLZ9n9b5GGGx47fG94H1Poz+WY4O1x243EHMQ4Q3lET9p6TT3E+O8pnK17jxB3Hlp9kypORY97r/rPI6Be+Yc4kGfRn5DokZIcQfQBLND76T2eOkUw7TF7E64ftXlTqTD0AErJHKKtD/8wen+CdHflUfIgpISF7hF7GKx3744/YBhnk88p9SSrmqAQKpGKNSnjXM700e1y+cngbcbgm30hsj9A7/+0o5opsrLHZ9ncgFXtUgsbfRQ/6Z0bUTBPCTAEyssZoR69DMtbI7MZRnD2OrRlk83Ukc0IyhsjseVWOSMQQkaBHGFsjEztM+GTN0yDDCKdVPsdxJme4JuNodviEenO4Mufprd9/4jjzyTYl1iJ7fE5ZYwwReemP23cYvWFdsUPmtVfj1B97zPpiisqJV+VS4zMhtWRjic1VVOgijQ4wummHz811HWTuIGMEdvkwQmCPjqzFIc97ko0VNu/8ea/JwxCPwxgH2HI/+d+OPYEw3nnpt6f+fPZyLJEK89Jy/JPPST8FSm98Sva8l0BC1ghtxagBuVjjQr/NMh3xrdn2WGa0OuLGFsguJ9H4kGTMkdn193lOLma4cHTaIg/GPW1SwZwOWU2VfGzxCfr+EHNLLja4YE1IWjNbVOR8ErFEBPNswpOE4RMJWSMUVDnzv+yTjDEyV47rqD0FQlkdRjft8eE6atYJcR0123y4jppFKux9WqTCddRscuE6atYJcR01u2y4jppNKlxH7akQ4jpqVhlx3MAqGa6jZpcN11GzRmY3KrLvvicTM0xQS0IMTUY/Q3zgnFFoc4zC0+2cY2OHyjfx3lw7xQqXc5+bPubnC9L4TTT+7s8J5fpjbA/24tnh+Yt/3KF6ramuqPnCmvfUfFHNW5/mmZoX0Lym5otq3tOeL6x55/+o+bKa97EN7aj5gpqPMdU9NV9Y856aL6r5zD5REc1rar6w5jXL+eKaN9R8cc1bar645uwTLat5E1PdMN6yqOY9Y7mLaz5Q88U1Z59oac3b6J2zT7S05uwTLa85+0TLa84+0fKas0+0vOYcD11a84Z+y8KaTzHNNceJFte8YzlfUHOJ5NK2LKt5T82LaN5Q88U1b6l5Ac05ZrG05vRbltd8oOaLaz5S8wKasx+6vOYDNV9c85GaL675TM0X1ZzjoWU0Z59oSc0HlvNCmtNvWVpzzp1bVvORc+cW1zyMzvF5/2U15xzRUprTV1xW856aL6r5C59+vD8y5PyA2i+mfVBXdDv02zwy/Z4jScVpPHc78f9tEihEIGhwFr8fuA/x/uRQgsMbrzIplKaAVejDGwMO2EovyOGtP+NixR4FX+mK+i+uv/io+Z3noilJlCERVp3lW01LqM+WoDSBbf+3Rd0X133H7w1vsGh9SvjOpOX1343nH8R+cXgTQth7Tg6LcdhRDlsxDSdO3itOAssRCKpexPIf9p85eUc133JUkgD6A9I/I4nlSbAtLqH6R//pzDEit7z2L+J1wnYvKnKmLTFJlCORVaA/VI5D8IaO/PEf4h1JohyJly68L+rY3/2IbURBDq/cl1S/mPpBbapfSv3wxkx6ReX0/8rhPYwhTXwXYzkS7/y3o5h6MijFYNtfieqXUz9o+V30TH9mxMgECYwkk0UpFjsxPSRQjsBuHEXY4xhOQQbyHvcTEihAYM/n/ojKF1A+5DuM4VD75bXnkwW2CDBSV5rDcZxZt+3PY5xoeQ6hHhyuzGV5G8/gjBYbNFgrynE4ZQ0ooPxLf9y+w+gBy/7yBF77o0/9sccs/0XUP/G5v9S4REgVGZRgcBWVuEhRa0bpludw8/lvmePFPnN5Duwxl6Mgz+bL82hksDSDdz7/r6l7Ad0PY794y/3kfzv2Sofxs0u/PfXXYi+hBJEwryjH8fhcpiUab/w5e761JolSJLZiL5r6l9KffpIFCuKzsm2wwGJ1ZIctRHkeouUhCRQjsOuv95z6L64/RzVL6s74XVn1MbYvqwqSQxkOQccfYq6o/7L6Yy01WqEy6vO5j3LKY15FeAJqL55LEmVIhNyf+V/2SaAQgSvHdYwskcgqMEpXjgPXMbJCgusY2eDAdYxKqs9eWkn1uY5RWf25jpEVElzHqDwDrmNUVn2uY2SNBNcxKs2C8ezSBLiOUXkGXMeoFIHdmPN99z21X1x7lPoQI5LRtNBfPmfUtBiL8NQs51Qsr/438SiumbC0/uc+1X1M9xdUfW3VX3l93txSHVffjtcVn/6Zk9nqZ6rkRTw+3+U2jVpzU5GFERY9WZhg0fq8zGRhiEVNFiZY9GwvjLDo/B9Z2GDRx7a7IwsDLMaYm54sjLDoycIEi5l9PVMsarIwwqJmvTDDoiELMyxasjDDgn09GyyamJuG8SgTLHrGzM2wGMjCDAv29aywaGPvgn09KyzY17PDgn09OyzY17PDgn09Oyw43m2FRUM/ygiLKeal5rieGRYd64UBFhIxp42ywaInC1MsGrIww6IlC0MsOJZkhQX9KDssBrIww2IkC0Ms2O+2w2IgCzMsRrIww2ImCxMsON5tiwX7ehZYDKwXxljQj7LCgnM4bbAYOYfTDIswysr1QGyw4Nxmayzo09pg0ZOFCRYvfL7wvtKgyAGZFGcSVBc9D/02z0h4z5E/s5Seu534/zbJGCMj54bvB+5DPIN8LPF5488hHat08BaM8GaSA3oHBvi89eddrNi14LtdkYsZLuJLh1XT99wvDm+UISFbhMKxfCuxJSpsaayS2fZ/W+RhhseO3xveDNT6M/muODtcduNxBzEOEN5UE/byfTXl+ewon614jRN3HFt+kilPRo55r/vPIqNf+LY5k2TQn5HrkJAdQvQBLNH46D+dOUYy7TB54cKbwMJ2Lyp1ph4ACdkjlNWhf2aPT/DOjnwqPsSUkJA9Qi/jlY798UdsgwzyeeW+JBVzVAIFUrFGJbzxmV6aPS5fObyPOFyT7yS2R+id/3YUc0U21ths+zuQij0qQePvogf9MyNqpglhpgAZWWO0o9chGWtkduMozh7H1gyy+TqSOSEZQ2T2vCpHJGKISNAjjK2RiR0mfLLmaZBhhNMqn+M4kzNck3E0O3xCvTlcmfP01u8/cZz5ZJsSa5E9PqesMYaIvPTH7TuM3rCu2CHz2qtx6o89Zn0xReXEq3Kp8ZmQWrKxxOYqKnSRRgcY3bTD5+a6DjJ3kDECu3wYIbBHR9bikOc9ycYKm3f+vNfkYYjHYYwDbLmf/G/HnkAY77z021N/Pns5lkiFeWk5/snnpJ8CpTc+JXveSyAha4S2YtSAXKxxod9mmY741mx7LDNaHXFjC2SXk2h8SDLmyOz6Oz0nFzNcODptkQfjnjapYE6HrKZKPrb4BH1/iLklFxtcsCYkrZktKnI+iVgignk24UnC8ImErBEKqpz5X/ZJxhiZK8d11J4CoawOo5v2+HAdNeuEuI6abT5cR80iFfY+LVLhOmo2uXAdNeuEuI6aXTZcR80mFa6j9lQIcR01q4w4bmCVDNdRs8uG66hZI7MbFdl335OJGSaoJSGGJqOfIT5wzii0OUbh6XbOsbFD5Zt4b66dYoXLuc9NH/PzBWn8Jhp/9+eEcv0xtgd78ezw/MU/7lC91lRX1HxhzXtqvqjmrU/zTM0LaF5T80U172nPF9a883/UfFnN+9iGdtR8Qc3HmOqemi+seU/NF9V8Zp+oiOY1NV9Y85rlfHHNG2q+uOYtNV9cc/aJltW8ialuGG9ZVPOesdzFNR+o+eKas0+0tOZt9M7ZJ1pac/aJltecfaLlNWefaHnN2SdaXnOOhy6teUO/ZWHNp5jmmuNEi2vesZwvqLlEcmlbltW8p+ZFNG+o+eKat9S8gOYcs1hac/oty2s+UPPFNR+peQHN2Q9dXvOBmi+u+UjNF9d8puaLas7x0DKas0+0pOYDy3khzem3LK05584tq/nIuXOLax5G5/i8/7Kac45oKc3pKy6reU/NF9X8hU8/3h8Zcn5A7RfTPqgruh36bR6Zfs+RpOI0nrud+P82CRQiEDQ4i98P3Id4f3IoweGNV5kUSlPAKvThjQEHbKUX5PDWn3GxYo+Cr3RF/RfXX3zU/M5z0ZQkypAIq87yraYl1GdLUJrAtv/bou6L677j94Y3WLQ+JXxn0vL678bzD2K/OLwJIezl+xCW47CjHLZiGk6cvFecBJYjEFS9iOU/7D9z8o5qvuWoJAH0B6R/RhLLk2BbXEL1j/7TmWNEbnntX/gr7cbtXlTkTFtikihHIqtAf6gch+ANHfnjP8Q7kkQ5Ei9deF/Usb/7EduIghxeuS+pfjH1g9pUv5T64Y2Z9IrK6f+Vw3sYQ5r4LsZyJN75b0cx9WRQisG2vxLVL6d+0PK76Jn+zIiRCRIYSSaLUix2YnpIoByB3TiKsMcxnIIM5D3uJyRQgMCez/0RlS+gfMh3GMOh9strzycLbBFgpK40h+M4s27bn8c40fIcQj04XJnL8jaewRktNmiwVpTjcMoaUED5l/64fYfRA5b95Qm89kef+mOPWf6LqH/ic3+pcYmQKjIoweAqKnGRotaM0i3P4ebz3zLHi33m8hzYYy5HQZ7Nl+fRyGBpBu98/l9T9wK6H8Z+8Zb7yf927JUO42eXfnvqr8VeQgkiYV5RjuPxuUxLNN74c/Z8a00SpUhsxV409S+lP/0kCxTEZ2XbYIHF6sgOW4jyPETLQxIoRmDXX/E59V9cf45qltSd8buy6mNsX1YVJIcyHIKOP8RcUf9l9cdaarRCZdTncx/llMe8ivAE1F48lyTKkAi5P/O/7JNAIQJXjusYWSKRVWCUrhwHrmNkhQTXMbLBgesYlVSfvbSS6nMdo7L6cx0jKyS4jlF5BlzHqKz6XMfIGgmuY1SaBePZpQlwHaPyDLiOUSkCuzHn++57ar+49ij1IUYko2mhv3zOqGkxFuGpWc6pWF79b+JRXDNhaf3Pfar7mO4vqPraqr92b2MkYVV1XH07Xld8+mdOZqufqZIX8fh8l9s0as1NRRZGWPRkYYJF6/Myk4UhFjVZmGDRs70wwqLzf2Rhg0Uf2+6OLAywGGNuerIwwqInCxMsZvb1TLGoycIIi5r1wgyLhizMsGjJwgwL9vVssGhibhrGo0yw6BkzN8NiIAszLNjXs8Kijb0L9vWssGBfzw4L9vXssGBfzw4L9vXssOB4txUWDf0oIyymmJea43pmWHSsFwZYSMScNsoGi54sTLFoyMIMi5YsDLHgWJIVFvSj7LAYyMIMi5EsDLFgv9sOi4EszLAYycIMi5ksTLDgeLctFuzrWWAxsF4YY0E/ygoLzuG0wWLkHE4zLMIoK9cDscGCc5utsaBPa4NFTxYmWLzw+cL7SoMiB2RSnElQXfQ89Ns8I+E9R/7MUnruduL/2yRjjIycG74fuA/xDPKxxOeNP4d0rNLBWzDCm0kO6B0Y4PPWn3exYteC73ZFLma4iC8dVk3fc784vFGGhGwRCsfyrcSWqLClsUpm2/9tkYcZHjt+b3gzUOvP5Lvi7HDZjccdxDhAeFNN2Mv31ZTns6N8tuI1TtxxbPlJpjwZOea97j+LjH7h2+ZMkkF/Rq5DQnYI0QewROOj/3TmGMm0w+SFv99u3O5Fpc7UAyAhe4SyOvTP7PEJ3tmRT8WHmBISskfoZbzSsT/+iG2QQT6v3JekYo5KoEAq1qiENz7TS7PH5SuH9xGHa/KdxPYIvfPfjmKuyMYam+14F1KxRiVo/F30oH9mRM00IcwUICNrjHb0OiRjjcxuHMXZ49iaQTZfRzInJGOIzJ5X5YhEDBEJeoSxNTKxw4RP1jwNMoxwWuVzHGdyhmsyjmaHT6g3hytznt76/SeOM59sU2ItssfnlDXGEJGX/rh9h9Eb1hU7ZF57NU79scesL6aonHhVLjU+E1JLNpbYXEWFLtLoAKObdvjcXNdB5g4yRmCXDyME9ujIWhzyvCfZWGHzzp/3mjwM8TiMcYAt95P/7dgTCOOdl3576s9nL8cSqTAvLcc/+Zz0U6D0xqdkz3sJJGSN0FaMGpCLNS702yzTEd+abY9lRqsjbmyB7HISjQ9JxhyZXX/f5+RihgtHpy3yYNzTJhXM6ZDVVMnHFp+g7w8xt+RigwvWhKQ1s0VFzicRS0QwzyY8SRg+kZA1QkGVM//LPskYI3PluI7aUyCU1WF00x4frqNmnRDXUbPNh+uoWaTC3qdFKlxHzSYXrqNmnRDXUbPLhuuo2aTCddSeCiGuo2aVEccNrJLhOmp22XAdNWtkdqMi++57MjHDBLUkxNBk9DPEB84ZhTbHKDzdzjk2dqh8E+/NtVOscDn3ueljfr4gjd9E4+/+nFCuP8b2YC+eHZ6/+Mcdqtea6oqaL6x5T80X1bz1aZ6peQHNa2q+qOY97fnCmnf+j5ovq3kf29COmi+o+RhT3VPzhTXvqfmims/sExXRvKbmC2tes5wvrnlDzRfXvKXmi2vOPtGymjcx1Q3jLYtq3jOWu7jmAzVfXHP2iZbWvI3eOftES2vOPtHymrNPtLzm7BMtrzn7RMtrzvHQpTVv6LcsrPkU01xznGhxzTuW8wU1l0gubcuymvfUvIjmDTVfXPOWmhfQnGMWS2tOv2V5zQdqvrjmIzUvoDn7octrPlDzxTUfqfnims/UfFHNOR5aRnP2iZbUfGA5L6Q5/ZalNefcuWU1Hzl3bnHNw+gcn/dfVnPOES2lOX3FZTXvqfmimr/w6cf7I0POD6j9YtoHdUW3Q7/NI9PvOZJUnMZztxP/3yaBQgSCBmfx+4H7EO9PDiU4vPEqk0JpCliFPrwx4ICt9IIc3vozLlbsUfCVrqj/4vqLj5rfeS6akkQZEmHVWb7VtIT6bAlKE9j2f1vUfXHdd/ze8AaL1qeE70xaXv/deP5B7BeHNyGEvXwfwnIcdpTDVkzDiZP3ipPAcgSCqhex/If9Z07eUc23HJUkgP6A9M9IYnkSbItLqP7RfzpzjMgtr/0Lf93duN2LipxpS0wS5UhkFegPleMQvKEjf/yHeEeSKEfipQvvizr2dz9iG1GQwyv3JdUvpn5Qm+qXUj+8MZNeUTn9v3J4D2NIE9/FWI7EO//tKKaeDEox2I5Xo/ql1A9afhc9058ZMTJBAiPJZFGKxU5MDwmUI7AbRxH2OIZTkIG8x/2EBAoQ2PO5P6LyBZQP+Q5jONR+ee35ZIEtAozUleZwHGfWbfvzGCdankOoB4crc1nexjM4o8UGDdaKchxOWQMKKP/SH7fvMHrAsr88gdf+6FN/7DHLfxH1T3zuLzUuEVJFBiUYXEUlLlLUmlG65TncfP5b5nixz1yeA3vM5SjIs/nyPBoZLM3gnc//a+peQPfD2C/ecj/534690mH87NJvT/212EsoQSTMK8pxPD6XaYnGG3/Onm+tSaIUia3Yi6b+pfSnn2SBgvisbBsssFgd2WELUZ6HaHlIAsUI7PrrP6f+i+vPUc2SujN+V1Z9jO3LqoLkUIZD0PGHmCvqv6z+WEuNVqiM+nzuo5zymFcRnoDai+eSRBkSIfdn/pd9EihE4MpxHSNLJLIKjNKV48B1jKyQ4DpGNjhwHaOS6rOXVlJ9rmNUVn+uY2SFBNcxKs+A6xiVVZ/rGFkjwXWMSrNgPLs0Aa5jVJ4B1zEqRWA35nzffU/tF9cepT7EiGQ0LfSXzxk1LcYiPDXLORXLq/9NPIprJiyt/7lPdR/T/QVVX1v1//C/n99SHVffjtcVn/6Zk9nqZ6rkRTw+3+U2jVpzU5GFERY9WZhg0fq8zGRhiEVNFiZY9GwvjLDo/B9Z2GDRx7a7IwsDLMaYm54sjLDoycIEi5l9PVMsarIwwqJmvTDDoiELMyxasjDDgn09GyyamJuG8SgTLHrGzM2wGMjCDAv29aywaGPvgn09KyzY17PDgn09OyzY17PDgn09Oyw43m2FRUM/ygiLKeal5rieGRYd64UBFhIxp42ywaInC1MsGrIww6IlC0MsOJZkhQX9KDssBrIww2IkC0Ms2O+2w2IgCzMsRrIww2ImCxMsON5tiwX7ehZYDKwXxljQj7LCgnM4bbAYOYfTDIswysr1QGyw4Nxmayzo09pg0ZOFCRYvfL7wvtKgyAGZFGcSVBc9D/02z0h4z5E/s5Seu534/zbJGCMj54bvB+5DPIN8LPF5488hHat08BaM8GaSA3oHBvi89eddrNi14LtdkYsZLuJLh1XT99wvDm+UISFbhMKxfCuxJSpsaayS2fZ/W+RhhseO3xveDNT6M/muODtcduNxBzEOEN5UE/aek09xPjvKZyte48Qdx5afZMqTkWPe6/6zyOgXvm3OJBn0Z+Q6JGSHEH0ASzQ++k9njpFMO0xe+Pvtxu1eVOpMPQASskcoq0P/zB6f4J0d+VR8iCkhIXuEXsYrHfvjj9gGGeTzyn1JKuaoBAqkYo1KeOMzvTR7XL5yeB9xuCbfSWyP0Dv/7Sjmimyssdl2fyMVg1SCxt9FD/pnRtRME8JMATKyxmhHr0My1sjsxlGcPY6tGWTzdSRzQjKGyOz56x+RiCEiQY8wtkYmdpjwyZqnQYYRTqt8juNMznBNxtHs8An15nBlztNbv//EceaTbUqsRfb4nLLGGCLy0h+37zB6w7pih8xrr8apP/aY9cUUlRN//UuNz4TUko0lNldRoYs0OsDoph0+N9d1kLmDjBHY5cMIgT06shaHPO9JNlbYvPPnvSYPQzwOYxxgy/3kfzv2BMJ456Xfnvrz2cuxRCrMS8vxTz4n/RQovfEp2fNeAglZI7QVowbkYo0L/TbLdMS3ZttjmdHqiBtbILucRONDkjFHZtff9zm5mOHC0WmLPBj3tEkFczpkNVXyscUn6PtDzC252OCCNSFpzWxRkfNJxBIRzLMJTxKGTyRkjVBQ5cz/sk8yxshcOa6j9hQIZXUY3bTHh+uoWSfEddRs8+E6ahapsPdpkQrXUbPJheuoWSfEddTssuE6ajapcB21p0KI66hZZcRxA6tkuI6aXTZcR80amd2oyL77nkzMMEEtCTE0Gf0M8YFzRqHNMQpPt3OOjR0q38R7c+0UK1zOfW76mJ8vSOM30fi73xfK9cfYHuzFs8PzF/+4Q/VaU11R84U176n5opq3Ps0zNS+geU3NF9W8pz1fWPPO/1HzZTXvYxvaUfMFNR9jqntqvrDmPTVfVPOZfaIimtfUfGHNa5bzxTVvqPnimrfUfHHN2SdaVvMmprphvGVRzXvGchfXfKDmi2vOPtHSmrfRO2efaGnN2SdaXnP2iZbXnH2i5TVnn2h5zTkeurTmDf2WhTWfYpprjhMtrnnHcr6g5hLJpW1ZVvOemhfRvKHmi2veUvMCmnPMYmnN6bcsr/lAzRfXfKTmBTRnP3R5zQdqvrjmIzVfXPOZmi+qOcdDy2jOPtGSmg8s54U0p9+ytOacO7es5iPnzi2ueRid4/P+y2rOOaKlNKevuKzmPTVfVPMXPv14f2TI+QG1X0z7oK7odui3eWT6PUeSitN47nbi/9skUIhA0OAsfj9wH+L9yaEEhzdeZVIoTQGr0Ic3BhywlV6Qw1t/xsWKPQq+0hX1X1x/8VHzO89FU5IoQyKsOsu3mpZQny1BaQLb/m+Lui+u+47fG95g0fqU8J1Jy+u/G88/iP3i8CaEsPecHBbjsKMctmIaTpy8V5wEliMQVL2I5T/sP3Pyjmq+5agkAfQHpH9GEsuTYFtcQvWP/tOZY0Ruee1f+Ovuxu1eVORMW2KSKEciq0B/qByH4A0d+eM/xDuSRDkSL114X9Sxv/sR24iCHF65L6l+MfWD2lS/lPrhjZn0isrp/5XDexhDmvguxnIk3vlvRzH1ZFCKwba/EtUvp37Q8rvomf7MiJEJEhhJJotSLHZiekigHIHdOIqwxzGcggzkPe4nJFCAwJ6/zhGVL6B8yHcYw6H2y2vPJwtsEWCkrjSH4zizbtufxzjR8hxCPThcmcvyNp7BGS02aLBWlONwyhpQQPmX/rh9h9EDlv3lCbz2R5/6Y49Z/ouof+Kvc6lxiZAqMijB4CoqcZGi1ozSLc/h5vPfMseLfebyHNhjLkdBns2X59HIYGkG73z+X1P3Arofxn7xlvvJ/3bslQ7jZ5d+e+qvxV5CCSJhXlGO4/G5TEs03vhz9nxrTRKlSGzFXjT1L6U//SQLFMRnZdtggcXqyA5biPI8RMtDEihGYNdf/zn1X1x/jmqW1J3xu7LqY2xfVhUkhzIcgo4/xFxR/2X1x1pqtEJl1OdzH+WUx7yK8ATUXjyXJMqQCLk/87/sk0AhAleO6xhZIpFVYJSuHAeuY2SFBNcxssGB6xiVVJ+9tJLqcx2jsvpzHSMrJLiOUXkGXMeorPpcx8gaCa5jVJoF49mlCXAdo/IMuI5RKQK7Mef77ntqv7j2KPUhRiSjaaG/fM6oaTEW4alZzqlYXv1v4lFcM2Fp/c99qvuY7i+o+r2qv4j6nbsw4+p5nHW1eYvETQK40+pVnjmZuX6mql7E4/Mdb5OpNWcVuRjk0pOLOS6tz9dMLka51ORijkvP9sUgl87/kYs9Ln1s9ztyMcZljDnrycUgl55czHGZ2a80y6UmF4NcatYXk1wacjHJpSUXk1zYr7THpYk5axgfM8elZ5zfJJeBXExyYb/SIpc29l7Yr7TIhf1Km1zYr7TJhf1Km1zYr7TJheP7Frk09McMcplivmqOV5rk0rG+GOMiUX7aMXtcenIxy6UhF5NcWnIxyoXjYha50B+zyWUgF5NcRnIxyoX9fZtcBnIxyWUkF5NcZnIxx4Xj+3a5sF9pjcvA+mKYC/0xi1w4D9Yel5HzYE1yCSPJXB/GHhfOG7fMhX6yPS49uZjj8sLnEe/EDeockI8pPoGAaHvot3k2xnuOaD4JYs/dTvx/m5QMU5Jzw/cD9yGeQVZWWb3x55DUUyCFt7SEN+cc0LMwxuqtv9LFiu0LPuAVGZlkJP55WO1/z/3i8CYk0rJLKxzLN2tbJcSW6SlQ2vZ/W2Rjks2O3xvegNX6M/lORJuMduNxBzH+EN7OFPbyHU22WO0oq62YzhN3HL0GUrJFSY55r/vPIq9f+OZF85TQX5LrkJZNWvQfrJL56D+dOUZZbfJ54e+zG7d7UbUz9R5IyzatrBT9PNusgpd35K/1IV6PtGzTeunPPPDX+qdnxjbLNqtX7ksSMk0oECEhy4TCW9fp7dlm9JXD+8FDuvmOcNu03vlvRzGH5GSZ07a/AwnZJhT0/i565T8zwvdkaGFmBHlZ5rUT00xKtintxlGoPY4TGuf0daR0QkpGKe35Ox+RjlE6QZswTkg+NvnwyaanR4nR16fA6jjOgN325zGuZ5NVqE+HK/PA3sa0cDbY0yHG2mWb1SlrklE6L/1x+w6jT6xDNim99sqc+mOPWY/MEgp3vtQYUUg5OVnldBXVukgjGoy82mR1cw0PmWfJ2MTTYMXIhG1SsgaLPJ9LThY5vfPnvSYbo2wOY/xhy/3kfzv2NMI47qXfnvrz2YuySi3M28uxWT7v/tSIvfHX2/MeBmlZprUVoxVkZJkR/b+nQkr8dbZVT4XX6ughW6ynwUz0PiQl05R2/f2ek5FJRhyBt86GMVn7hDCfRVbyJSu7rM7ivX8gI5OMsO4oLZ5dQgeOz6ZZpoP5RuFpz/CJtCzTCgqd+V/2SckwpSvHdfieGq2sFCOvtllxHb6nRIvr8D0dVlyHzzoh9nStE+I6fPYZcR2+p0SL6/A9DU5ch88+Ia7D9xRpcR2+p8CLYx1PgRLX4XsanLgOn2VKu1Gdffc9+Zjkg9oTYnoyqhviEueMlpvmFVYs4Fwjm4S+iVfg+jkWGZ37nPUxb18YIvNX92ffPh74/Jy7f/PfrlKuw/faHzn5FF/HT4O/V/jUutmN+mnyf/Jr5X+XfaP/XT71/p98av0R8imoIJ8qvUrjt7V+mvTcZuW+nZ7bpBTU/tOgnyo9Llyt109DPCOUpEa3+N7rdojbOp7baErCNty9i5+uY56muH+K54d01LptdIv9vW6HuG31e6vX66IO4X/8Pup9Wt0Ouh31eDmv13R0ur/X+7YxXeH4Tre9/l7rFtdtVLlW9Wpu6IW71qo0zuuUaruScvDr9VOn1Lqok6gJik26W60pr1XhSVNaJYVDToNOk27xe6vbQfeP+r3Rba/7W93iuE5/x7bW/bOmelJt65WyNKZPvX7q9FOjKZOSNqsWteo26ZUq3dapBlR6TpvKaZ00rbX0Ven8VtNWp7tWeo82/dakWoBaFQhC3UFzixrVpjzNKS29atJqzkG1i0fJFkdUUbVR6UxKZ1K1J1V/SvQa/Y5tpftrvQ7OH3Rb63bU4yr9jnqK8ot0QSnwaTR/nZ4j9mlwsEUgMae81qoDciFscFyb6DTJeuXyPK6UhtbBPuG+qC3NilUaV0pNp7QmTXMo02JXOrVPnea7U/vUaQnptWZ1WnvELkxae0bl0mipn7QmT1rvJy0zk9qHSevlpDpOyn1SOzRpOZq0tk7KYdJaOGn5mlSjScvJpDQmLVmT8po075PW1klrzqSletLaXCcF6lQrRC9cJdsn3D/bp1HvCPs0JOJjynWlaoJnq2WhUcVGtS+N2p9RS/CoJXxUnqNec9QyNGqJHrUmjloDRq0hYW+rWxzX6e/Y1rof9mnWM1By6/RbrXep9Ti0ojiuThRr1W3SK1W6zfapS9eBdUBb0Sa9unR+tk9onSstAdl2gUmjlITgrFcYNLewT12qyXNKS6+8a5ftE1KA63R6hOSo1/2DHjeodoOqPyR6jX7HttL9tV4H5w+6rXU76nGVfkc9RflFupBO5KpNZXZKuRlSGZ0TPVjnLpV7WEdpa+FnoR1pk+Vr9e5in2CVwLhZuW+XWuMhaT2mUoPyU6X7VqpDo2WiUTvSqB1B+4561GiaGrULvV69V50brcm9lqReOfZaLnqtfb3q2Gs56TU3verap+tM6T69bifdhv2DWoxB89ar3oPao15V77VW9lqvBrV3g9qrPtWTJtUT+JKiV6NHoQ708bwh+VitlvNe7YQwhcc8JjUaVTP7T6hLteZUSnKTct4nhWv9LjnqVLle79urMl06r9PtqPt73eK4QX/HttUtyjOYrJalNn2qk13JpRQWptYzJ73mpGkeUl7QLufSiXa5VqskNWvS0jbpeb2DfYJ9AcEp/ZZ90j71E5CSQa/UpxrVpZxkOwxNcsvfpvIDTXCE5KjV/Z3mtNVUtUl9/N7pfmwb3d/qd5w/6Rb7Zz0O90O9hcK1pg9Ko/2Al9OlktmpCnXyvuvkT9cr/nKbNG2T8m2qH20qxW1qG5rUbjXJQjYr9+1T3RoS7SmVLvQrq9QOVZof9Adh1xpND/ywZuW4Ubch17PWnjn1XMTuzFqSZ633s9qHWdM/q52Z9Xqzcp/VDs2a/nnlPr1uJ93K/knPmzQdY9qP+1Z6/KDbUX9vdYvrZvuULQbs+axXQ3+hW7l/tk+zphj2KXvROdeNqpn9J/htjaaoU/s06/XapHCt3yVHjV6z1Ry0qkyTzut0O+r+Xrc4btDfsW11m+1Tr3dGCUJ5rZPnXyd71iZ7LntFi1a3lV4Jecn2CX5+l6wD+mdtajVRGuDr5J52o3VjXrFd2SeFFapW8jJpLrN9gk84p7QgvUOqs10qR7VeZ9AjJEe17m/0OChQJ/Xxe6f7sW10f6vfcf6kW+yf9Tjcb1BlkPta0welYZ/apDW2OU8oy9AN1us6pn/Uba9blOZJvze6rXSLcoPz5HogDDsEa4WWaUjbTre9bnFcpd9H3YoHIukYkqUWT2RIv4/6Xe4zqEUa1CINqtyg1x20Tg6ajkHTMWi+BrUQQ/JMxnTepFvZP6V0DHp8o1vcf9bjcN3st6J9QBmXfMLDHfT8QXXAfcABXm+v+yfVr1bdK93Wet1edZPvTdJz1O+DblvdX+u20/29fq902+p+XA/HNfp7o99n3cKvQT4rTe+o2163KJezpn9S3WbdDnp9pH9WPXB8r1uUn1q3k943RzjkuEb1w36Ud5RflL9O74d0zrqF7ihHaCFGPQ9blAtJR6X7a81PrTrWqmuduFT6vdLzJv0Ozxznd/p91u+9bnE86l2r6UC6Bt22ml/oDwU7rWNSZnNPLPuOsDTZVx8S7aw32r7WIebQJPWaZI2blfvmuANSkLnWKWZXpXMrLf3NSsvb6bbXrViPSf2XUf0b0KxSD6JSMtkPr1KZrFItrpJdrFyOLqLsVEnVKtnJKuWqSja5Sla5Su1xlSx3lcpc5fqVq0zpU47e55QO6dwmfcrpm9MZ+W65FcWnOqVgTvfN/u+wokHuo+UUgHb2jseU5s5hfCB7RvB5m3RXsTltimNVrlqhM6Z9Q/rUpl/r9KlLv/ZpX5U+tenXfI98RpOOa9K+OX1COc3lD30t2C35BD+jT5ogLbWWMiEwp09Dum/OL9qF1VgWvLI8NiT2u1nROo9S5FGNOmmR25/ci85k55WrdCkl6ImgJNepfNQrJSq3cF3a16yUo1wuxfeZ1HcSNWdtqWY3q88zrxCvdE+lZ076HV46rtDp91m/97rF8bASbUpLTl9mCpWzLzUl1XLfG1ohui/2Mo/3oV3oE6t2hRpqUJUs4phoIdbVrNw3j7MMKX3ZSubSnMsB+ni15rpW21in/egDY1Rq1K2MJQgXjBugH9rrcb2W1V7P77Xc9Uq6d4hi1NqXR4SmTr+3eh/ZjxhUpX3yRs9r9L5N2j/p+Z0eX+kW9x91i3xA4TZ9yjV9TEflVqjT89H2IepQrzDNfT/kBmrm2BT68hiVmbWuSsnv3JgU7vV7p9tat7P+3uj3VreT7pfjBj1uTMdV+nul33E/tOFzOgJWK4/E5dhCjofOqaTVSe1Rt51eCXlBDcgxrjzGlq1aLm3IC+pQne6KklCl32D3mpU2F7mcNffwaJpkYWs3p7Qg3od6l8eg57RFDiVHve4fNKe9qj0k9fH7pL9jO+h+jEl3+r3R76N+b3WL41EfkXukq9Mt8tKkPOTo3ZDKMco4xn5F2+z15nGg3IOc06ccQ4RVGldKA/y5fF/4So3LsbMppTS3xbBtlUOktlf71Kud6dU+9Q59YIxKjbqVERVJz+QQ05r1u9TkKVl9tB6Vti+iy6Q6Tsp90jI+aTmaVLVJa+GktXBKsaVKW5dKW58q7Z/0/E6Pr3SL+4+6RT5glXJ9yx4LUjm6bJ+Qr2yfcEdQy5GNMakCNbMHli1Vo/doVUlRsE8K9/q9022t21l/b/R7q9tJ98txGI3t03GV/l7pd9wv26dOj8heVZM+5XF65BeeYK2twqR2aNJyPmntmlZ6KrCGuU9ep7a/VTverOQl26DsL9d6j/wbakH21+ekbqNXgn3KUZw8Htan0pbtE8pJr1uUJ8lRq/s7zSmO75L6+H3S37EddD/GpDv93uj3Ub+3usXxqI+tpgPp6nSb7X4eYc69iNwfhw80rdgseEioFa3LEch2hQ7KfpXqzOiy15R9Kty3S6oPKX0gUaX2rUpeWJV+xbgGrB5YoUahvwgPQq4FrwH9YIwzYiwA8WP0l1otYZgT02pJgH1GH7vVWoM5GRjZR18MerVamzGGjfYYMVmM/8N6IMKNeoF+R7tileAP1yv9BNwlxxl7vS6UbLVE5RG9NvWMupTbPBMtWyW09eiZd1onMbumSQrju9yn1pw0mgPM0mlUgUav1+hxtR7X6HG1KtKkba/bHCuZ9Mo5ptylT7BUea5G7i9Vemav14RabcpLHjOC99Im64BecOvqVAqREtSheoXSrPfAb8hB43IcA+Wj09zndiHfd0pp6VXr7AFD/U63bcqhXLfS/bXmtFK1q6Q+fkf8BdtO9yMqALqVfu/1e61b3G9SZZBSpA9KIy9NykOOguVxhjw2DY8Ls/DEZqF09y57TTnmmeewwSqNK6UBPlW+L9qCxuW5dbmFypEO+G2Vw1gd7EurNahV/wmRc9jrNh0vczGk9owO/UNJ1ag1edR6PzrMbun0PLEzY7qOcB81B6Peb9TaOmotHLUWjlq+RuUyajkZ1W6NWrJG5TWqlqPW1lFrzqilenR5vLpLuuYYEeYXNS7bp0HPz/Zp0JSBGiIi6JONLs88y/ZpTp8qvUetSkrOqqQwvktMGLN0Ks0BZulUqkCl6UFsd9bjpEQODrNoqrTtdZtj6Y1eOc+zy5/ynCbkF1a31tIwaikatXSNWrvGZHfQvtQux9Zrh94vbDD63GOyXJijKJRQMrJ9Qi3oVwgOqm6lVwKBHA+b06c+XTPbJ5STVs+f9AiJoEsdHFSzQb2RwU1Jffw+6H5sO92PkSHQrfR7r99r3eJ+kyrTajpaTR+UznY/98KuVWXR4lp9rmuHGdLSF0XLc73C6XqlRZBvGPO/Ti0jFM32HpYKSqNFQMlBWwc7dq265bnl6MHkuJ9sc/Qa7c918r7kf/hZ1w7jrfI/RtDhs12ntifbyWuHsViMyF67HFlHT0Wufe2k533tchwEcbQ8U/XawR+Qfj1mcl0nm4C5FNcr1lmYiyIYKbx2mFcHS3jthlSKrh3GMjHidu0wv67WknPt8vwDzFWEj4Q6hVp+vWLZrx3mAWC25bXLM2/hZ8HPhT+La2KO67WD/3Xt8jxxePnwoa4d5nzCYl6vlBwZ30bfBn0NzKa9dpi/jllV1w4ztjD36TpFYBD1ul6JuVw7zM3HPK1rhzlcOXp9naIFUo+EZhuf8rj5ZEfY8zE+YXzXUx+1g8crI5ObTua+SGnfcNL7l3kCoeRuOunZIIY3aDxCZixtOuktSJuLVkN6+jLbcYzH9NqLyxERGW+eYwpgwSRiKnGWTSdxUon6YxZvq610FY8QX7TS/myendRoP7z3x8i83Uq9tT7mEWNnXcyBjFjLODPGqqSNFku6qW1xoz3bOV4jKNOpjyKzsiXK1GiqtvwxlUNUf9SjNp3MfJw0jau2ZtZ2XYjMDrPqpTXu434ZBR5SnxezqBAF3dRWR+Jc4Rp4dmRS67jpMPNN/KZADN5ppR6FpEDGCzGT8jqmTI4ST7hLx8OnkzGlTTepjy5jFJKX1fEBmX0l7Cf1R7NPKqNQ0idu4j1lLg0sh8ydCvne1BRK5AD+II6V8bRN12hepfeFGK5YC6nRkq9WW2pEjMTPa2MJaRzmpmHOrZBotNctqRRfA+MJ4sFIfFlqkkT8xYuCJZu1pMrMMdFOoqNSH2XGssTcNtWDEk8YM7s2nMy6bzUdbToTMdCgQqXtuqSgdojXyuxkod7rfTGi1SkbmRUsR0hvEZ6b2AFJk4yXbDqJG2Lu5oaTOLXUgD6WokE9Q8zllFT06klUUYdGy460VOJTNdpXlPzIsyC91sdZLVOld5CoY+Py0x4Sz5DcScnC3A95AmfSs1q1LY1+w+yMWS2dlNBNl+MVEjGTOF8VFZA7YqxH5sDN0RZ2Wntz7FBKukRD2lg/xVYMDjHSKdWITSdz9qVm4RkPieyKtRQ7IbP20DMRGypRAZm3t6n1D1HWQVsDmXU3azpnvVubauagqZ8jIYlvIBIis+hklKCNV5DyLzP9ME4kT5AMqpNY7jqRnlVlpALzIuQ46c22yWpI7KFLNgzP+MhTKY1aMnga4kfLTLkuliCZPYc5tlIKhfOg9U3qImZtSCmetcS32rpMyQZfu9vWWM6flFjrMONdrtGrNZY+ch6VbdWqVaqTjLBMyRNotbWV2aqbDnPXZW546/AcjjyVM2mNGzR3Ui+vtSVsk03adDJ3Sp6NQB9N2iSpz00kgnkvmHNcOTy/iB7SppbqyqFXJCPbndoiGXuZtdXEPK02tbCD1s1GqY0xtY3Wf5kTsan1UGarY0yu07rcrxAWC5xjL5OWa2kboCOeIJBrjtrKSH0cNL1DajtaVWrTybwmKdM5atVr69ConZFYdZ5pJE8btTGVk95pdBjvh42R8YJNtWsy7pOf5Ji1ZrV6jMRd85M8k+ZB2NbauuU5SBtOIi1tTKPUU5RU9CcmbT/EJo9qJyuHOVUbrk75aNRajtriIb6y4WQuMErPqD6KtLjSv9hw4gtKCZ3UPg1agsQz3nAyN1BGjTc1t62y6x1Ggm4fUWnrMjlEQyRSWyu9UWvwrKoIb2ldxEqN6gFizuWs5axX77ZJ3mWeBS/2SeZINPFeMhqPJ4t7bd8mvYvUnkFbKcyEG7SUderBVLrN45nyHGSbLG4+Cv26Xi3zoBZLShcig1J7q+S7jKoBPPxO7VSVSuy4Ql5iXKP6wk2ynJNeeUPLcKWt06bWAukhDElxlHCxZxJhECvU6TEyF0EiQJ2WZ5lri7nKo1oD8d2rmOZalcDTj53WoEm9mVl9jhzrrLTcyW+ttvPi70gplGeQZJ7kppKQGiOeAGpUpT6M9CereKVJW1n8DS4/VTcqA7H+my7HVaWsdOmsTfXaMN43qteHut4qCbF5mGVbaa4GJSrj+PkZpUm167WObmo5z/MMer0L+kWYPb6h5ULiYp22fINDbFH85z55J63WrfxMi1jQUdv/TYe43qzlUSLV4ie0rk7qyPNis+rbaxkRFQf1gWaHkW2ZTyLebq3Wu1X7glhxrcTkCptaCmTuFKL0o5Z8eapW/PrOYeastOSTenzSa+q0Rc5PLjSakl59ukbPz6VMvMRGLafEWCf1JhChqNWioj+U263G4ak7Kat1qsOT2kXE/uBndGqhZaQHURQZkazVZxo0pzIijnG+0eGpH7F0rVootAAgMWirPTiMVmIW8YZau1b9LsxhqrVVmrWfI/0eyanMm5IcIKaJWVpj8sQn7Z1UDk/N/h4xhOxXyZMfs8Ooa6N+QK12alLtRocxuMfjAegrN2ptR61Pcv/c95cew6yWqFH7LXaojWq02qaLnRFPAr3A7CfAOsh8jk3Xa10VTdfrW6HNGVKZblW1/Gxsoz4IogzShmLe64ba7MphroPcRWpFo9apSdZsUosza4mRVGUrLk90SN3Y1LKFWfkbyV5UWlOlLk6qM+K5s3oyvXokiEdhZQQwbjTVjV5doljDSo4kvgrr0DpEJzCvt1ULISqK1ylPjcF3XcfCIRaOHiPs/KDtMmazSHuCXnCt18H4D54DntTSiQWTmf94/kNKjNjrUX1c+EGtWrBarSx4DupD5KeNu9RGwqqL34rnN2WsdtJWqlatpcVD/3lSmy2Rpi6WPTzNIHVO6nuvfhbilZif9Fg8adQWU9pzxCVn9bPQN5HRx059nNrlWBDWSYFXKfMWNvWq0rrmOW6DWqRWy/Sgtqt1iOQ1eo1aa/2gpQIzlh6OW0nb22m+W+2rdQ6j0dWK51Y7RHs7LedV8saEjFgNudegqZAjpK5K7148U9jBPA9MfHOpQ5VqjOuLfZeaPal9kJhx7ntV6fhGlepTOzU7jEd3WvPkuEFz0cTjpFWSyC3GuHvVFF4rfCzQy3NaK62hlZasKXkr93lD9/tQct6gdXnUVq7XtgSzqeF/rqYN5Qotj1iJ2SGKdxdHzMKRtmJys95r+OR4xMtnbX1F9exN3WQkJUmu2uh+rKIgUbBNh0hSrxZycIhF3PSpZRwCFkJS2KmdmbXejWrnpO3b1FrYaxs1aFm+VuvZaHu5+oceEpSq1Ieq1KZJHwtzC+SeldYWmTGO8QvM5lnvbyO2peLnikUQi9xrOz+vjCB8+tckKzdpmzarpZQezZZSu+vcQb0eKeESAZQ5WEL2oftuaM9kdjnKIVamUc1Xz5Yee6vtongfrXpoaEfh6TQOT/ghh31qUzYd1vF4vE/ca/uIlm3W1nlymDfy+X8bTiIAEmGTuGSTPLVVKnelefWvVcvSJ48lq1G5/o57t1qPxP/vtX2VvuBdx9/8u10C7s/J3X+P373XNlW85Vm9ihwLfKgkrqYLs8jv+xPb3mscRfoG0qPCcxiIrkjfFfNosTpLrXWm0folZRjzqMUiSQuX1RDPvlMPE6NoaEvFYvTqGW+qjzUka4D2ZNJ2XsrspL6/PKvX6n0mtUZ9SmXnMNaCVZ6yly/WFzFgRGfQ58AM6lH9FESXZv2lSn7yzRLSq8fTp/4Gnk+VSGStPnudarf0wDAetan3EN8A43lzarU3HVZV2NB+3qTe5GZq11ef34PXLGtQbaqOs8Nsx1p7poh9SU9A/Ij6k/xtqI9WO4xczFpWqlSS5Rli+EV5/YzWYQyjV28G9rbRa8u4GeJNm1rzNxzms0vLh1UkNpzMu560VIxaM8XDlPLbaCsmXgZG+jA/b1ixILJf+sCDtkiybtLNCNqoaam1FR91z+r17xpJxDMvEgFptA8vucd6FyhBs0P8FmP94U+imrXDfAK51qA9ijzPYta7YpxO0tpqqyD9rUq1Fx9PvGw8kzw7RL1HtVvo1eB5oPVGoKTO3hyBqpO/DpawiphPjliztDbibXRqaaUP3Gp9qR1GOFctHEZj4clIDL5RjySP2E5qkW+O8oj1GpLmEsfBvAGM8klrOSkFqVky9jVpKzRrjyD3XvBMRKUWRuiO2vZL7Fa0bbUkjeoNSy2fXX6GHDlo1fuetO4hviDRS4xbyEhzfvpP7i59aoz9iZ3HCgSDy2NMrVqu/Gww2qdBbTHGgjBT/lr9WEmflKBe7Q1mAg3q03eqK0bUMftZ4iaNtvHw1SWmiCfvJGIjPSPx/2XUe7U2SOskUdhWPULMUbjZcsJiDWqDMXNH/H/MARErXWtvpE72RNrGKtm1UXuQmL0v5b1S+12rx445jrVet3eIWkxqJeExT+rbSn9oU1tGSTHWmJR0tarHoCVE+hJtqh2r8yCqG79U6j3LKEuT2hE8WYXWEhEOjIJUes1Oj7k9CoK8ycinjGJJ7ArPlEpMstY6IWu+9Q4zYaSlk3RILwJ3lh7F7NC7khYFPoRY61Z7WNIWiO2btU/U67Xr1PPBuK60OY1DPxjHdFrPJK7WqYXvtMQj9or5j10qQ5vqO00uP3H86+ZCdOpziUXrU+rQSmHNDolhbjr0i8VjnbWMtW7T4QmlXts7sbCb2hZILA99EIn1Sw1r9KqIQY+pDGFWf6c9lbxaSuUwg0MiWVUqWfl5AunVwC8U/wKzWCV+mCNDndoXrHvX6dXb9Ls884i1BXK/QcY+ENPDM6DiaXd6fazWlNsUiZrlGFG18oennWVmTqethbSOtcNaWpPDmhdSGuRuYhMmh7WNW4cxTplhInayT+nHXITa5fkpnVpsaYEwYjBryyAxeYwRSTRFRr/GFY8Zlki8r1nbPUQSEUHDbBx42eKPSp8QZb9zWNWzc4hpTGrjQUiY1trmYJy6Ui8Sz0vVaoVmzavE33uHta0mpd6pn3DTD9hINhzcZm2HxWpivFzKKCKek4P3jzmqQ/ISpQVEZENqIJ7EEh+p0dYO/SewxwymyiH6WWlty0/pNqm9aLSWSF829yDGVK+lBKF9wPyANqUTkTCMYs7aask8lc5hdij61UJYWoVGey2NwyyQIdWBPBYnHoKMYmHV4Q2H8bkmlgqZKyitZLYkUjalBzBqKUfUfkgpx7MYmK+FWWeNwxq5iI2PLke7kDOh2qSS8Fj/e0NbU5lPMmiJET8Ma0VI5B9WrNHWc9QamK3FqNYCs1YwslA5rIaKMSnM0kKbuP5cNYzryupK6FW3WkY7hxXPZc5ro3lqlBfmnz82V018Z+nFNZpGaefEH5LedeUw03DUEoQ5StcO88Tz8yuj1uncHjdaw/BsvaR8Sv77sFI+pP+ZRzHyHEyJmEvvSEon5jng6UqM0YvnNGr7h5FBrI3aq19WOUSbMdqGNcLm5BmjjyP+9ezWmZWGWdJN8oZkDVhED0WzzeSlDA4RzWzVpLeB3iXmM7UOTwr36gk1KZ/oJWNervhEsH0yFjOpj5mfEpGYQeMqTWevXLE+CCK6s9b2Tv2+1SeBK7VyGDms9b6z1hhpNTG3L/vxncPIeav1GW22+JFCCiubYKZLo+UYtgzPusE3lPyJ79NpXcZK44/NR5OVXVqtBVIy4engSYg6pap1eS7P6PD8icTApAcu7bxY587lVRar1IepUu2ftDXFGofoC2NujvSU8CTmhsP83DGVEGn5OodVFDYcnpCa1fPMs9awGuHSs9Iwf6XXcoDoEmJl0qLPWpdlJoaMIdQur/Yyq28qfkWneZd8iYcjo0Kza1Y8g0l9ofz8HmYwd1oCK21f0F9r1EtGmy82K48OZ39n9U5SAmuH52NlRF4I9NpPwupfGPUWDxHjA1J3J20bMVL++LMYYkUnrY2YByCRdqmLDz2ZUKsFkD6FWEHxAfBc7ePPLoh3P2qrJpHuShXA839SZqT129QzMTaFeGmrRAe19rgubBpKN7RA9EF4YWW5DW2nKvU0MCt/SpYNlrhX7hK9vDkquOGwptnoMBNBat7ksIZrttxD6gNVqkDnMANLeqt9Yis9sUFtKp61fIp/q2MSjZabTfUZYXnFY5y0ncOqmfkPq4E1qlyXON81WvHwH0YKe/XuNhMtRKLX+dtwj0e0Jfe3Y9Q3r/Jbxi9Xr/N43FTyPjrMdMJMGUQTa4cxZInxY7wA9rBXfxOxIJTS5kbqNpw8iSGe4aAtEEbAW7XYs/oU6JGhxXk8gvq4Dg9Hij7v73Ou9ltGk2+WiMeiJb3DKESl/h1iPJ3DHPNK65JEmOQ7nggYteyvkpS5nJV6pWK/8TQjejQSQd90GEXsHHqfKOtSBqUN3lRfWjwo6bWJT9E5zLCR+RKYnwWb+ng05bEysNoT3lB7MiVfFPE+6dHebzFu96hX/9bp60qNe7wnm/9+y6yCVQXW6Un16t2LvcCMMymBQgOzSDFjdHRY4R3z1qXN3HSIXQ0OcWpYAswkmV1+kmRweOIao5itw2xJKX9Y70lmbOH5llX2KEnSi630rPZGP2fDjeo5YSyocXiCB/0YzDN6qDf00N/neGmj/vXay5g076BwP8/173L7zHV8qvD3uDd087rrz2DBU8Di+2FmlYzK5qf3am0F8tgynijCc2kbrlGvT3htahmFz5TX3Rq01W219MKPbT/RBxFGrPoHzy3HLlutTxi5xFgCxgla7X1I72/TYUX+WtsIzNKd1P40Dis1bTg8M9FqfqS3M6g+ed2zRnuBmw5zbPNz4uhjixUV+4JZupi/vM4xubzIHNxeW+pGvfn20V8xU6lR+4UnZYQYVodb5xi0OYN6h5W2J1hz5uFfseaP9GPE+mxqHcCKJ48fIdYYbX2t6t9fR1dtuJQ3jEZuOqxFMjk8Hb3psNbdoG1QpzUDkbONB66zceeVNu651oZ7fMbrQ8/1flrzb9YZzFee1KLIuHheXXJKWkv9kHk1t/0geQYh1wU8LyMea37q6tMaPKjll2NmPX50WEmo1hrTp77xrLZFfG6sITVoSyitNerdp/Ze7jqp9UKUF+ucSI9aajvWZYCPNDrMhZdREvHQZ/WT8VY46ZvKOEynUaLp3r33txmPzS1f7xjEgKvUe8UzyXlF4VmtKyLr8NfwrGajLa6UOUTg0I/Odufh+2yscaeNR++14R6fDQ/KWJFS4q0SC8BM39VVWfPKADKCI1EqrI8r9rJTC9+q3cU7uOBHVuoP4OkXKYESaZa5ebNrXXejRG6k6ID47Vhj+b79UgZlzB4zCeQTRrjbtY749A8rUOO9fnherde2S6wRZrFhVQ5p63ot0ZJnaWkRscJM91FrGdrL26nYUL+oVx8Oqxh2SW3EA/FUQV7jB7OdOi1p0lYPLs99RJQaTw2KRzE7xCFa9Rgxy29IPg5Wid1wWCVLPDmx0XjOB28nkLdAyHharx6IlMzcJm04icm26o10ag16hzla0hJg5letbQVme+DdNY16TvJUtUSBJc6JFeo31HfCjExpU6SHi3F1mWEjcUSJQGxqGcDsAkSRJQ/CEU+gzskjGLSNkFZKnsyc1VuuU9v28DN2G9qijQ6j9cK119KL+ZDSvx615udVusQK1lpWK60FWEUG8xoww2B41BfYSGVKrIeMQGH+dZ+88E2HdZzl995h9miX2jKsIoyn8mWFgk21YqPD+v6rf1AVz3ahjfq05mCtiNGtznNrtS5ifBDv3pJSO6n1XY1x3q8Eanqb6LRqIfCmBYyRycgrZn3VDs/8iv3If5PW0vxU16A9lcblsYVebcLtfNd6b4nRNOoVYz1paR9Gl+cNIWaRVweTOWt4Rh5PVyLOe/e1N9a4+saD18dTJA89lXeX/lhfstU6I2MwjfYnMTOzdeiVbTqsxykjJpPWiNFh3qL0h27qKvNiZMxZbCDWaMFMZonNYF0GjBtfq90QC3bzr3ZYOfnudLR3pAPjSZXDHJDrFYuC9lquhyfCET2Tuaijy2O8g8Nboepk9cWf3NQjZWxfWnN4vKP2tWSeVOWwzuCoNQH2Z1AlsN746DDGLqPQYg3EK/u0HN+s73c/Pf94RPzuP5lngzGUPFKNldM/vf/d65Gt/sms0bwusFjvST2NWfOKOeMytid2oNJ2AeO8lcNqBYO2ho2WJsxImd2nsZv7/aKHvKYN9/jz2+IxPt7urtOm3t9ejsnKPH6nddrvh1vnUevs421vpXQxD75yGDOWNlcIy+yBTls8zP/6tCTJjDaxQI3DPMJJPbL8LHyjVh4RyE7b/E97bRsO88nwBDueN8Y6nfDQJK35yYBGfcbbUWdRScbvMfKT57e3LkclMLqT39CIZ+1bh3mOlcuzuFdbKfAT/VvtWWOdTzyXgBFmeHaz2h6sdbp6xV7/Bo1nIFV5TZ8mnSmjDHiH6qyek8SzRtUTsXXMa0L7jCcHJHerduuutRbP3YXfc+H3nKc1Fq9/9T+xQe1ae//If3/sHfPVH7/P8nm3/O/z1Pj12q1bDpdKz+9Ten5rah/as/5vd+1/Op/+2Bz817n6Q98eK8HlKZcsXb9Ogd+q2x+hu12WFtX69bWr/KeS6VmnfXzMzqzbxn5u7f2c9ns96p/Xjn9u6n99rn6b5frtvs36ftbvUfd+f66/lumv99g+r658Xu36PevuEnR/jb6/tr5+rk3/dbbt80rOr7cfv9+9fuu/dcvFH1+q+Ymf+OmP+fRrW9Rf3y6Uz/Pn6PB0Pq1nd/8rafRHl93f5gfZYP5f5dN/xbL7eb7s5/mr5XP4uam3VmL+u1vW+718lksbrJcpl5/fv/utV1+/t/x5Zffz9titnevXsd9H0c+jaKdG/jEl9vcrV8tbm8+x6et4KL+W/WO17Y9V7I8oseuq8ZjN+2MsrU3drNZy67p9Tp39o/LyW0mWrIPL293/vp/+CB1+7/KyVKrW9RU+p539o8r5H+OJ/f6Wb+nr/NayE+b8fjrH96/uo/8U9n4bf9lzW+7M//3o/4Xff91zC/zjH//4xz/+8Y9//OMf//74v+DjP+zPhyNexSP+lp7/C3tl37/HXsG+P/bYnfrvx/68E3068Nj9v3isrPckvQnsC72IPX9G+PS93/OveK/n/kr7/gqX/hoX7k+u1rUGKvcXn9a7f+3v/RVPVT/0a33Pr50+V373r/ODqZr12ef7fq0fPLd58Nf2wV/vT7M8Wd/ck1+sYHzfuQ/lt1W+9/96f45a5XD/r/fnSJ4Nvv/X5gEKsoJSd8+vovJ952IV84d+bR78tX3k17sZya/3pxmr4N//6/jIr8ODv44P/jrf++v9ZQO/3pdfrCtx969Ybf/uXx8qsfj17vu+cP/p3rvX/lvYG2zjXUe99se999bv2B367XO3E//fXuPYF37/Wfx+4D743x8/4437+pHj30Zb/HiqcdxX7p/+mPDppd/z8LE7fu+V37Y+1d8+eORubB8OohLnMV504f+/64yv/eeLeNx+bDve+zbnF98arHfs1/4+vyQlHz7n7hTj9xe+FduN29DyHcRW7MRrs945lzE6FtR+OJc4I+TxyN/hg//3mDI456VP04E//p/+zLvZ3z7jlftyreNCGVvnuDf++3qKfOXT+UPM255P9b/WOued/3YUlV/n6G3vg6x3XPBfvov6/bxmGcjnoHasc9aOT/vJmsfuxvK790g5x9Ffx2NPHjl2z5ejo0eOCSX0o///4aNuWqXHy0c48nClNr6Nnt/jdfL2edt++3BZeemP2E9l6+FjX/ucnvrjjx9JRbCU5zGte9Fm3m0DcfQ7n6/XjxxxGHO15X7yvwVfOPC+9NtTn+6H0yx1IDNY13rePu+Nv++ep7fOOVtRp3WOlLZIWoF1jpfW6nPzsOtL/fMHj3y8nMgRj5dcHIcSKK3m42cE+/CD/3voSLSWj6Uh2A2U02Bx9mLL87Ad2Yl9rQt/xqX//fFjrz6zZcvnrNuy4YzPadlwzvotG854rGXDcetof7VWy4YjP6dlwznrtWw4+rGWLR+3fsv26TnrtGw4a73WCkev01rhmEBSynsgcP5IefnGXdyy/VvxCPn+J3/eK3+dQPOd+8Jtevbbaxz177GVffy4V740vVnjuNe+/fvbGsf9h//9/I7jXsTW8zxamOfRymzeOvcvMYKSYyV/vbUeE1YWl5VcZUXa1l2nFRLlPc2Vu9bVv2SdaFlJSt5pIO9JknXe+nikrM3d6aq48tZNvPNNVsG9jv0wGV+WtdvwxuH8bqxet/IrVvTEe+sr3coI9RyPuXZYFz5ca3SySqHskf/xhnVZp1jW0ZNfZGUsOR8paJ2sjCnr14WrT07WuJfRblnXWd4XKOvTXTt5Z4K8iS6/IVPeKHetK4nKm1LxzvnWXTu8RU2uLHeUVIpiopPkVY4RhWWlcVFKiEiusZq2vBPk2uGtTJIjeQdp5WSFz3CkvGNTlG6drJUvq5vLqtvXumKlrEcm75jpdR3T1l3runiy1r2s/ijvzx20VEiqJOWSqmvV41rL2XWMB921XtifV2J+N397Hv3TM18XnrkN/y/YhWApnmn/9Dzah2+9DZOW6aN63WH/i3jmafxf2rpnvraEq8OzC0eFNv5K28/Vs8UbPYh1L5z5P/1Z4hk987Xvx3jOmf8V5zzzViPsufI1F9d+5e/1o2/7wj2fxTuFVPwzpedbzdE//Tnnsc7v63liBf/s/leyhP/bH/tjzPm/x6NP43658o8+pdi/7z+987+KMv9csZDPkiLP1JL86I/ec4jNisKvvX29qe7nXwOtyep10NYcRA/lWcxjiBscxLP+l/bzoff//uTO12r3Jcfo31xHD+ksWr+L6OP+EGntxvtcRu8mpE3SIPGIZ7dalHO/ZyceH7yOq3SVsP8wpvqj/yRRjmfR4zvTFEGBn1OJCmcEfaSkfRupSL9JlJGW7tt4pHiEN/P13DPfWSkrZ06iNqfxDrdVyJ7EM/X1z1JpfO2v9OKenK1/lVVv/Tr6T880+nS4ktqrqFX4tn3HUbhm0A51+U0sZdDm03Nu/56vIfXymfrmz9RXv5nSZ550LpMhl59/hV13obX0+tYvX/pPP0S2YI341n3W5Fmszc9iv+9DHOv4NvbIzlLJXOUh/eUNTfGzZImEy7cp5RLNuzv9j6XkP/zZx8r4b/rrZbz+Q+c+j2XoOFpQ1LTP1UBS+WPst4u+4Y6rZfA+i7w+hftK95uo7D+jZmHPx09Uu1kXb1sJ6e1l+3DX8Wex7QrpumnRbh99u6atRxk2We60aidEL7QRN+uPpOVCWyypD+taAMQOYInvKrFS89e1WrfvAKtwfE/axZLdvMZ92txm9FDNelz7XLegwvW917idixfRoznWe8voprT3B7HtEhVhZS7dRTz/X2qxz9WXkByc6TmXesSup7WXauvDv396vb/FvoSU6r177nmzRAjLcL0jLc/H8bibHG56K9faUkKfFzdKRNDrMpaTI1XjWfzlW61HEis71xL3o1qOu/28u+zFM+1/ii+56p/czulX0S79qJ7Cv+6oU9d6rXDly5jSjZj+v63YnPN7jrodZbn7KIkigMZ997vpP30V9drz1zxIub77zE89zLt81bvOfKlxqPMVOlt61MW9Z6E3f77ie4v6991lNd4Tvoezflb/8CHdbmuy/pk3I1nPUi/7MnJ46MxX8Z6XqsaXqssPD56DUgJPPUdQ7j5+tfZ9SmrVot08+9zBh7/PDr+I9fNiJSUov7lUr3PUOmXxsausx/1z0/LrrnJXL+zx9D9WOx67wu2acn</a:t>
            </a:r>
          </a:p>
        </p:txBody>
      </p:sp>
      <p:sp>
        <p:nvSpPr>
          <p:cNvPr id="32" name="WORKBKFUNCTIONCACHE1" hidden="1">
            <a:extLst>
              <a:ext uri="{FF2B5EF4-FFF2-40B4-BE49-F238E27FC236}">
                <a16:creationId xmlns:a16="http://schemas.microsoft.com/office/drawing/2014/main" id="{9C77D1B5-FE4C-46EE-A416-B18AF70EB237}"/>
              </a:ext>
            </a:extLst>
          </p:cNvPr>
          <p:cNvSpPr txBox="1">
            <a:spLocks noChangeArrowheads="1"/>
          </p:cNvSpPr>
          <p:nvPr/>
        </p:nvSpPr>
        <p:spPr bwMode="auto">
          <a:xfrm>
            <a:off x="2344277" y="3026851"/>
            <a:ext cx="638175" cy="485775"/>
          </a:xfrm>
          <a:prstGeom prst="rect">
            <a:avLst/>
          </a:prstGeom>
          <a:solidFill>
            <a:srgbClr val="FFFFFF"/>
          </a:solidFill>
          <a:ln w="9525">
            <a:solidFill>
              <a:srgbClr val="000000"/>
            </a:solidFill>
            <a:miter lim="800000"/>
            <a:headEnd/>
            <a:tailEnd/>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000" b="0" i="0" u="none" strike="noStrike" baseline="0">
                <a:solidFill>
                  <a:srgbClr val="000000"/>
                </a:solidFill>
                <a:latin typeface="Arial"/>
                <a:cs typeface="Arial"/>
              </a:rPr>
              <a:t>Gjrjx29qe25bEzHiqHj517O9L5+BmP1ZTHzscIGvz3h49ev848dKXP73eF8YnVtuv6hjcSUgaPYbWtXIfuTQuVe9I3/aA8qnWgKbjPn/10ZOu2j/qpTmF8MBA8vtXLR+pv30NGu0T3/y9eH6NeuWWGVnkU7C6fcnUcJJ+Tx0MOosWRfNw8czUufKyKPuyLB89C4jkX6nVIL+G2OiFNG75nf6bpwXF3RS9uR3seU+72WOb9R2arsRdtHq58d9ToU1VXR4ouk/V4TCMpn7nPGuj+X7X58m213IPXF/F6B7FM3FVacj2ScccQTflXLOmS1h9cjpSt6vFpv+dmj0AswmU8+jjGW9Y7B30NRIruatlQF296yajl76KGYP5w+fjUa71pI+4+5q6rrZuSm9dHLh+ON65aph817nM70nBT109TeDeRl/Gu2Rq90H7LP93BZ14Z3B735u/WD0o81J+53eP7T3cQU/vszrPvinP/93w+7nNmEt8/a/jP6dzd6FWcxTIjvxzGNirbwhfRMh7F3/9/nCUMKA==&lt;/compressed&gt;</a:t>
            </a:r>
          </a:p>
          <a:p>
            <a:pPr algn="l" rtl="0">
              <a:defRPr sz="1000"/>
            </a:pPr>
            <a:endParaRPr lang="en-US" sz="1000" b="0" i="0" u="none" strike="noStrike" baseline="0">
              <a:solidFill>
                <a:srgbClr val="000000"/>
              </a:solidFill>
              <a:latin typeface="Arial"/>
              <a:cs typeface="Arial"/>
            </a:endParaRPr>
          </a:p>
          <a:p>
            <a:pPr algn="l" rtl="0">
              <a:defRPr sz="1000"/>
            </a:pPr>
            <a:endParaRPr lang="en-US" sz="1000" b="0" i="0" u="none" strike="noStrike" baseline="0">
              <a:solidFill>
                <a:srgbClr val="000000"/>
              </a:solidFill>
              <a:latin typeface="Arial"/>
              <a:cs typeface="Arial"/>
            </a:endParaRPr>
          </a:p>
        </p:txBody>
      </p:sp>
      <p:sp>
        <p:nvSpPr>
          <p:cNvPr id="34" name="WORKBKFUNCTIONCACHE" hidden="1">
            <a:extLst>
              <a:ext uri="{FF2B5EF4-FFF2-40B4-BE49-F238E27FC236}">
                <a16:creationId xmlns:a16="http://schemas.microsoft.com/office/drawing/2014/main" id="{00000000-0008-0000-0300-000002000000}"/>
              </a:ext>
            </a:extLst>
          </p:cNvPr>
          <p:cNvSpPr txBox="1">
            <a:spLocks noChangeArrowheads="1"/>
          </p:cNvSpPr>
          <p:nvPr/>
        </p:nvSpPr>
        <p:spPr bwMode="auto">
          <a:xfrm>
            <a:off x="2375067" y="2987675"/>
            <a:ext cx="638175" cy="485775"/>
          </a:xfrm>
          <a:prstGeom prst="rect">
            <a:avLst/>
          </a:prstGeom>
          <a:solidFill>
            <a:srgbClr val="FFFFFF"/>
          </a:solidFill>
          <a:ln w="9525">
            <a:solidFill>
              <a:srgbClr val="000000"/>
            </a:solidFill>
            <a:miter lim="800000"/>
            <a:headEnd/>
            <a:tailEnd/>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000" b="0" i="0" u="none" strike="noStrike" baseline="0">
                <a:solidFill>
                  <a:srgbClr val="000000"/>
                </a:solidFill>
                <a:latin typeface="Arial"/>
                <a:cs typeface="Arial"/>
              </a:rPr>
              <a:t>&lt;compressed size="651798"&gt;eJztvQtvHTe2ps2fYkwDgxngk7ruF3TPARwf2fGBYwtS0oODRsOQFamlJFYU3ZIe6Md/JNd6yS1Zl+1cikvnvBDs2rt2Xcj3IRcXF1msv7pDd+lO3L67cMfuR//phdvz347cgfs391f3rf924f/t+t8u3Zn/5cA980ftuY/+0/9x/8O9dK/dW/fc/3vhtvz3Z+5DvML37p/++B/j1b91p/7TVTz+ufvB/73323DPa9e4yv/1/tPf3X/6a+75s/7hv/1Pf9SF+4u/c7jnSdwfUvjM/c1vD9zP/oh/xiPCmW9j2g9unLnl94RcXbh/+bNexPSfxWvt+z33nf13n58XbtufcXPvr/v2P6KKr/y3C5/uPZ+yS1X23Kfs/8XPtevc7Ea/788re//qFd7zuoVP3/s9//K//dsnavxJdbyM1/5LUvBPquvk9237fXL0t37/d5HIX5KKf/oMpW9qGu79yr3xLN+4d+4Ltxl1+8tKPvO1t+NVD+LZmcUz97W/z0U8Pt8j5GhfS86Fv0atean8b8LmTyuUwhVOvdZ/iVc992f86JWr/THbsfx969P37z7FV7eOaPwRku6b+1u/fzfm8MDvu/lb538LOQ6l5r8viZ4kDJBofU5mkjBDoiYJAyR6thMmSHT+jyQskOhji92RRHESo/Z0SMICiZ4kDJCY2bMzRKImCRMkatYJIyQakjBCoiUJIyTYs7NAool5aRh3MkCiZ1TcCImBJIyQYM/OBok29ibYs7NBgj07KyTYs7NCgj07KyTYs7NCguPYNkg09J1MkJhiTmqO2Rkh0bFOFCchMXFaJwskepIwRKIhCSMkWpIwQ4IjRTZI0HeyQmIgCSMkRpIwQ4J9bCskBpIwQmIkCSMkZpIwQILj2JZIsGdXnsTAOmGKBH0nGyQ4G9MCiZGzMY2QCOOnXLfDAgnOULZFgl6sBRI9SRgg8cLn6r1X/iTuDWvtkUhZIkFzUfPQb/M8g/cc1TPK6Lnbif9vk4spLnJu+H7gPsQzSMcOnTf+HLKxyeYrf9xHv/+9e+mvR5+gNJ237iDSgEUL/toVqRihIt7ze3/OnvvFb0Vp8rHEJxx74o8kExtM2MLY5LLt/7ZIwwiNHb/3ym9bf+a3pGKEym487iD2+c/9X9h7TjqF6ewona14jRN/99Dek0tpLnLMe91/Fgn94tUnF2tc0H+R65CPFT5s+e2w+Og/nTnGK60QeeHvthu3e1GnM233yccan6wNfTJrdIJHduTT8CGmg3ys8XkZr3Tsjz9i22OOziv3JZkYYxIYkIktJm/8d3pm1qh85e//Q0xDuOa/yMcYn3f+21HME8nYIrPt70Am1pgEhb+LPvPPjJwZ5oMZACRki9COXodcbHHZjaM0exw5M0fm68jlhFzMcNnzmhyRhxkeQY0wckYiVojwyZinwIVxTJt0juOszHBNxsus0Al15nBlFtNbv//EcS6TZUasQdbonLK2mOHx0h+37zA6w3pihctrr8WpP/aYdcUQkxOvyaVGYkJaScYOmauoz0WK/zOGaYXOzVUYZCYg4wFW6TAaYI2NrJshz2mSjA0y7/x5r0nDDI3D2Offcj/53469/mEs89JvT/357NXY4RTmmeUoJ59tts/ojU/HnvcNyMcWn60YISAVW1Toq9llI9402xy7hFbH09jyWKUkCh+SizEuu/6uz0nFCBWOO9ujweimRSaYqSFrnJKOJTpB3R9iXknFAhWs1kg7ZomJnE8ednhg7kx4BjB8Ih9bfIImZ/6XfXIxxeXKcZ0z+3yyNoxhWqPDdc5s8+E6Z5bpcJ0ze0zY17THhOucWaTCdc5s8+E6Z1bJcJ0zi0y4ztnT4MN1zmwS4siATS5c58wqGa5zZovLbtRj331PIkaIoIaEWJmMbIZYwDkjzcYIhefROW/GCpNv4p25yokNKuc+L33MzRdk8RtY/N2fEcr0x9gO7MVzwxMU/7hD81rTXFHxRRXvqfiCirc+xTMVX1zxmoovqHhPO76o4p3/o+JLKt7HlrOj4ospPsY091R8UcV7Kr6g4jN7QAUUr6n4oorXLOMLK95Q8YUVb6n4woqzB7Sk4k1Mc8O4yoKK94zWLqz4QMUXVpw9oGUVb6M3zh7QsoqzB7S04uwBLa04e0BLK84e0NKKc5xzWcUb+iqLKj7FFNccA1pY8Y5lfDHFJVZLq7Kk4j0VL6B4Q8UXVryl4osrzhGJZRWnr7K04gMVX1jxkYovrjj7nEsrPlDxhRUfqfjCis9UfEHFOc5ZQnH2gJZTfGAZL6I4fZVlFecsuCUVHzkLbmHFw7gbn8tfUnHO9CyjOL3DJRXvqfiCir/wqcd7GkO+D6j8QsoHbUW1Q7/N483vOUpUmMVztxP/36b+RfQPCpzF7wfuQ7w7KSxP4Y3XmAzKMsAq8GG9/gO2zYtReOvPuFixRME/uqL6C6svXml+m7goSg4lOIT1X/nm0OW1ZwtQVv9t/7dF1RdWfcfvDe+OaH06+JaipdXfjecfxD5weAtB2Mt3ESxFYUcpbMUUnDh5Yzf1X0r/oOlFLPth/5mT9z/zvULl9If/L70xcliaA1vg5TX/6D+dOcbdllb+hb/qbtzuRT3OtP0lh1Icsgb0gUpRCB7QkT/+Q7wfOZTi8NKF9zMd+3sfsW0oRuGV+5LaF9I+aE3ty2gf3kpJT6iU+l85vO0wpIhvPCzF4Z3/dhTTTgJlCGz7K1H7UtoHJb+LvujPjAwZ4IARYpIoQ2Inpob6l9J/N44S7HGEphgBvL+e+i+t/57P+xF1X1z3kOswQkPll1aeTwZY0p/xuLIUjuMsuW1/HuNBS1MIdeBwZXbK23gG56hYYMEaUYrCKUv/4rq/9MftO4wOsNwvrf9rf/SpP/aYZb+A9ic+75cagQhpIoHlCVxFHS5SXJqxuKUp3HxaW2ZssX9cmgJ7x6UYyHP08hwZCSxL4J2/zmuqvrjqh7EPvOV+8r8de53D2Nil3576a7FXsDyPME8oR+v4LKUdFm/8OXu+jSaHMhy2Yo+Z6pdRn75ReQbipbJNKE9iddyGLUNpGqLkIfUvpP+uv/pzqr+w+hyvLKc6o3QltceIvaz1RwolKAQVf4h5ovpLqo9Vzmh/SmjPpzZK6Y65EuHZpb14LjmU4BDyfuZ/2af+RfS/clxnyA6HrAFjcaUocJ0hGxy4zpAFClxnqJz27JOV057rDJVUn+sM2eDAdYZKE+A6QyW15zpDtjhwnaGyJBixLqs/1xkqTYDrDJXRfzfme999T+UXVh4lPsSCZKQs9I3PGRktRCI858p5Ektr/008iqsbLKv+uU9zH1P9BTVfW/N/j2si3lQdV9+O1xUv/pmTGednquRFPD7f5TaNWnNTkYURFj1ZmGDR+rzMZGGIRU0WJlj0bC+MsOj8H1nYYNHHtrsjCwMsxpibniyMsOjJwgSLmX09UyxqsjDComa9MMOiIQszLFqyMMOCfT0bLJqYm4bxKBMsesbMzbAYyMIMC/b1rLBoY++CfT0rLNjXs8OCfT07LNjXs8OCfT07LDjebYVFQz/KCIsp5qXmuJ4ZFh3rhQEWEjGnjbLBoicLUywasjDDoiULQyw4lmSFBf0oOywGsjDDYiQLQyzY77bDYiALMyxGsjDDYiYLEyw43m2LBft6FlgMrBfGWNCPssKCczhtsBg5h9MMizDKyvVAbLDg3GZrLOjT2mDRk4UJFi98vvD20aDIAZkUZxJUFz0P/TbPSHjPkT+zlJ67nfj/NskYIyPnhu8H7kM8g3ws8XnjzyEdq3Tw1ovwHpIDegcG+Lz1512s2LXgu12Rixku4kuHFdP33C8Ob5AhIVuEwrF837AlKmxprJLZ9n9b5GGGx47fG94H1Poz+WY4O1x243EHMQ4Q3lET9p6TT3E+O8pnK17jxB3Hlp9kypORY97r/rPI6Be+Yc4kGfRn5DokZIcQfQBLND76T2eOkUw7TF7E64ftXlTqTD0AErJHKKtD/8wen+CdHflUfIgpISF7hF7GKx3744/YBhnk88p9SSrmqAQKpGKNSnjXM700e1y+cngbcbgm30hsj9A7/+0o5opsrLHZ9ncgFXtUgsbfRQ/6Z0bUTBPCTAEyssZoR69DMtbI7MZRnD2OrRlk83Ukc0IyhsjseVWOSMQQkaBHGFsjEztM+GTN0yDDCKdVPsdxJme4JuNodviEenO4Mufprd9/4jjzyTYl1iJ7fE5ZYwwReemP23cYvWFdsUPmtVfj1B97zPpiisqJV+VS4zMhtWRjic1VVOgijQ4wummHz811HWTuIGMEdvkwQmCPjqzFIc97ko0VNu/8ea/JwxCPwxgH2HI/+d+OPYEw3nnpt6f+fPZyLJEK89Jy/JPPST8FSm98Sva8l0BC1ghtxagBuVjjQr/NMh3xrdn2WGa0OuLGFsguJ9H4kGTMkdn193lOLma4cHTaIg/GPW1SwZwOWU2VfGzxCfr+EHNLLja4YE1IWjNbVOR8ErFEBPNswpOE4RMJWSMUVDnzv+yTjDEyV47rqD0FQlkdRjft8eE6atYJcR0123y4jppFKux9WqTCddRscuE6atYJcR01u2y4jppNKlxH7akQ4jpqVhlx3MAqGa6jZpcN11GzRmY3KrLvvicTM0xQS0IMTUY/Q3zgnFFoc4zC0+2cY2OHyjfx3lw7xQqXc5+bPubnC9L4TTT+7s8J5fpjbA/24tnh+Yt/3KF6ramuqPnCmvfUfFHNW5/mmZoX0Lym5otq3tOeL6x55/+o+bKa97EN7aj5gpqPMdU9NV9Y856aL6r5zD5REc1rar6w5jXL+eKaN9R8cc1bar645uwTLat5E1PdMN6yqOY9Y7mLaz5Q88U1Z59oac3b6J2zT7S05uwTLa85+0TLa84+0fKas0+0vOYcD11a84Z+y8KaTzHNNceJFte8YzlfUHOJ5NK2LKt5T82LaN5Q88U1b6l5Ac05ZrG05vRbltd8oOaLaz5S8wKasx+6vOYDNV9c85GaL675TM0X1ZzjoWU0Z59oSc0HlvNCmtNvWVpzzp1bVvORc+cW1zyMzvF5/2U15xzRUprTV1xW856aL6r5C59+vD8y5PyA2i+mfVBXdDv02zwy/Z4jScVpPHc78f9tEihEIGhwFr8fuA/x/uRQgsMbrzIplKaAVejDGwMO2EovyOGtP+NixR4FX+mK+i+uv/io+Z3noilJlCERVp3lW01LqM+WoDSBbf+3Rd0X133H7w1vsGh9SvjOpOX1343nH8R+cXgTQth7Tg6LcdhRDlsxDSdO3itOAssRCKpexPIf9p85eUc133JUkgD6A9I/I4nlSbAtLqH6R//pzDEit7z2L+J1wnYvKnKmLTFJlCORVaA/VI5D8IaO/PEf4h1JohyJly68L+rY3/2IbURBDq/cl1S/mPpBbapfSv3wxkx6ReX0/8rhPYwhTXwXYzkS7/y3o5h6MijFYNtfieqXUz9o+V30TH9mxMgECYwkk0UpFjsxPSRQjsBuHEXY4xhOQQbyHvcTEihAYM/n/ojKF1A+5DuM4VD75bXnkwW2CDBSV5rDcZxZt+3PY5xoeQ6hHhyuzGV5G8/gjBYbNFgrynE4ZQ0ooPxLf9y+w+gBy/7yBF77o0/9sccs/0XUP/G5v9S4REgVGZRgcBWVuEhRa0bpludw8/lvmePFPnN5Duwxl6Mgz+bL82hksDSDdz7/r6l7Ad0PY794y/3kfzv2Sofxs0u/PfXXYi+hBJEwryjH8fhcpiUab/w5e761JolSJLZiL5r6l9KffpIFCuKzsm2wwGJ1ZIctRHkeouUhCRQjsOuv95z6L64/RzVL6s74XVn1MbYvqwqSQxkOQccfYq6o/7L6Yy01WqEy6vO5j3LKY15FeAJqL55LEmVIhNyf+V/2SaAQgSvHdYwskcgqMEpXjgPXMbJCgusY2eDAdYxKqs9eWkn1uY5RWf25jpEVElzHqDwDrmNUVn2uY2SNBNcxKs2C8ezSBLiOUXkGXMeoFIHdmPN99z21X1x7lPoQI5LRtNBfPmfUtBiL8NQs51Qsr/438SiumbC0/uc+1X1M9xdUfW3VX3l93txSHVffjtcVn/6Zk9nqZ6rkRTw+3+U2jVpzU5GFERY9WZhg0fq8zGRhiEVNFiZY9GwvjLDo/B9Z2GDRx7a7IwsDLMaYm54sjLDoycIEi5l9PVMsarIwwqJmvTDDoiELMyxasjDDgn09GyyamJuG8SgTLHrGzM2wGMjCDAv29aywaGPvgn09KyzY17PDgn09OyzY17PDgn09Oyw43m2FRUM/ygiLKeal5rieGRYd64UBFhIxp42ywaInC1MsGrIww6IlC0MsOJZkhQX9KDssBrIww2IkC0Ms2O+2w2IgCzMsRrIww2ImCxMsON5tiwX7ehZYDKwXxljQj7LCgnM4bbAYOYfTDIswysr1QGyw4Nxmayzo09pg0ZOFCRYvfL7wvtKgyAGZFGcSVBc9D/02z0h4z5E/s5Seu534/zbJGCMj54bvB+5DPIN8LPF5488hHat08BaM8GaSA3oHBvi89eddrNi14LtdkYsZLuJLh1XT99wvDm+UISFbhMKxfCuxJSpsaayS2fZ/W+RhhseO3xveDNT6M/muODtcduNxBzEOEN5UE/byfTXl+ewon614jRN3HFt+kilPRo55r/vPIqNf+LY5k2TQn5HrkJAdQvQBLNH46D+dOUYy7TB54cKbwMJ2Lyp1ph4ACdkjlNWhf2aPT/DOjnwqPsSUkJA9Qi/jlY798UdsgwzyeeW+JBVzVAIFUrFGJbzxmV6aPS5fObyPOFyT7yS2R+id/3YUc0U21ths+zuQij0qQePvogf9MyNqpglhpgAZWWO0o9chGWtkduMozh7H1gyy+TqSOSEZQ2T2vCpHJGKISNAjjK2RiR0mfLLmaZBhhNMqn+M4kzNck3E0O3xCvTlcmfP01u8/cZz5ZJsSa5E9PqesMYaIvPTH7TuM3rCu2CHz2qtx6o89Zn0xReXEq3Kp8ZmQWrKxxOYqKnSRRgcY3bTD5+a6DjJ3kDECu3wYIbBHR9bikOc9ycYKm3f+vNfkYYjHYYwDbLmf/G/HnkAY77z021N/Pns5lkiFeWk5/snnpJ8CpTc+JXveSyAha4S2YtSAXKxxod9mmY741mx7LDNaHXFjC2SXk2h8SDLmyOz6Oz0nFzNcODptkQfjnjapYE6HrKZKPrb4BH1/iLklFxtcsCYkrZktKnI+iVgignk24UnC8ImErBEKqpz5X/ZJxhiZK8d11J4CoawOo5v2+HAdNeuEuI6abT5cR80iFfY+LVLhOmo2uXAdNeuEuI6aXTZcR80mFa6j9lQIcR01q4w4bmCVDNdRs8uG66hZI7MbFdl335OJGSaoJSGGJqOfIT5wzii0OUbh6XbOsbFD5Zt4b66dYoXLuc9NH/PzBWn8Jhp/9+eEcv0xtgd78ezw/MU/7lC91lRX1HxhzXtqvqjmrU/zTM0LaF5T80U172nPF9a883/UfFnN+9iGdtR8Qc3HmOqemi+seU/NF9V8Zp+oiOY1NV9Y85rlfHHNG2q+uOYtNV9cc/aJltW8ialuGG9ZVPOesdzFNR+o+eKas0+0tOZt9M7ZJ1pac/aJltecfaLlNWefaHnN2SdaXnOOhy6teUO/ZWHNp5jmmuNEi2vesZwvqLlEcmlbltW8p+ZFNG+o+eKat9S8gOYcs1hac/oty2s+UPPFNR+peQHN2Q9dXvOBmi+u+UjNF9d8puaLas7x0DKas0+0pOYDy3khzem3LK05584tq/nIuXOLax5G5/i8/7Kac45oKc3pKy6reU/NF9X8hU8/3h8Zcn5A7RfTPqgruh36bR6Zfs+RpOI0nrud+P82CRQiEDQ4i98P3Id4f3IoweGNV5kUSlPAKvThjQEHbKUX5PDWn3GxYo+Cr3RF/RfXX3zU/M5z0ZQkypAIq87yraYl1GdLUJrAtv/bou6L677j94Y3WLQ+JXxn0vL678bzD2K/OLwJIezl+xCW47CjHLZiGk6cvFecBJYjEFS9iOU/7D9z8o5qvuWoJAH0B6R/RhLLk2BbXEL1j/7TmWNEbnntX/gr7cbtXlTkTFtikihHIqtAf6gch+ANHfnjP8Q7kkQ5Ei9deF/Usb/7EduIghxeuS+pfjH1g9pUv5T64Y2Z9IrK6f+Vw3sYQ5r4LsZyJN75b0cx9WRQisG2vxLVL6d+0PK76Jn+zIiRCRIYSSaLUix2YnpIoByB3TiKsMcxnIIM5D3uJyRQgMCez/0RlS+gfMh3GMOh9strzycLbBFgpK40h+M4s27bn8c40fIcQj04XJnL8jaewRktNmiwVpTjcMoaUED5l/64fYfRA5b95Qm89kef+mOPWf6LqH/ic3+pcYmQKjIoweAqKnGRotaM0i3P4ebz3zLHi33m8hzYYy5HQZ7Nl+fRyGBpBu98/l9T9wK6H8Z+8Zb7yf927JUO42eXfnvqr8VeQgkiYV5RjuPxuUxLNN74c/Z8a00SpUhsxV409S+lP/0kCxTEZ2XbYIHF6sgOW4jyPETLQxIoRmDXX/E59V9cf45qltSd8buy6mNsX1YVJIcyHIKOP8RcUf9l9cdaarRCZdTncx/llMe8ivAE1F48lyTKkAi5P/O/7JNAIQJXjusYWSKRVWCUrhwHrmNkhQTXMbLBgesYlVSfvbSS6nMdo7L6cx0jKyS4jlF5BlzHqKz6XMfIGgmuY1SaBePZpQlwHaPyDLiOUSkCuzHn++57ar+49ij1IUYko2mhv3zOqGkxFuGpWc6pWF79b+JRXDNhaf3Pfar7mO4vqPraqr92b2MkYVV1XH07Xld8+mdOZqufqZIX8fh8l9s0as1NRRZGWPRkYYJF6/Myk4UhFjVZmGDRs70wwqLzf2Rhg0Uf2+6OLAywGGNuerIwwqInCxMsZvb1TLGoycIIi5r1wgyLhizMsGjJwgwL9vVssGhibhrGo0yw6BkzN8NiIAszLNjXs8Kijb0L9vWssGBfzw4L9vXssGBfzw4L9vXssOB4txUWDf0oIyymmJea43pmWHSsFwZYSMScNsoGi54sTLFoyMIMi5YsDLHgWJIVFvSj7LAYyMIMi5EsDLFgv9sOi4EszLAYycIMi5ksTLDgeLctFuzrWWAxsF4YY0E/ygoLzuG0wWLkHE4zLMIoK9cDscGCc5utsaBPa4NFTxYmWLzw+cL7SoMiB2RSnElQXfQ89Ns8I+E9R/7MUnruduL/2yRjjIycG74fuA/xDPKxxOeNP4d0rNLBWzDCm0kO6B0Y4PPWn3exYteC73ZFLma4iC8dVk3fc784vFGGhGwRCsfyrcSWqLClsUpm2/9tkYcZHjt+b3gzUOvP5Lvi7HDZjccdxDhAeFNN2Mv31ZTns6N8tuI1TtxxbPlJpjwZOea97j+LjH7h2+ZMkkF/Rq5DQnYI0QewROOj/3TmGMm0w+SFv99u3O5Fpc7UAyAhe4SyOvTP7PEJ3tmRT8WHmBISskfoZbzSsT/+iG2QQT6v3JekYo5KoEAq1qiENz7TS7PH5SuH9xGHa/KdxPYIvfPfjmKuyMYam+14F1KxRiVo/F30oH9mRM00IcwUICNrjHb0OiRjjcxuHMXZ49iaQTZfRzInJGOIzJ5X5YhEDBEJeoSxNTKxw4RP1jwNMoxwWuVzHGdyhmsyjmaHT6g3hytznt76/SeOM59sU2ItssfnlDXGEJGX/rh9h9Eb1hU7ZF57NU79scesL6aonHhVLjU+E1JLNpbYXEWFLtLoAKObdvjcXNdB5g4yRmCXDyME9ujIWhzyvCfZWGHzzp/3mjwM8TiMcYAt95P/7dgTCOOdl3576s9nL8cSqTAvLcc/+Zz0U6D0xqdkz3sJJGSN0FaMGpCLNS702yzTEd+abY9lRqsjbmyB7HISjQ9JxhyZXX/f5+RihgtHpy3yYNzTJhXM6ZDVVMnHFp+g7w8xt+RigwvWhKQ1s0VFzicRS0QwzyY8SRg+kZA1QkGVM//LPskYI3PluI7aUyCU1WF00x4frqNmnRDXUbPNh+uoWaTC3qdFKlxHzSYXrqNmnRDXUbPLhuuo2aTCddSeCiGuo2aVEccNrJLhOmp22XAdNWtkdqMi++57MjHDBLUkxNBk9DPEB84ZhTbHKDzdzjk2dqh8E+/NtVOscDn3ueljfr4gjd9E4+/+nFCuP8b2YC+eHZ6/+Mcdqtea6oqaL6x5T80X1bz1aZ6peQHNa2q+qOY97fnCmnf+j5ovq3kf29COmi+o+RhT3VPzhTXvqfmims/sExXRvKbmC2tes5wvrnlDzRfXvKXmi2vOPtGymjcx1Q3jLYtq3jOWu7jmAzVfXHP2iZbWvI3eOftES2vOPtHymrNPtLzm7BMtrzn7RMtrzvHQpTVv6LcsrPkU01xznGhxzTuW8wU1l0gubcuymvfUvIjmDTVfXPOWmhfQnGMWS2tOv2V5zQdqvrjmIzUvoDn7octrPlDzxTUfqfnims/UfFHNOR5aRnP2iZbUfGA5L6Q5/ZalNefcuWU1Hzl3bnHNw+gcn/dfVnPOES2lOX3FZTXvqfmimr/w6cf7I0POD6j9YtoHdUW3Q7/NI9PvOZJUnMZztxP/3yaBQgSCBmfx+4H7EO9PDiU4vPEqk0JpCliFPrwx4ICt9IIc3vozLlbsUfCVrqj/4vqLj5rfeS6akkQZEmHVWb7VtIT6bAlKE9j2f1vUfXHdd/ze8AaL1qeE70xaXv/deP5B7BeHNyGEvXwfwnIcdpTDVkzDiZP3ipPAcgSCqhex/If9Z07eUc23HJUkgP6A9M9IYnkSbItLqP7RfzpzjMgtr/0Lf93duN2LipxpS0wS5UhkFegPleMQvKEjf/yHeEeSKEfipQvvizr2dz9iG1GQwyv3JdUvpn5Qm+qXUj+8MZNeUTn9v3J4D2NIE9/FWI7EO//tKKaeDEox2I5Xo/ql1A9afhc9058ZMTJBAiPJZFGKxU5MDwmUI7AbRxH2OIZTkIG8x/2EBAoQ2PO5P6LyBZQP+Q5jONR+ee35ZIEtAozUleZwHGfWbfvzGCdankOoB4crc1nexjM4o8UGDdaKchxOWQMKKP/SH7fvMHrAsr88gdf+6FN/7DHLfxH1T3zuLzUuEVJFBiUYXEUlLlLUmlG65TncfP5b5nixz1yeA3vM5SjIs/nyPBoZLM3gnc//a+peQPfD2C/ecj/534690mH87NJvT/212EsoQSTMK8pxPD6XaYnGG3/Onm+tSaIUia3Yi6b+pfSnn2SBgvisbBsssFgd2WELUZ6HaHlIAsUI7PrrP6f+i+vPUc2SujN+V1Z9jO3LqoLkUIZD0PGHmCvqv6z+WEuNVqiM+nzuo5zymFcRnoDai+eSRBkSIfdn/pd9EihE4MpxHSNLJLIKjNKV48B1jKyQ4DpGNjhwHaOS6rOXVlJ9rmNUVn+uY2SFBNcxKs+A6xiVVZ/rGFkjwXWMSrNgPLs0Aa5jVJ4B1zEqRWA35nzffU/tF9cepT7EiGQ0LfSXzxk1LcYiPDXLORXLq/9NPIprJiyt/7lPdR/T/QVVX1v1//C/n99SHVffjtcVn/6Zk9nqZ6rkRTw+3+U2jVpzU5GFERY9WZhg0fq8zGRhiEVNFiZY9GwvjLDo/B9Z2GDRx7a7IwsDLMaYm54sjLDoycIEi5l9PVMsarIwwqJmvTDDoiELMyxasjDDgn09GyyamJuG8SgTLHrGzM2wGMjCDAv29aywaGPvgn09KyzY17PDgn09OyzY17PDgn09Oyw43m2FRUM/ygiLKeal5rieGRYd64UBFhIxp42ywaInC1MsGrIww6IlC0MsOJZkhQX9KDssBrIww2IkC0Ms2O+2w2IgCzMsRrIww2ImCxMsON5tiwX7ehZYDKwXxljQj7LCgnM4bbAYOYfTDIswysr1QGyw4Nxmayzo09pg0ZOFCRYvfL7wvtKgyAGZFGcSVBc9D/02z0h4z5E/s5Seu534/zbJGCMj54bvB+5DPIN8LPF5488hHat08BaM8GaSA3oHBvi89eddrNi14LtdkYsZLuJLh1XT99wvDm+UISFbhMKxfCuxJSpsaayS2fZ/W+RhhseO3xveDNT6M/muODtcduNxBzEOEN5UE/aek09xPjvKZyte48Qdx5afZMqTkWPe6/6zyOgXvm3OJBn0Z+Q6JGSHEH0ASzQ++k9njpFMO0xe+Pvtxu1eVOpMPQASskcoq0P/zB6f4J0d+VR8iCkhIXuEXsYrHfvjj9gGGeTzyn1JKuaoBAqkYo1KeOMzvTR7XL5yeB9xuCbfSWyP0Dv/7Sjmimyssdl2fyMVg1SCxt9FD/pnRtRME8JMATKyxmhHr0My1sjsxlGcPY6tGWTzdSRzQjKGyOz56x+RiCEiQY8wtkYmdpjwyZqnQYYRTqt8juNMznBNxtHs8An15nBlztNbv//EceaTbUqsRfb4nLLGGCLy0h+37zB6w7pih8xrr8apP/aY9cUUlRN//UuNz4TUko0lNldRoYs0OsDoph0+N9d1kLmDjBHY5cMIgT06shaHPO9JNlbYvPPnvSYPQzwOYxxgy/3kfzv2BMJ456Xfnvrz2cuxRCrMS8vxTz4n/RQovfEp2fNeAglZI7QVowbkYo0L/TbLdMS3ZttjmdHqiBtbILucRONDkjFHZtff9zm5mOHC0WmLPBj3tEkFczpkNVXyscUn6PtDzC252OCCNSFpzWxRkfNJxBIRzLMJTxKGTyRkjVBQ5cz/sk8yxshcOa6j9hQIZXUY3bTHh+uoWSfEddRs8+E6ahapsPdpkQrXUbPJheuoWSfEddTssuE6ajapcB21p0KI66hZZcRxA6tkuI6aXTZcR80amd2oyL77nkzMMEEtCTE0Gf0M8YFzRqHNMQpPt3OOjR0q38R7c+0UK1zOfW76mJ8vSOM30fi73xfK9cfYHuzFs8PzF/+4Q/VaU11R84U176n5opq3Ps0zNS+geU3NF9W8pz1fWPPO/1HzZTXvYxvaUfMFNR9jqntqvrDmPTVfVPOZfaIimtfUfGHNa5bzxTVvqPnimrfUfHHN2SdaVvMmprphvGVRzXvGchfXfKDmi2vOPtHSmrfRO2efaGnN2SdaXnP2iZbXnH2i5TVnn2h5zTkeurTmDf2WhTWfYpprjhMtrnnHcr6g5hLJpW1ZVvOemhfRvKHmi2veUvMCmnPMYmnN6bcsr/lAzRfXfKTmBTRnP3R5zQdqvrjmIzVfXPOZmi+qOcdDy2jOPtGSmg8s54U0p9+ytOacO7es5iPnzi2ueRid4/P+y2rOOaKlNKevuKzmPTVfVPMXPv14f2TI+QG1X0z7oK7odui3eWT6PUeSitN47nbi/9skUIhA0OAsfj9wH+L9yaEEhzdeZVIoTQGr0Ic3BhywlV6Qw1t/xsWKPQq+0hX1X1x/8VHzO89FU5IoQyKsOsu3mpZQny1BaQLb/m+Lui+u+47fG95g0fqU8J1Jy+u/G88/iP3i8CaEsPecHBbjsKMctmIaTpy8V5wEliMQVL2I5T/sP3Pyjmq+5agkAfQHpH9GEsuTYFtcQvWP/tOZY0Ruee1f+Ovuxu1eVORMW2KSKEciq0B/qByH4A0d+eM/xDuSRDkSL114X9Sxv/sR24iCHF65L6l+MfWD2lS/lPrhjZn0isrp/5XDexhDmvguxnIk3vlvRzH1ZFCKwba/EtUvp37Q8rvomf7MiJEJEhhJJotSLHZiekigHIHdOIqwxzGcggzkPe4nJFCAwJ6/zhGVL6B8yHcYw6H2y2vPJwtsEWCkrjSH4zizbtufxzjR8hxCPThcmcvyNp7BGS02aLBWlONwyhpQQPmX/rh9h9EDlv3lCbz2R5/6Y49Z/ouof+Kvc6lxiZAqMijB4CoqcZGi1ozSLc/h5vPfMseLfebyHNhjLkdBns2X59HIYGkG73z+X1P3Arofxn7xlvvJ/3bslQ7jZ5d+e+qvxV5CCSJhXlGO4/G5TEs03vhz9nxrTRKlSGzFXjT1L6U//SQLFMRnZdtggcXqyA5biPI8RMtDEihGYNdf/zn1X1x/jmqW1J3xu7LqY2xfVhUkhzIcgo4/xFxR/2X1x1pqtEJl1OdzH+WUx7yK8ATUXjyXJMqQCLk/87/sk0AhAleO6xhZIpFVYJSuHAeuY2SFBNcxssGB6xiVVJ+9tJLqcx2jsvpzHSMrJLiOUXkGXMeorPpcx8gaCa5jVJoF49mlCXAdo/IMuI5RKQK7Mef77ntqv7j2KPUhRiSjaaG/fM6oaTEW4alZzqlYXv1v4lFcM2Fp/c99qvuY7i+o+r2qv4j6nbsw4+p5nHW1eYvETQK40+pVnjmZuX6mql7E4/Mdb5OpNWcVuRjk0pOLOS6tz9dMLka51ORijkvP9sUgl87/kYs9Ln1s9ztyMcZljDnrycUgl55czHGZ2a80y6UmF4NcatYXk1wacjHJpSUXk1zYr7THpYk5axgfM8elZ5zfJJeBXExyYb/SIpc29l7Yr7TIhf1Km1zYr7TJhf1Km1zYr7TJheP7Frk09McMcplivmqOV5rk0rG+GOMiUX7aMXtcenIxy6UhF5NcWnIxyoXjYha50B+zyWUgF5NcRnIxyoX9fZtcBnIxyWUkF5NcZnIxx4Xj+3a5sF9pjcvA+mKYC/0xi1w4D9Yel5HzYE1yCSPJXB/GHhfOG7fMhX6yPS49uZjj8sLnEe/EDeockI8pPoGAaHvot3k2xnuOaD4JYs/dTvx/m5QMU5Jzw/cD9yGeQVZWWb3x55DUUyCFt7SEN+cc0LMwxuqtv9LFiu0LPuAVGZlkJP55WO1/z/3i8CYk0rJLKxzLN2tbJcSW6SlQ2vZ/W2Rjks2O3xvegNX6M/lORJuMduNxBzH+EN7OFPbyHU22WO0oq62YzhN3HL0GUrJFSY55r/vPIq9f+OZF85TQX5LrkJZNWvQfrJL56D+dOUZZbfJ54e+zG7d7UbUz9R5IyzatrBT9PNusgpd35K/1IV6PtGzTeunPPPDX+qdnxjbLNqtX7ksSMk0oECEhy4TCW9fp7dlm9JXD+8FDuvmOcNu03vlvRzGH5GSZ07a/AwnZJhT0/i565T8zwvdkaGFmBHlZ5rUT00xKtintxlGoPY4TGuf0daR0QkpGKe35Ox+RjlE6QZswTkg+NvnwyaanR4nR16fA6jjOgN325zGuZ5NVqE+HK/PA3sa0cDbY0yHG2mWb1SlrklE6L/1x+w6jT6xDNim99sqc+mOPWY/MEgp3vtQYUUg5OVnldBXVukgjGoy82mR1cw0PmWfJ2MTTYMXIhG1SsgaLPJ9LThY5vfPnvSYbo2wOY/xhy/3kfzv2NMI47qXfnvrz2YuySi3M28uxWT7v/tSIvfHX2/MeBmlZprUVoxVkZJkR/b+nQkr8dbZVT4XX6ughW6ynwUz0PiQl05R2/f2ek5FJRhyBt86GMVn7hDCfRVbyJSu7rM7ivX8gI5OMsO4oLZ5dQgeOz6ZZpoP5RuFpz/CJtCzTCgqd+V/2SckwpSvHdfieGq2sFCOvtllxHb6nRIvr8D0dVlyHzzoh9nStE+I6fPYZcR2+p0SL6/A9DU5ch88+Ia7D9xRpcR2+p8CLYx1PgRLX4XsanLgOn2VKu1Gdffc9+Zjkg9oTYnoyqhviEueMlpvmFVYs4Fwjm4S+iVfg+jkWGZ37nPUxb18YIvNX92ffPh74/Jy7f/PfrlKuw/faHzn5FF/HT4O/V/jUutmN+mnyf/Jr5X+XfaP/XT71/p98av0R8imoIJ8qvUrjt7V+mvTcZuW+nZ7bpBTU/tOgnyo9Llyt109DPCOUpEa3+N7rdojbOp7baErCNty9i5+uY56muH+K54d01LptdIv9vW6HuG31e6vX66IO4X/8Pup9Wt0Ouh31eDmv13R0ur/X+7YxXeH4Tre9/l7rFtdtVLlW9Wpu6IW71qo0zuuUaruScvDr9VOn1Lqok6gJik26W60pr1XhSVNaJYVDToNOk27xe6vbQfeP+r3Rba/7W93iuE5/x7bW/bOmelJt65WyNKZPvX7q9FOjKZOSNqsWteo26ZUq3dapBlR6TpvKaZ00rbX0Ven8VtNWp7tWeo82/dakWoBaFQhC3UFzixrVpjzNKS29atJqzkG1i0fJFkdUUbVR6UxKZ1K1J1V/SvQa/Y5tpftrvQ7OH3Rb63bU4yr9jnqK8ot0QSnwaTR/nZ4j9mlwsEUgMae81qoDciFscFyb6DTJeuXyPK6UhtbBPuG+qC3NilUaV0pNp7QmTXMo02JXOrVPnea7U/vUaQnptWZ1WnvELkxae0bl0mipn7QmT1rvJy0zk9qHSevlpDpOyn1SOzRpOZq0tk7KYdJaOGn5mlSjScvJpDQmLVmT8po075PW1klrzqSletLaXCcF6lQrRC9cJdsn3D/bp1HvCPs0JOJjynWlaoJnq2WhUcVGtS+N2p9RS/CoJXxUnqNec9QyNGqJHrUmjloDRq0hYW+rWxzX6e/Y1rof9mnWM1By6/RbrXep9Ti0ojiuThRr1W3SK1W6zfapS9eBdUBb0Sa9unR+tk9onSstAdl2gUmjlITgrFcYNLewT12qyXNKS6+8a5ftE1KA63R6hOSo1/2DHjeodoOqPyR6jX7HttL9tV4H5w+6rXU76nGVfkc9RflFupBO5KpNZXZKuRlSGZ0TPVjnLpV7WEdpa+FnoR1pk+Vr9e5in2CVwLhZuW+XWuMhaT2mUoPyU6X7VqpDo2WiUTvSqB1B+4561GiaGrULvV69V50brcm9lqReOfZaLnqtfb3q2Gs56TU3verap+tM6T69bifdhv2DWoxB89ar3oPao15V77VW9lqvBrV3g9qrPtWTJtUT+JKiV6NHoQ708bwh+VitlvNe7YQwhcc8JjUaVTP7T6hLteZUSnKTct4nhWv9LjnqVLle79urMl06r9PtqPt73eK4QX/HttUtyjOYrJalNn2qk13JpRQWptYzJ73mpGkeUl7QLufSiXa5VqskNWvS0jbpeb2DfYJ9AcEp/ZZ90j71E5CSQa/UpxrVpZxkOwxNcsvfpvIDTXCE5KjV/Z3mtNVUtUl9/N7pfmwb3d/qd5w/6Rb7Zz0O90O9hcK1pg9Ko/2Al9OlktmpCnXyvuvkT9cr/nKbNG2T8m2qH20qxW1qG5rUbjXJQjYr9+1T3RoS7SmVLvQrq9QOVZof9Adh1xpND/ywZuW4Ubch17PWnjn1XMTuzFqSZ633s9qHWdM/q52Z9Xqzcp/VDs2a/nnlPr1uJ93K/knPmzQdY9qP+1Z6/KDbUX9vdYvrZvuULQbs+axXQ3+hW7l/tk+zphj2KXvROdeNqpn9J/htjaaoU/s06/XapHCt3yVHjV6z1Ry0qkyTzut0O+r+Xrc4btDfsW11m+1Tr3dGCUJ5rZPnXyd71iZ7LntFi1a3lV4Jecn2CX5+l6wD+mdtajVRGuDr5J52o3VjXrFd2SeFFapW8jJpLrN9gk84p7QgvUOqs10qR7VeZ9AjJEe17m/0OChQJ/Xxe6f7sW10f6vfcf6kW+yf9Tjcb1BlkPta0welYZ/apDW2OU8oy9AN1us6pn/Uba9blOZJvze6rXSLcoPz5HogDDsEa4WWaUjbTre9bnFcpd9H3YoHIukYkqUWT2RIv4/6Xe4zqEUa1CINqtyg1x20Tg6ajkHTMWi+BrUQQ/JMxnTepFvZP6V0DHp8o1vcf9bjcN3st6J9QBmXfMLDHfT8QXXAfcABXm+v+yfVr1bdK93Wet1edZPvTdJz1O+DblvdX+u20/29fq902+p+XA/HNfp7o99n3cKvQT4rTe+o2163KJezpn9S3WbdDnp9pH9WPXB8r1uUn1q3k943RzjkuEb1w36Ud5RflL9O74d0zrqF7ihHaCFGPQ9blAtJR6X7a81PrTrWqmuduFT6vdLzJv0Ozxznd/p91u+9bnE86l2r6UC6Bt22ml/oDwU7rWNSZnNPLPuOsDTZVx8S7aw32r7WIebQJPWaZI2blfvmuANSkLnWKWZXpXMrLf3NSsvb6bbXrViPSf2XUf0b0KxSD6JSMtkPr1KZrFItrpJdrFyOLqLsVEnVKtnJKuWqSja5Sla5Su1xlSx3lcpc5fqVq0zpU47e55QO6dwmfcrpm9MZ+W65FcWnOqVgTvfN/u+wokHuo+UUgHb2jseU5s5hfCB7RvB5m3RXsTltimNVrlqhM6Z9Q/rUpl/r9KlLv/ZpX5U+tenXfI98RpOOa9K+OX1COc3lD30t2C35BD+jT5ogLbWWMiEwp09Dum/OL9qF1VgWvLI8NiT2u1nROo9S5FGNOmmR25/ci85k55WrdCkl6ImgJNepfNQrJSq3cF3a16yUo1wuxfeZ1HcSNWdtqWY3q88zrxCvdE+lZ076HV46rtDp91m/97rF8bASbUpLTl9mCpWzLzUl1XLfG1ohui/2Mo/3oV3oE6t2hRpqUJUs4phoIdbVrNw3j7MMKX3ZSubSnMsB+ni15rpW21in/egDY1Rq1K2MJQgXjBugH9rrcb2W1V7P77Xc9Uq6d4hi1NqXR4SmTr+3eh/ZjxhUpX3yRs9r9L5N2j/p+Z0eX+kW9x91i3xA4TZ9yjV9TEflVqjT89H2IepQrzDNfT/kBmrm2BT68hiVmbWuSsnv3JgU7vV7p9tat7P+3uj3VreT7pfjBj1uTMdV+nul33E/tOFzOgJWK4/E5dhCjofOqaTVSe1Rt51eCXlBDcgxrjzGlq1aLm3IC+pQne6KklCl32D3mpU2F7mcNffwaJpkYWs3p7Qg3od6l8eg57RFDiVHve4fNKe9qj0k9fH7pL9jO+h+jEl3+r3R76N+b3WL41EfkXukq9Mt8tKkPOTo3ZDKMco4xn5F2+z15nGg3IOc06ccQ4RVGldKA/y5fF/4So3LsbMppTS3xbBtlUOktlf71Kud6dU+9Q59YIxKjbqVERVJz+QQ05r1u9TkKVl9tB6Vti+iy6Q6Tsp90jI+aTmaVLVJa+GktXBKsaVKW5dKW58q7Z/0/E6Pr3SL+4+6RT5glXJ9yx4LUjm6bJ+Qr2yfcEdQy5GNMakCNbMHli1Vo/doVUlRsE8K9/q9022t21l/b/R7q9tJ98txGI3t03GV/l7pd9wv26dOj8heVZM+5XF65BeeYK2twqR2aNJyPmntmlZ6KrCGuU9ep7a/VTverOQl26DsL9d6j/wbakH21+ekbqNXgn3KUZw8Htan0pbtE8pJr1uUJ8lRq/s7zSmO75L6+H3S37EddD/GpDv93uj3Ub+3usXxqI+tpgPp6nSb7X4eYc69iNwfhw80rdgseEioFa3LEch2hQ7KfpXqzOiy15R9Kty3S6oPKX0gUaX2rUpeWJV+xbgGrB5YoUahvwgPQq4FrwH9YIwzYiwA8WP0l1otYZgT02pJgH1GH7vVWoM5GRjZR18MerVamzGGjfYYMVmM/8N6IMKNeoF+R7tileAP1yv9BNwlxxl7vS6UbLVE5RG9NvWMupTbPBMtWyW09eiZd1onMbumSQrju9yn1pw0mgPM0mlUgUav1+hxtR7X6HG1KtKkba/bHCuZ9Mo5ptylT7BUea5G7i9Vemav14RabcpLHjOC99Im64BecOvqVAqREtSheoXSrPfAb8hB43IcA+Wj09zndiHfd0pp6VXr7AFD/U63bcqhXLfS/bXmtFK1q6Q+fkf8BdtO9yMqALqVfu/1e61b3G9SZZBSpA9KIy9NykOOguVxhjw2DY8Ls/DEZqF09y57TTnmmeewwSqNK6UBPlW+L9qCxuW5dbmFypEO+G2Vw1gd7EurNahV/wmRc9jrNh0vczGk9owO/UNJ1ag1edR6PzrMbun0PLEzY7qOcB81B6Peb9TaOmotHLUWjlq+RuUyajkZ1W6NWrJG5TWqlqPW1lFrzqilenR5vLpLuuYYEeYXNS7bp0HPz/Zp0JSBGiIi6JONLs88y/ZpTp8qvUetSkrOqqQwvktMGLN0Ks0BZulUqkCl6UFsd9bjpEQODrNoqrTtdZtj6Y1eOc+zy5/ynCbkF1a31tIwaikatXSNWrvGZHfQvtQux9Zrh94vbDD63GOyXJijKJRQMrJ9Qi3oVwgOqm6lVwKBHA+b06c+XTPbJ5STVs+f9AiJoEsdHFSzQb2RwU1Jffw+6H5sO92PkSHQrfR7r99r3eJ+kyrTajpaTR+UznY/98KuVWXR4lp9rmuHGdLSF0XLc73C6XqlRZBvGPO/Ti0jFM32HpYKSqNFQMlBWwc7dq265bnl6MHkuJ9sc/Qa7c918r7kf/hZ1w7jrfI/RtDhs12ntifbyWuHsViMyF67HFlHT0Wufe2k533tchwEcbQ8U/XawR+Qfj1mcl0nm4C5FNcr1lmYiyIYKbx2mFcHS3jthlSKrh3GMjHidu0wv67WknPt8vwDzFWEj4Q6hVp+vWLZrx3mAWC25bXLM2/hZ8HPhT+La2KO67WD/3Xt8jxxePnwoa4d5nzCYl6vlBwZ30bfBn0NzKa9dpi/jllV1w4ztjD36TpFYBD1ul6JuVw7zM3HPK1rhzlcOXp9naIFUo+EZhuf8rj5ZEfY8zE+YXzXUx+1g8crI5ObTua+SGnfcNL7l3kCoeRuOunZIIY3aDxCZixtOuktSJuLVkN6+jLbcYzH9NqLyxERGW+eYwpgwSRiKnGWTSdxUon6YxZvq610FY8QX7TS/myendRoP7z3x8i83Uq9tT7mEWNnXcyBjFjLODPGqqSNFku6qW1xoz3bOV4jKNOpjyKzsiXK1GiqtvwxlUNUf9SjNp3MfJw0jau2ZtZ2XYjMDrPqpTXu434ZBR5SnxezqBAF3dRWR+Jc4Rp4dmRS67jpMPNN/KZADN5ppR6FpEDGCzGT8jqmTI4ST7hLx8OnkzGlTTepjy5jFJKX1fEBmX0l7Cf1R7NPKqNQ0idu4j1lLg0sh8ydCvne1BRK5AD+II6V8bRN12hepfeFGK5YC6nRkq9WW2pEjMTPa2MJaRzmpmHOrZBotNctqRRfA+MJ4sFIfFlqkkT8xYuCJZu1pMrMMdFOoqNSH2XGssTcNtWDEk8YM7s2nMy6bzUdbToTMdCgQqXtuqSgdojXyuxkod7rfTGi1SkbmRUsR0hvEZ6b2AFJk4yXbDqJG2Lu5oaTOLXUgD6WokE9Q8zllFT06klUUYdGy460VOJTNdpXlPzIsyC91sdZLVOld5CoY+Py0x4Sz5DcScnC3A95AmfSs1q1LY1+w+yMWS2dlNBNl+MVEjGTOF8VFZA7YqxH5sDN0RZ2Wntz7FBKukRD2lg/xVYMDjHSKdWITSdz9qVm4RkPieyKtRQ7IbP20DMRGypRAZm3t6n1D1HWQVsDmXU3azpnvVubauagqZ8jIYlvIBIis+hklKCNV5DyLzP9ME4kT5AMqpNY7jqRnlVlpALzIuQ46c22yWpI7KFLNgzP+MhTKY1aMnga4kfLTLkuliCZPYc5tlIKhfOg9U3qImZtSCmetcS32rpMyQZfu9vWWM6flFjrMONdrtGrNZY+ch6VbdWqVaqTjLBMyRNotbWV2aqbDnPXZW546/AcjjyVM2mNGzR3Ui+vtSVsk03adDJ3Sp6NQB9N2iSpz00kgnkvmHNcOTy/iB7SppbqyqFXJCPbndoiGXuZtdXEPK02tbCD1s1GqY0xtY3Wf5kTsan1UGarY0yu07rcrxAWC5xjL5OWa2kboCOeIJBrjtrKSH0cNL1DajtaVWrTybwmKdM5atVr69ConZFYdZ5pJE8btTGVk95pdBjvh42R8YJNtWsy7pOf5Ji1ZrV6jMRd85M8k+ZB2NbauuU5SBtOIi1tTKPUU5RU9CcmbT/EJo9qJyuHOVUbrk75aNRajtriIb6y4WQuMErPqD6KtLjSv9hw4gtKCZ3UPg1agsQz3nAyN1BGjTc1t62y6x1Ggm4fUWnrMjlEQyRSWyu9UWvwrKoIb2ldxEqN6gFizuWs5axX77ZJ3mWeBS/2SeZINPFeMhqPJ4t7bd8mvYvUnkFbKcyEG7SUderBVLrN45nyHGSbLG4+Cv26Xi3zoBZLShcig1J7q+S7jKoBPPxO7VSVSuy4Ql5iXKP6wk2ynJNeeUPLcKWt06bWAukhDElxlHCxZxJhECvU6TEyF0EiQJ2WZ5lri7nKo1oD8d2rmOZalcDTj53WoEm9mVl9jhzrrLTcyW+ttvPi70gplGeQZJ7kppKQGiOeAGpUpT6M9CereKVJW1n8DS4/VTcqA7H+my7HVaWsdOmsTfXaMN43qteHut4qCbF5mGVbaa4GJSrj+PkZpUm167WObmo5z/MMer0L+kWYPb6h5ULiYp22fINDbFH85z55J63WrfxMi1jQUdv/TYe43qzlUSLV4ie0rk7qyPNis+rbaxkRFQf1gWaHkW2ZTyLebq3Wu1X7glhxrcTkCptaCmTuFKL0o5Z8eapW/PrOYeastOSTenzSa+q0Rc5PLjSakl59ukbPz6VMvMRGLafEWCf1JhChqNWioj+U263G4ak7Kat1qsOT2kXE/uBndGqhZaQHURQZkazVZxo0pzIijnG+0eGpH7F0rVootAAgMWirPTiMVmIW8YZau1b9LsxhqrVVmrWfI/0eyanMm5IcIKaJWVpj8sQn7Z1UDk/N/h4xhOxXyZMfs8Ooa6N+QK12alLtRocxuMfjAegrN2ptR61Pcv/c95cew6yWqFH7LXaojWq02qaLnRFPAr3A7CfAOsh8jk3Xa10VTdfrW6HNGVKZblW1/Gxsoz4IogzShmLe64ba7MphroPcRWpFo9apSdZsUosza4mRVGUrLk90SN3Y1LKFWfkbyV5UWlOlLk6qM+K5s3oyvXokiEdhZQQwbjTVjV5doljDSo4kvgrr0DpEJzCvt1ULISqK1ylPjcF3XcfCIRaOHiPs/KDtMmazSHuCXnCt18H4D54DntTSiQWTmf94/kNKjNjrUX1c+EGtWrBarSx4DupD5KeNu9RGwqqL34rnN2WsdtJWqlatpcVD/3lSmy2Rpi6WPTzNIHVO6nuvfhbilZif9Fg8adQWU9pzxCVn9bPQN5HRx059nNrlWBDWSYFXKfMWNvWq0rrmOW6DWqRWy/Sgtqt1iOQ1eo1aa/2gpQIzlh6OW0nb22m+W+2rdQ6j0dWK51Y7RHs7LedV8saEjFgNudegqZAjpK5K7148U9jBPA9MfHOpQ5VqjOuLfZeaPal9kJhx7ntV6fhGlepTOzU7jEd3WvPkuEFz0cTjpFWSyC3GuHvVFF4rfCzQy3NaK62hlZasKXkr93lD9/tQct6gdXnUVq7XtgSzqeF/rqYN5Qotj1iJ2SGKdxdHzMKRtmJys95r+OR4xMtnbX1F9exN3WQkJUmu2uh+rKIgUbBNh0hSrxZycIhF3PSpZRwCFkJS2KmdmbXejWrnpO3b1FrYaxs1aFm+VuvZaHu5+oceEpSq1Ieq1KZJHwtzC+SeldYWmTGO8QvM5lnvbyO2peLnikUQi9xrOz+vjCB8+tckKzdpmzarpZQezZZSu+vcQb0eKeESAZQ5WEL2oftuaM9kdjnKIVamUc1Xz5Yee6vtongfrXpoaEfh6TQOT/ghh31qUzYd1vF4vE/ca/uIlm3W1nlymDfy+X8bTiIAEmGTuGSTPLVVKnelefWvVcvSJ48lq1G5/o57t1qPxP/vtX2VvuBdx9/8u10C7s/J3X+P373XNlW85Vm9ihwLfKgkrqYLs8jv+xPb3mscRfoG0qPCcxiIrkjfFfNosTpLrXWm0folZRjzqMUiSQuX1RDPvlMPE6NoaEvFYvTqGW+qjzUka4D2ZNJ2XsrspL6/PKvX6n0mtUZ9SmXnMNaCVZ6yly/WFzFgRGfQ58AM6lH9FESXZv2lSn7yzRLSq8fTp/4Gnk+VSGStPnudarf0wDAetan3EN8A43lzarU3HVZV2NB+3qTe5GZq11ef34PXLGtQbaqOs8Nsx1p7poh9SU9A/Ij6k/xtqI9WO4xczFpWqlSS5Rli+EV5/YzWYQyjV28G9rbRa8u4GeJNm1rzNxzms0vLh1UkNpzMu560VIxaM8XDlPLbaCsmXgZG+jA/b1ixILJf+sCDtkiybtLNCNqoaam1FR91z+r17xpJxDMvEgFptA8vucd6FyhBs0P8FmP94U+imrXDfAK51qA9ijzPYta7YpxO0tpqqyD9rUq1Fx9PvGw8kzw7RL1HtVvo1eB5oPVGoKTO3hyBqpO/DpawiphPjliztDbibXRqaaUP3Gp9qR1GOFctHEZj4clIDL5RjySP2E5qkW+O8oj1GpLmEsfBvAGM8klrOSkFqVky9jVpKzRrjyD3XvBMRKUWRuiO2vZL7Fa0bbUkjeoNSy2fXX6GHDlo1fuetO4hviDRS4xbyEhzfvpP7i59aoz9iZ3HCgSDy2NMrVqu/Gww2qdBbTHGgjBT/lr9WEmflKBe7Q1mAg3q03eqK0bUMftZ4iaNtvHw1SWmiCfvJGIjPSPx/2XUe7U2SOskUdhWPULMUbjZcsJiDWqDMXNH/H/MARErXWtvpE72RNrGKtm1UXuQmL0v5b1S+12rx445jrVet3eIWkxqJeExT+rbSn9oU1tGSTHWmJR0tarHoCVE+hJtqh2r8yCqG79U6j3LKEuT2hE8WYXWEhEOjIJUes1Oj7k9CoK8ycinjGJJ7ArPlEpMstY6IWu+9Q4zYaSlk3RILwJ3lh7F7NC7khYFPoRY61Z7WNIWiO2btU/U67Xr1PPBuK60OY1DPxjHdFrPJK7WqYXvtMQj9or5j10qQ5vqO00uP3H86+ZCdOpziUXrU+rQSmHNDolhbjr0i8VjnbWMtW7T4QmlXts7sbCb2hZILA99EIn1Sw1r9KqIQY+pDGFWf6c9lbxaSuUwg0MiWVUqWfl5AunVwC8U/wKzWCV+mCNDndoXrHvX6dXb9Ls884i1BXK/QcY+ENPDM6DiaXd6fazWlNsUiZrlGFG18oennWVmTqethbSOtcNaWpPDmhdSGuRuYhMmh7WNW4cxTplhInayT+nHXITa5fkpnVpsaYEwYjBryyAxeYwRSTRFRr/GFY8Zlki8r1nbPUQSEUHDbBx42eKPSp8QZb9zWNWzc4hpTGrjQUiY1trmYJy6Ui8Sz0vVaoVmzavE33uHta0mpd6pn3DTD9hINhzcZm2HxWpivFzKKCKek4P3jzmqQ/ISpQVEZENqIJ7EEh+p0dYO/SewxwymyiH6WWlty0/pNqm9aLSWSF829yDGVK+lBKF9wPyANqUTkTCMYs7aask8lc5hdij61UJYWoVGey2NwyyQIdWBPBYnHoKMYmHV4Q2H8bkmlgqZKyitZLYkUjalBzBqKUfUfkgpx7MYmK+FWWeNwxq5iI2PLke7kDOh2qSS8Fj/e0NbU5lPMmiJET8Ma0VI5B9WrNHWc9QamK3FqNYCs1YwslA5rIaKMSnM0kKbuP5cNYzryupK6FW3WkY7hxXPZc5ro3lqlBfmnz82V018Z+nFNZpGaefEH5LedeUw03DUEoQ5StcO88Tz8yuj1uncHjdaw/BsvaR8Sv77sFI+pP+ZRzHyHEyJmEvvSEon5jng6UqM0YvnNGr7h5FBrI3aq19WOUSbMdqGNcLm5BmjjyP+9ezWmZWGWdJN8oZkDVhED0WzzeSlDA4RzWzVpLeB3iXmM7UOTwr36gk1KZ/oJWNervhEsH0yFjOpj5mfEpGYQeMqTWevXLE+CCK6s9b2Tv2+1SeBK7VyGDms9b6z1hhpNTG3L/vxncPIeav1GW22+JFCCiubYKZLo+UYtgzPusE3lPyJ79NpXcZK44/NR5OVXVqtBVIy4engSYg6pap1eS7P6PD8icTApAcu7bxY587lVRar1IepUu2ftDXFGofoC2NujvSU8CTmhsP83DGVEGn5OodVFDYcnpCa1fPMs9awGuHSs9Iwf6XXcoDoEmJl0qLPWpdlJoaMIdQur/Yyq28qfkWneZd8iYcjo0Kza1Y8g0l9ofz8HmYwd1oCK21f0F9r1EtGmy82K48OZ39n9U5SAmuH52NlRF4I9NpPwupfGPUWDxHjA1J3J20bMVL++LMYYkUnrY2YByCRdqmLDz2ZUKsFkD6FWEHxAfBc7ePPLoh3P2qrJpHuShXA839SZqT129QzMTaFeGmrRAe19rgubBpKN7RA9EF4YWW5DW2nKvU0MCt/SpYNlrhX7hK9vDkquOGwptnoMBNBat7ksIZrttxD6gNVqkDnMANLeqt9Yis9sUFtKp61fIp/q2MSjZabTfUZYXnFY5y0ncOqmfkPq4E1qlyXON81WvHwH0YKe/XuNhMtRKLX+dtwj0e0Jfe3Y9Q3r/Jbxi9Xr/N43FTyPjrMdMJMGUQTa4cxZInxY7wA9rBXfxOxIJTS5kbqNpw8iSGe4aAtEEbAW7XYs/oU6JGhxXk8gvq4Dg9Hij7v73Ou9ltGk2+WiMeiJb3DKESl/h1iPJ3DHPNK65JEmOQ7nggYteyvkpS5nJV6pWK/8TQjejQSQd90GEXsHHqfKOtSBqUN3lRfWjwo6bWJT9E5zLCR+RKYnwWb+ng05bEysNoT3lB7MiVfFPE+6dHebzFu96hX/9bp60qNe7wnm/9+y6yCVQXW6Un16t2LvcCMMymBQgOzSDFjdHRY4R3z1qXN3HSIXQ0OcWpYAswkmV1+kmRweOIao5itw2xJKX9Y70lmbOH5llX2KEnSi630rPZGP2fDjeo5YSyocXiCB/0YzDN6qDf00N/neGmj/vXay5g076BwP8/173L7zHV8qvD3uDd087rrz2DBU8Di+2FmlYzK5qf3am0F8tgynijCc2kbrlGvT3htahmFz5TX3Rq01W219MKPbT/RBxFGrPoHzy3HLlutTxi5xFgCxgla7X1I72/TYUX+WtsIzNKd1P40Dis1bTg8M9FqfqS3M6g+ed2zRnuBmw5zbPNz4uhjixUV+4JZupi/vM4xubzIHNxeW+pGvfn20V8xU6lR+4UnZYQYVodb5xi0OYN6h5W2J1hz5uFfseaP9GPE+mxqHcCKJ48fIdYYbX2t6t9fR1dtuJQ3jEZuOqxFMjk8Hb3psNbdoG1QpzUDkbONB66zceeVNu651oZ7fMbrQ8/1flrzb9YZzFee1KLIuHheXXJKWkv9kHk1t/0geQYh1wU8LyMea37q6tMaPKjll2NmPX50WEmo1hrTp77xrLZFfG6sITVoSyitNerdp/Ze7jqp9UKUF+ucSI9aajvWZYCPNDrMhZdREvHQZ/WT8VY46ZvKOEynUaLp3r33txmPzS1f7xjEgKvUe8UzyXlF4VmtKyLr8NfwrGajLa6UOUTg0I/Odufh+2yscaeNR++14R6fDQ/KWJFS4q0SC8BM39VVWfPKADKCI1EqrI8r9rJTC9+q3cU7uOBHVuoP4OkXKYESaZa5ebNrXXejRG6k6ID47Vhj+b79UgZlzB4zCeQTRrjbtY749A8rUOO9fnherde2S6wRZrFhVQ5p63ot0ZJnaWkRscJM91FrGdrL26nYUL+oVx8Oqxh2SW3EA/FUQV7jB7OdOi1p0lYPLs99RJQaTw2KRzE7xCFa9Rgxy29IPg5Wid1wWCVLPDmx0XjOB28nkLdAyHharx6IlMzcJm04icm26o10ag16hzla0hJg5letbQVme+DdNY16TvJUtUSBJc6JFeo31HfCjExpU6SHi3F1mWEjcUSJQGxqGcDsAkSRJQ/CEU+gzskjGLSNkFZKnsyc1VuuU9v28DN2G9qijQ6j9cK119KL+ZDSvx615udVusQK1lpWK60FWEUG8xoww2B41BfYSGVKrIeMQGH+dZ+88E2HdZzl995h9miX2jKsIoyn8mWFgk21YqPD+v6rf1AVz3ahjfq05mCtiNGtznNrtS5ifBDv3pJSO6n1XY1x3q8Eanqb6LRqIfCmBYyRycgrZn3VDs/8iv3If5PW0vxU16A9lcblsYVebcLtfNd6b4nRNOoVYz1paR9Gl+cNIWaRVweTOWt4Rh5PVyLOe/e1N9a4+saD18dTJA89lXeX/lhfstU6I2MwjfYnMTOzdeiVbTqsxykjJpPWiNFh3qL0h27qKvNiZMxZbCDWaMFMZonNYF0GjBtfq90QC3bzr3ZYOfnudLR3pAPjSZXDHJDrFYuC9lquhyfCET2Tuaijy2O8g8Nboepk9cWf3NQjZWxfWnN4vKP2tWSeVOWwzuCoNQH2Z1AlsN746DDGLqPQYg3EK/u0HN+s73c/Pf94RPzuP5lngzGUPFKNldM/vf/d65Gt/sms0bwusFjvST2NWfOKOeMytid2oNJ2AeO8lcNqBYO2ho2WJsxImd2nsZv7/aKHvKYN9/jz2+IxPt7urtOm3t9ejsnKPH6nddrvh1vnUevs421vpXQxD75yGDOWNlcIy+yBTls8zP/6tCTJjDaxQI3DPMJJPbL8LHyjVh4RyE7b/E97bRsO88nwBDueN8Y6nfDQJK35yYBGfcbbUWdRScbvMfKT57e3LkclMLqT39CIZ+1bh3mOlcuzuFdbKfAT/VvtWWOdTzyXgBFmeHaz2h6sdbp6xV7/Bo1nIFV5TZ8mnSmjDHiH6qyek8SzRtUTsXXMa0L7jCcHJHerduuutRbP3YXfc+H3nKc1Fq9/9T+xQe1ae//If3/sHfPVH7/P8nm3/O/z1Pj12q1bDpdKz+9Ten5rah/as/5vd+1/Op/+2Bz817n6Q98eK8HlKZcsXb9Ogd+q2x+hu12WFtX69bWr/KeS6VmnfXzMzqzbxn5u7f2c9ns96p/Xjn9u6n99rn6b5frtvs36ftbvUfd+f66/lumv99g+r658Xu36PevuEnR/jb6/tr5+rk3/dbbt80rOr7cfv9+9fuu/dcvFH1+q+Ymf+OmP+fRrW9Rf3y6Uz/Pn6PB0Pq1nd/8rafRHl93f5gfZYP5f5dN/xbL7eb7s5/mr5XP4uam3VmL+u1vW+718lksbrJcpl5/fv/utV1+/t/x5Zffz9titnevXsd9H0c+jaKdG/jEl9vcrV8tbm8+x6et4KL+W/WO17Y9V7I8oseuq8ZjN+2MsrU3drNZy67p9Tp39o/LyW0mWrIPL293/vp/+CB1+7/KyVKrW9RU+p539o8r5H+OJ/f6Wb+nr/NayE+b8fjrH96/uo/8U9n4bf9lzW+7M//3o/4Xff91zC/zjH//4xz/+8Y9//OMf//74v+DjP+zPhyNexSP+lp7/C3tl37/HXsG+P/bYnfrvx/68E3068Nj9v3isrPckvQnsC72IPX9G+PS93/OveK/n/kr7/gqX/hoX7k+u1rUGKvcXn9a7f+3v/RVPVT/0a33Pr50+V373r/ODqZr12ef7fq0fPLd58Nf2wV/vT7M8Wd/ck1+sYHzfuQ/lt1W+9/96f45a5XD/r/fnSJ4Nvv/X5gEKsoJSd8+vovJ952IV84d+bR78tX3k17sZya/3pxmr4N//6/jIr8ODv44P/jrf++v9ZQO/3pdfrCtx969Ybf/uXx8qsfj17vu+cP/p3rvX/lvYG2zjXUe99se999bv2B367XO3E//fXuPYF37/Wfx+4D743x8/4437+pHj30Zb/HiqcdxX7p/+mPDppd/z8LE7fu+V37Y+1d8+eORubB8OohLnMV504f+/64yv/eeLeNx+bDve+zbnF98arHfs1/4+vyQlHz7n7hTj9xe+FduN29DyHcRW7MRrs945lzE6FtR+OJc4I+TxyN/hg//3mDI456VP04E//p/+zLvZ3z7jlftyreNCGVvnuDf++3qKfOXT+UPM255P9b/WOued/3YUlV/n6G3vg6x3XPBfvov6/bxmGcjnoHasc9aOT/vJmsfuxvK790g5x9Ffx2NPHjl2z5ejo0eOCSX0o///4aNuWqXHy0c48nClNr6Nnt/jdfL2edt++3BZeemP2E9l6+FjX/ucnvrjjx9JRbCU5zGte9Fm3m0DcfQ7n6/XjxxxGHO15X7yvwVfOPC+9NtTn+6H0yx1IDNY13rePu+Nv++ep7fOOVtRp3WOlLZIWoF1jpfW6nPzsOtL/fMHj3y8nMgRj5dcHIcSKK3m42cE+/CD/3voSLSWj6Uh2A2U02Bx9mLL87Ad2Yl9rQt/xqX//fFjrz6zZcvnrNuy4YzPadlwzvotG854rGXDcetof7VWy4YjP6dlwznrtWw4+rGWLR+3fsv26TnrtGw4a73WCkev01rhmEBSynsgcP5IefnGXdyy/VvxCPn+J3/eK3+dQPOd+8Jtevbbaxz177GVffy4V740vVnjuNe+/fvbGsf9h//9/I7jXsTW8zxamOfRymzeOvcvMYKSYyV/vbUeE1YWl5VcZUXa1l2nFRLlPc2Vu9bVv2SdaFlJSt5pIO9JknXe+nikrM3d6aq48tZNvPNNVsG9jv0wGV+WtdvwxuH8bqxet/IrVvTEe+sr3coI9RyPuXZYFz5ca3SySqHskf/xhnVZp1jW0ZNfZGUsOR8paJ2sjCnr14WrT07WuJfRblnXWd4XKOvTXTt5Z4K8iS6/IVPeKHetK4nKm1LxzvnWXTu8RU2uLHeUVIpiopPkVY4RhWWlcVFKiEiusZq2vBPk2uGtTJIjeQdp5WSFz3CkvGNTlG6drJUvq5vLqtvXumKlrEcm75jpdR3T1l3runiy1r2s/ijvzx20VEiqJOWSqmvV41rL2XWMB921XtifV2J+N397Hv3TM18XnrkN/y/YhWApnmn/9Dzah2+9DZOW6aN63WH/i3jmafxf2rpnvraEq8OzC0eFNv5K28/Vs8UbPYh1L5z5P/1Z4hk987Xvx3jOmf8V5zzzViPsufI1F9d+5e/1o2/7wj2fxTuFVPwzpedbzdE//Tnnsc7v63liBf/s/leyhP/bH/tjzPm/x6NP43658o8+pdi/7z+987+KMv9csZDPkiLP1JL86I/ec4jNisKvvX29qe7nXwOtyep10NYcRA/lWcxjiBscxLP+l/bzoff//uTO12r3Jcfo31xHD+ksWr+L6OP+EGntxvtcRu8mpE3SIPGIZ7dalHO/ZyceH7yOq3SVsP8wpvqj/yRRjmfR4zvTFEGBn1OJCmcEfaSkfRupSL9JlJGW7tt4pHiEN/P13DPfWSkrZ06iNqfxDrdVyJ7EM/X1z1JpfO2v9OKenK1/lVVv/Tr6T880+nS4ktqrqFX4tn3HUbhm0A51+U0sZdDm03Nu/56vIfXymfrmz9RXv5nSZ550LpMhl59/hV13obX0+tYvX/pPP0S2YI341n3W5Fmszc9iv+9DHOv4NvbIzlLJXOUh/eUNTfGzZImEy7cp5RLNuzv9j6XkP/zZx8r4b/rrZbz+Q+c+j2XoOFpQ1LTP1UBS+WPst4u+4Y6rZfA+i7w+hftK95uo7D+jZmHPx09Uu1kXb1sJ6e1l+3DX8Wex7QrpumnRbh99u6atRxk2We60aidEL7QRN+uPpOVCWyypD+taAMQOYInvKrFS89e1WrfvAKtwfE/axZLdvMZ92txm9FDNelz7XLegwvW917idixfRoznWe8voprT3B7HtEhVhZS7dRTz/X2qxz9WXkByc6TmXesSup7WXauvDv396vb/FvoSU6r177nmzRAjLcL0jLc/H8bibHG56K9faUkKfFzdKRNDrMpaTI1XjWfzlW61HEis71xL3o1qOu/28u+zFM+1/ii+56p/czulX0S79qJ7Cv+6oU9d6rXDly5jSjZj+v63YnPN7jrodZbn7KIkigMZ997vpP30V9drz1zxIub77zE89zLt81bvOfKlxqPMVOlt61MW9Z6E3f77ie4v6991lNd4Tvoezflb/8CHdbmuy/pk3I1nPUi/7MnJ46MxX8Z6XqsaXqssPD56DUgJPPUdQ7j5+tfZ9SmrVot08+9zBh7/PDr+I9fNiJSUov7lUr3PUOmXxsausx/1z0/LrrnJXL+zx9D9WOx67wu2acn</a:t>
            </a:r>
          </a:p>
        </p:txBody>
      </p:sp>
      <p:sp>
        <p:nvSpPr>
          <p:cNvPr id="35" name="WORKBKFUNCTIONCACHE1" hidden="1">
            <a:extLst>
              <a:ext uri="{FF2B5EF4-FFF2-40B4-BE49-F238E27FC236}">
                <a16:creationId xmlns:a16="http://schemas.microsoft.com/office/drawing/2014/main" id="{00000000-0008-0000-0300-000003000000}"/>
              </a:ext>
            </a:extLst>
          </p:cNvPr>
          <p:cNvSpPr txBox="1">
            <a:spLocks noChangeArrowheads="1"/>
          </p:cNvSpPr>
          <p:nvPr/>
        </p:nvSpPr>
        <p:spPr bwMode="auto">
          <a:xfrm>
            <a:off x="2375067" y="2987675"/>
            <a:ext cx="638175" cy="485775"/>
          </a:xfrm>
          <a:prstGeom prst="rect">
            <a:avLst/>
          </a:prstGeom>
          <a:solidFill>
            <a:srgbClr val="FFFFFF"/>
          </a:solidFill>
          <a:ln w="9525">
            <a:solidFill>
              <a:srgbClr val="000000"/>
            </a:solidFill>
            <a:miter lim="800000"/>
            <a:headEnd/>
            <a:tailEnd/>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000" b="0" i="0" u="none" strike="noStrike" baseline="0">
                <a:solidFill>
                  <a:srgbClr val="000000"/>
                </a:solidFill>
                <a:latin typeface="Arial"/>
                <a:cs typeface="Arial"/>
              </a:rPr>
              <a:t>Gjrjx29qe25bEzHiqHj517O9L5+BmP1ZTHzscIGvz3h49ev848dKXP73eF8YnVtuv6hjcSUgaPYbWtXIfuTQuVe9I3/aA8qnWgKbjPn/10ZOu2j/qpTmF8MBA8vtXLR+pv30NGu0T3/y9eH6NeuWWGVnkU7C6fcnUcJJ+Tx0MOosWRfNw8czUufKyKPuyLB89C4jkX6nVIL+G2OiFNG75nf6bpwXF3RS9uR3seU+72WOb9R2arsRdtHq58d9ToU1VXR4ouk/V4TCMpn7nPGuj+X7X58m213IPXF/F6B7FM3FVacj2ScccQTflXLOmS1h9cjpSt6vFpv+dmj0AswmU8+jjGW9Y7B30NRIruatlQF296yajl76KGYP5w+fjUa71pI+4+5q6rrZuSm9dHLh+ON65aph817nM70nBT109TeDeRl/Gu2Rq90H7LP93BZ14Z3B735u/WD0o81J+53eP7T3cQU/vszrPvinP/93w+7nNmEt8/a/jP6dzd6FWcxTIjvxzGNirbwhfRMh7F3/9/nCUMKA==&lt;/compressed&gt;</a:t>
            </a:r>
          </a:p>
          <a:p>
            <a:pPr algn="l" rtl="0">
              <a:defRPr sz="1000"/>
            </a:pPr>
            <a:endParaRPr lang="en-US" sz="1000" b="0" i="0" u="none" strike="noStrike" baseline="0">
              <a:solidFill>
                <a:srgbClr val="000000"/>
              </a:solidFill>
              <a:latin typeface="Arial"/>
              <a:cs typeface="Arial"/>
            </a:endParaRPr>
          </a:p>
          <a:p>
            <a:pPr algn="l" rtl="0">
              <a:defRPr sz="1000"/>
            </a:pPr>
            <a:endParaRPr lang="en-US" sz="1000" b="0" i="0" u="none" strike="noStrike" baseline="0">
              <a:solidFill>
                <a:srgbClr val="000000"/>
              </a:solidFill>
              <a:latin typeface="Arial"/>
              <a:cs typeface="Arial"/>
            </a:endParaRPr>
          </a:p>
        </p:txBody>
      </p:sp>
      <p:sp>
        <p:nvSpPr>
          <p:cNvPr id="36" name="WORKBKFUNCTIONCACHE" hidden="1">
            <a:extLst>
              <a:ext uri="{FF2B5EF4-FFF2-40B4-BE49-F238E27FC236}">
                <a16:creationId xmlns:a16="http://schemas.microsoft.com/office/drawing/2014/main" id="{00000000-0008-0000-0300-000004000000}"/>
              </a:ext>
            </a:extLst>
          </p:cNvPr>
          <p:cNvSpPr txBox="1">
            <a:spLocks noChangeArrowheads="1"/>
          </p:cNvSpPr>
          <p:nvPr/>
        </p:nvSpPr>
        <p:spPr bwMode="auto">
          <a:xfrm>
            <a:off x="2375067" y="2987675"/>
            <a:ext cx="638175" cy="485775"/>
          </a:xfrm>
          <a:prstGeom prst="rect">
            <a:avLst/>
          </a:prstGeom>
          <a:solidFill>
            <a:srgbClr val="FFFFFF"/>
          </a:solidFill>
          <a:ln w="9525">
            <a:solidFill>
              <a:srgbClr val="000000"/>
            </a:solidFill>
            <a:miter lim="800000"/>
            <a:headEnd/>
            <a:tailEnd/>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000" b="0" i="0" u="none" strike="noStrike" baseline="0">
                <a:solidFill>
                  <a:srgbClr val="000000"/>
                </a:solidFill>
                <a:latin typeface="Arial"/>
                <a:cs typeface="Arial"/>
              </a:rPr>
              <a:t>&lt;compressed size="651798"&gt;eJztvQtvHTe2ps2fYkwDgxngk7ruF3TPARwf2fGBYwtS0oODRsOQFamlJFYU3ZIe6Md/JNd6yS1Zl+1cikvnvBDs2rt2Xcj3IRcXF1msv7pDd+lO3L67cMfuR//phdvz347cgfs391f3rf924f/t+t8u3Zn/5cA980ftuY/+0/9x/8O9dK/dW/fc/3vhtvz3Z+5DvML37p/++B/j1b91p/7TVTz+ufvB/73323DPa9e4yv/1/tPf3X/6a+75s/7hv/1Pf9SF+4u/c7jnSdwfUvjM/c1vD9zP/oh/xiPCmW9j2g9unLnl94RcXbh/+bNexPSfxWvt+z33nf13n58XbtufcXPvr/v2P6KKr/y3C5/uPZ+yS1X23Kfs/8XPtevc7Ea/788re//qFd7zuoVP3/s9//K//dsnavxJdbyM1/5LUvBPquvk9237fXL0t37/d5HIX5KKf/oMpW9qGu79yr3xLN+4d+4Ltxl1+8tKPvO1t+NVD+LZmcUz97W/z0U8Pt8j5GhfS86Fv0atean8b8LmTyuUwhVOvdZ/iVc992f86JWr/THbsfx969P37z7FV7eOaPwRku6b+1u/fzfm8MDvu/lb538LOQ6l5r8viZ4kDJBofU5mkjBDoiYJAyR6thMmSHT+jyQskOhji92RRHESo/Z0SMICiZ4kDJCY2bMzRKImCRMkatYJIyQakjBCoiUJIyTYs7NAool5aRh3MkCiZ1TcCImBJIyQYM/OBok29ibYs7NBgj07KyTYs7NCgj07KyTYs7NCguPYNkg09J1MkJhiTmqO2Rkh0bFOFCchMXFaJwskepIwRKIhCSMkWpIwQ4IjRTZI0HeyQmIgCSMkRpIwQ4J9bCskBpIwQmIkCSMkZpIwQILj2JZIsGdXnsTAOmGKBH0nGyQ4G9MCiZGzMY2QCOOnXLfDAgnOULZFgl6sBRI9SRgg8cLn6r1X/iTuDWvtkUhZIkFzUfPQb/M8g/cc1TPK6Lnbif9vk4spLnJu+H7gPsQzSMcOnTf+HLKxyeYrf9xHv/+9e+mvR5+gNJ237iDSgEUL/toVqRihIt7ze3/OnvvFb0Vp8rHEJxx74o8kExtM2MLY5LLt/7ZIwwiNHb/3ym9bf+a3pGKEym487iD2+c/9X9h7TjqF6ewona14jRN/99Dek0tpLnLMe91/Fgn94tUnF2tc0H+R65CPFT5s+e2w+Og/nTnGK60QeeHvthu3e1GnM233yccan6wNfTJrdIJHduTT8CGmg3ys8XkZr3Tsjz9i22OOziv3JZkYYxIYkIktJm/8d3pm1qh85e//Q0xDuOa/yMcYn3f+21HME8nYIrPt70Am1pgEhb+LPvPPjJwZ5oMZACRki9COXodcbHHZjaM0exw5M0fm68jlhFzMcNnzmhyRhxkeQY0wckYiVojwyZinwIVxTJt0juOszHBNxsus0Al15nBlFtNbv//EcS6TZUasQdbonLK2mOHx0h+37zA6w3pihctrr8WpP/aYdcUQkxOvyaVGYkJaScYOmauoz0WK/zOGaYXOzVUYZCYg4wFW6TAaYI2NrJshz2mSjA0y7/x5r0nDDI3D2Offcj/53469/mEs89JvT/357NXY4RTmmeUoJ59tts/ojU/HnvcNyMcWn60YISAVW1Toq9llI9402xy7hFbH09jyWKUkCh+SizEuu/6uz0nFCBWOO9ujweimRSaYqSFrnJKOJTpB3R9iXknFAhWs1kg7ZomJnE8ednhg7kx4BjB8Ih9bfIImZ/6XfXIxxeXKcZ0z+3yyNoxhWqPDdc5s8+E6Z5bpcJ0ze0zY17THhOucWaTCdc5s8+E6Z1bJcJ0zi0y4ztnT4MN1zmwS4siATS5c58wqGa5zZovLbtRj331PIkaIoIaEWJmMbIZYwDkjzcYIhefROW/GCpNv4p25yokNKuc+L33MzRdk8RtY/N2fEcr0x9gO7MVzwxMU/7hD81rTXFHxRRXvqfiCirc+xTMVX1zxmoovqHhPO76o4p3/o+JLKt7HlrOj4ospPsY091R8UcV7Kr6g4jN7QAUUr6n4oorXLOMLK95Q8YUVb6n4woqzB7Sk4k1Mc8O4yoKK94zWLqz4QMUXVpw9oGUVb6M3zh7QsoqzB7S04uwBLa04e0BLK84e0NKKc5xzWcUb+iqLKj7FFNccA1pY8Y5lfDHFJVZLq7Kk4j0VL6B4Q8UXVryl4osrzhGJZRWnr7K04gMVX1jxkYovrjj7nEsrPlDxhRUfqfjCis9UfEHFOc5ZQnH2gJZTfGAZL6I4fZVlFecsuCUVHzkLbmHFw7gbn8tfUnHO9CyjOL3DJRXvqfiCir/wqcd7GkO+D6j8QsoHbUW1Q7/N483vOUpUmMVztxP/36b+RfQPCpzF7wfuQ7w7KSxP4Y3XmAzKMsAq8GG9/gO2zYtReOvPuFixRME/uqL6C6svXml+m7goSg4lOIT1X/nm0OW1ZwtQVv9t/7dF1RdWfcfvDe+OaH06+JaipdXfjecfxD5weAtB2Mt3ESxFYUcpbMUUnDh5Yzf1X0r/oOlFLPth/5mT9z/zvULl9If/L70xcliaA1vg5TX/6D+dOcbdllb+hb/qbtzuRT3OtP0lh1Icsgb0gUpRCB7QkT/+Q7wfOZTi8NKF9zMd+3sfsW0oRuGV+5LaF9I+aE3ty2gf3kpJT6iU+l85vO0wpIhvPCzF4Z3/dhTTTgJlCGz7K1H7UtoHJb+LvujPjAwZ4IARYpIoQ2Inpob6l9J/N44S7HGEphgBvL+e+i+t/57P+xF1X1z3kOswQkPll1aeTwZY0p/xuLIUjuMsuW1/HuNBS1MIdeBwZXbK23gG56hYYMEaUYrCKUv/4rq/9MftO4wOsNwvrf9rf/SpP/aYZb+A9ic+75cagQhpIoHlCVxFHS5SXJqxuKUp3HxaW2ZssX9cmgJ7x6UYyHP08hwZCSxL4J2/zmuqvrjqh7EPvOV+8r8de53D2Nil3576a7FXsDyPME8oR+v4LKUdFm/8OXu+jSaHMhy2Yo+Z6pdRn75ReQbipbJNKE9iddyGLUNpGqLkIfUvpP+uv/pzqr+w+hyvLKc6o3QltceIvaz1RwolKAQVf4h5ovpLqo9Vzmh/SmjPpzZK6Y65EuHZpb14LjmU4BDyfuZ/2af+RfS/clxnyA6HrAFjcaUocJ0hGxy4zpAFClxnqJz27JOV057rDJVUn+sM2eDAdYZKE+A6QyW15zpDtjhwnaGyJBixLqs/1xkqTYDrDJXRfzfme999T+UXVh4lPsSCZKQs9I3PGRktRCI858p5Ektr/008iqsbLKv+uU9zH1P9BTVfW/N/j2si3lQdV9+O1xUv/pmTGednquRFPD7f5TaNWnNTkYURFj1ZmGDR+rzMZGGIRU0WJlj0bC+MsOj8H1nYYNHHtrsjCwMsxpibniyMsOjJwgSLmX09UyxqsjDComa9MMOiIQszLFqyMMOCfT0bLJqYm4bxKBMsesbMzbAYyMIMC/b1rLBoY++CfT0rLNjXs8OCfT07LNjXs8OCfT07LDjebYVFQz/KCIsp5qXmuJ4ZFh3rhQEWEjGnjbLBoicLUywasjDDoiULQyw4lmSFBf0oOywGsjDDYiQLQyzY77bDYiALMyxGsjDDYiYLEyw43m2LBft6FlgMrBfGWNCPssKCczhtsBg5h9MMizDKyvVAbLDg3GZrLOjT2mDRk4UJFi98vvD20aDIAZkUZxJUFz0P/TbPSHjPkT+zlJ67nfj/NskYIyPnhu8H7kM8g3ws8XnjzyEdq3Tw1ovwHpIDegcG+Lz1512s2LXgu12Rixku4kuHFdP33C8Ob5AhIVuEwrF837AlKmxprJLZ9n9b5GGGx47fG94H1Poz+WY4O1x243EHMQ4Q3lET9p6TT3E+O8pnK17jxB3Hlp9kypORY97r/rPI6Be+Yc4kGfRn5DokZIcQfQBLND76T2eOkUw7TF7E64ftXlTqTD0AErJHKKtD/8wen+CdHflUfIgpISF7hF7GKx3744/YBhnk88p9SSrmqAQKpGKNSnjXM700e1y+cngbcbgm30hsj9A7/+0o5opsrLHZ9ncgFXtUgsbfRQ/6Z0bUTBPCTAEyssZoR69DMtbI7MZRnD2OrRlk83Ukc0IyhsjseVWOSMQQkaBHGFsjEztM+GTN0yDDCKdVPsdxJme4JuNodviEenO4Mufprd9/4jjzyTYl1iJ7fE5ZYwwReemP23cYvWFdsUPmtVfj1B97zPpiisqJV+VS4zMhtWRjic1VVOgijQ4wummHz811HWTuIGMEdvkwQmCPjqzFIc97ko0VNu/8ea/JwxCPwxgH2HI/+d+OPYEw3nnpt6f+fPZyLJEK89Jy/JPPST8FSm98Sva8l0BC1ghtxagBuVjjQr/NMh3xrdn2WGa0OuLGFsguJ9H4kGTMkdn193lOLma4cHTaIg/GPW1SwZwOWU2VfGzxCfr+EHNLLja4YE1IWjNbVOR8ErFEBPNswpOE4RMJWSMUVDnzv+yTjDEyV47rqD0FQlkdRjft8eE6atYJcR0123y4jppFKux9WqTCddRscuE6atYJcR01u2y4jppNKlxH7akQ4jpqVhlx3MAqGa6jZpcN11GzRmY3KrLvvicTM0xQS0IMTUY/Q3zgnFFoc4zC0+2cY2OHyjfx3lw7xQqXc5+bPubnC9L4TTT+7s8J5fpjbA/24tnh+Yt/3KF6ramuqPnCmvfUfFHNW5/mmZoX0Lym5otq3tOeL6x55/+o+bKa97EN7aj5gpqPMdU9NV9Y856aL6r5zD5REc1rar6w5jXL+eKaN9R8cc1bar645uwTLat5E1PdMN6yqOY9Y7mLaz5Q88U1Z59oac3b6J2zT7S05uwTLa85+0TLa84+0fKas0+0vOYcD11a84Z+y8KaTzHNNceJFte8YzlfUHOJ5NK2LKt5T82LaN5Q88U1b6l5Ac05ZrG05vRbltd8oOaLaz5S8wKasx+6vOYDNV9c85GaL675TM0X1ZzjoWU0Z59oSc0HlvNCmtNvWVpzzp1bVvORc+cW1zyMzvF5/2U15xzRUprTV1xW856aL6r5C59+vD8y5PyA2i+mfVBXdDv02zwy/Z4jScVpPHc78f9tEihEIGhwFr8fuA/x/uRQgsMbrzIplKaAVejDGwMO2EovyOGtP+NixR4FX+mK+i+uv/io+Z3noilJlCERVp3lW01LqM+WoDSBbf+3Rd0X133H7w1vsGh9SvjOpOX1343nH8R+cXgTQth7Tg6LcdhRDlsxDSdO3itOAssRCKpexPIf9p85eUc133JUkgD6A9I/I4nlSbAtLqH6R//pzDEit7z2L+J1wnYvKnKmLTFJlCORVaA/VI5D8IaO/PEf4h1JohyJly68L+rY3/2IbURBDq/cl1S/mPpBbapfSv3wxkx6ReX0/8rhPYwhTXwXYzkS7/y3o5h6MijFYNtfieqXUz9o+V30TH9mxMgECYwkk0UpFjsxPSRQjsBuHEXY4xhOQQbyHvcTEihAYM/n/ojKF1A+5DuM4VD75bXnkwW2CDBSV5rDcZxZt+3PY5xoeQ6hHhyuzGV5G8/gjBYbNFgrynE4ZQ0ooPxLf9y+w+gBy/7yBF77o0/9sccs/0XUP/G5v9S4REgVGZRgcBWVuEhRa0bpludw8/lvmePFPnN5Duwxl6Mgz+bL82hksDSDdz7/r6l7Ad0PY794y/3kfzv2Sofxs0u/PfXXYi+hBJEwryjH8fhcpiUab/w5e761JolSJLZiL5r6l9KffpIFCuKzsm2wwGJ1ZIctRHkeouUhCRQjsOuv95z6L64/RzVL6s74XVn1MbYvqwqSQxkOQccfYq6o/7L6Yy01WqEy6vO5j3LKY15FeAJqL55LEmVIhNyf+V/2SaAQgSvHdYwskcgqMEpXjgPXMbJCgusY2eDAdYxKqs9eWkn1uY5RWf25jpEVElzHqDwDrmNUVn2uY2SNBNcxKs2C8ezSBLiOUXkGXMeoFIHdmPN99z21X1x7lPoQI5LRtNBfPmfUtBiL8NQs51Qsr/438SiumbC0/uc+1X1M9xdUfW3VX3l93txSHVffjtcVn/6Zk9nqZ6rkRTw+3+U2jVpzU5GFERY9WZhg0fq8zGRhiEVNFiZY9GwvjLDo/B9Z2GDRx7a7IwsDLMaYm54sjLDoycIEi5l9PVMsarIwwqJmvTDDoiELMyxasjDDgn09GyyamJuG8SgTLHrGzM2wGMjCDAv29aywaGPvgn09KyzY17PDgn09OyzY17PDgn09Oyw43m2FRUM/ygiLKeal5rieGRYd64UBFhIxp42ywaInC1MsGrIww6IlC0MsOJZkhQX9KDssBrIww2IkC0Ms2O+2w2IgCzMsRrIww2ImCxMsON5tiwX7ehZYDKwXxljQj7LCgnM4bbAYOYfTDIswysr1QGyw4Nxmayzo09pg0ZOFCRYvfL7wvtKgyAGZFGcSVBc9D/02z0h4z5E/s5Seu534/zbJGCMj54bvB+5DPIN8LPF5488hHat08BaM8GaSA3oHBvi89eddrNi14LtdkYsZLuJLh1XT99wvDm+UISFbhMKxfCuxJSpsaayS2fZ/W+RhhseO3xveDNT6M/muODtcduNxBzEOEN5UE/byfTXl+ewon614jRN3HFt+kilPRo55r/vPIqNf+LY5k2TQn5HrkJAdQvQBLNH46D+dOUYy7TB54cKbwMJ2Lyp1ph4ACdkjlNWhf2aPT/DOjnwqPsSUkJA9Qi/jlY798UdsgwzyeeW+JBVzVAIFUrFGJbzxmV6aPS5fObyPOFyT7yS2R+id/3YUc0U21ths+zuQij0qQePvogf9MyNqpglhpgAZWWO0o9chGWtkduMozh7H1gyy+TqSOSEZQ2T2vCpHJGKISNAjjK2RiR0mfLLmaZBhhNMqn+M4kzNck3E0O3xCvTlcmfP01u8/cZz5ZJsSa5E9PqesMYaIvPTH7TuM3rCu2CHz2qtx6o89Zn0xReXEq3Kp8ZmQWrKxxOYqKnSRRgcY3bTD5+a6DjJ3kDECu3wYIbBHR9bikOc9ycYKm3f+vNfkYYjHYYwDbLmf/G/HnkAY77z021N/Pns5lkiFeWk5/snnpJ8CpTc+JXveSyAha4S2YtSAXKxxod9mmY741mx7LDNaHXFjC2SXk2h8SDLmyOz6Oz0nFzNcODptkQfjnjapYE6HrKZKPrb4BH1/iLklFxtcsCYkrZktKnI+iVgignk24UnC8ImErBEKqpz5X/ZJxhiZK8d11J4CoawOo5v2+HAdNeuEuI6abT5cR80iFfY+LVLhOmo2uXAdNeuEuI6aXTZcR80mFa6j9lQIcR01q4w4bmCVDNdRs8uG66hZI7MbFdl335OJGSaoJSGGJqOfIT5wzii0OUbh6XbOsbFD5Zt4b66dYoXLuc9NH/PzBWn8Jhp/9+eEcv0xtgd78ezw/MU/7lC91lRX1HxhzXtqvqjmrU/zTM0LaF5T80U172nPF9a883/UfFnN+9iGdtR8Qc3HmOqemi+seU/NF9V8Zp+oiOY1NV9Y85rlfHHNG2q+uOYtNV9cc/aJltW8ialuGG9ZVPOesdzFNR+o+eKas0+0tOZt9M7ZJ1pac/aJltecfaLlNWefaHnN2SdaXnOOhy6teUO/ZWHNp5jmmuNEi2vesZwvqLlEcmlbltW8p+ZFNG+o+eKat9S8gOYcs1hac/oty2s+UPPFNR+peQHN2Q9dXvOBmi+u+UjNF9d8puaLas7x0DKas0+0pOYDy3khzem3LK05584tq/nIuXOLax5G5/i8/7Kac45oKc3pKy6reU/NF9X8hU8/3h8Zcn5A7RfTPqgruh36bR6Zfs+RpOI0nrud+P82CRQiEDQ4i98P3Id4f3IoweGNV5kUSlPAKvThjQEHbKUX5PDWn3GxYo+Cr3RF/RfXX3zU/M5z0ZQkypAIq87yraYl1GdLUJrAtv/bou6L677j94Y3WLQ+JXxn0vL678bzD2K/OLwJIezl+xCW47CjHLZiGk6cvFecBJYjEFS9iOU/7D9z8o5qvuWoJAH0B6R/RhLLk2BbXEL1j/7TmWNEbnntX/gr7cbtXlTkTFtikihHIqtAf6gch+ANHfnjP8Q7kkQ5Ei9deF/Usb/7EduIghxeuS+pfjH1g9pUv5T64Y2Z9IrK6f+Vw3sYQ5r4LsZyJN75b0cx9WRQisG2vxLVL6d+0PK76Jn+zIiRCRIYSSaLUix2YnpIoByB3TiKsMcxnIIM5D3uJyRQgMCez/0RlS+gfMh3GMOh9strzycLbBFgpK40h+M4s27bn8c40fIcQj04XJnL8jaewRktNmiwVpTjcMoaUED5l/64fYfRA5b95Qm89kef+mOPWf6LqH/ic3+pcYmQKjIoweAqKnGRotaM0i3P4ebz3zLHi33m8hzYYy5HQZ7Nl+fRyGBpBu98/l9T9wK6H8Z+8Zb7yf927JUO42eXfnvqr8VeQgkiYV5RjuPxuUxLNN74c/Z8a00SpUhsxV409S+lP/0kCxTEZ2XbYIHF6sgOW4jyPETLQxIoRmDXX/E59V9cf45qltSd8buy6mNsX1YVJIcyHIKOP8RcUf9l9cdaarRCZdTncx/llMe8ivAE1F48lyTKkAi5P/O/7JNAIQJXjusYWSKRVWCUrhwHrmNkhQTXMbLBgesYlVSfvbSS6nMdo7L6cx0jKyS4jlF5BlzHqKz6XMfIGgmuY1SaBePZpQlwHaPyDLiOUSkCuzHn++57ar+49ij1IUYko2mhv3zOqGkxFuGpWc6pWF79b+JRXDNhaf3Pfar7mO4vqPraqr92b2MkYVV1XH07Xld8+mdOZqufqZIX8fh8l9s0as1NRRZGWPRkYYJF6/Myk4UhFjVZmGDRs70wwqLzf2Rhg0Uf2+6OLAywGGNuerIwwqInCxMsZvb1TLGoycIIi5r1wgyLhizMsGjJwgwL9vVssGhibhrGo0yw6BkzN8NiIAszLNjXs8Kijb0L9vWssGBfzw4L9vXssGBfzw4L9vXssOB4txUWDf0oIyymmJea43pmWHSsFwZYSMScNsoGi54sTLFoyMIMi5YsDLHgWJIVFvSj7LAYyMIMi5EsDLFgv9sOi4EszLAYycIMi5ksTLDgeLctFuzrWWAxsF4YY0E/ygoLzuG0wWLkHE4zLMIoK9cDscGCc5utsaBPa4NFTxYmWLzw+cL7SoMiB2RSnElQXfQ89Ns8I+E9R/7MUnruduL/2yRjjIycG74fuA/xDPKxxOeNP4d0rNLBWzDCm0kO6B0Y4PPWn3exYteC73ZFLma4iC8dVk3fc784vFGGhGwRCsfyrcSWqLClsUpm2/9tkYcZHjt+b3gzUOvP5Lvi7HDZjccdxDhAeFNN2Mv31ZTns6N8tuI1TtxxbPlJpjwZOea97j+LjH7h2+ZMkkF/Rq5DQnYI0QewROOj/3TmGMm0w+SFv99u3O5Fpc7UAyAhe4SyOvTP7PEJ3tmRT8WHmBISskfoZbzSsT/+iG2QQT6v3JekYo5KoEAq1qiENz7TS7PH5SuH9xGHa/KdxPYIvfPfjmKuyMYam+14F1KxRiVo/F30oH9mRM00IcwUICNrjHb0OiRjjcxuHMXZ49iaQTZfRzInJGOIzJ5X5YhEDBEJeoSxNTKxw4RP1jwNMoxwWuVzHGdyhmsyjmaHT6g3hytznt76/SeOM59sU2ItssfnlDXGEJGX/rh9h9Eb1hU7ZF57NU79scesL6aonHhVLjU+E1JLNpbYXEWFLtLoAKObdvjcXNdB5g4yRmCXDyME9ujIWhzyvCfZWGHzzp/3mjwM8TiMcYAt95P/7dgTCOOdl3576s9nL8cSqTAvLcc/+Zz0U6D0xqdkz3sJJGSN0FaMGpCLNS702yzTEd+abY9lRqsjbmyB7HISjQ9JxhyZXX/f5+RihgtHpy3yYNzTJhXM6ZDVVMnHFp+g7w8xt+RigwvWhKQ1s0VFzicRS0QwzyY8SRg+kZA1QkGVM//LPskYI3PluI7aUyCU1WF00x4frqNmnRDXUbPNh+uoWaTC3qdFKlxHzSYXrqNmnRDXUbPLhuuo2aTCddSeCiGuo2aVEccNrJLhOmp22XAdNWtkdqMi++57MjHDBLUkxNBk9DPEB84ZhTbHKDzdzjk2dqh8E+/NtVOscDn3ueljfr4gjd9E4+/+nFCuP8b2YC+eHZ6/+Mcdqtea6oqaL6x5T80X1bz1aZ6peQHNa2q+qOY97fnCmnf+j5ovq3kf29COmi+o+RhT3VPzhTXvqfmims/sExXRvKbmC2tes5wvrnlDzRfXvKXmi2vOPtGymjcx1Q3jLYtq3jOWu7jmAzVfXHP2iZbWvI3eOftES2vOPtHymrNPtLzm7BMtrzn7RMtrzvHQpTVv6LcsrPkU01xznGhxzTuW8wU1l0gubcuymvfUvIjmDTVfXPOWmhfQnGMWS2tOv2V5zQdqvrjmIzUvoDn7octrPlDzxTUfqfnims/UfFHNOR5aRnP2iZbUfGA5L6Q5/ZalNefcuWU1Hzl3bnHNw+gcn/dfVnPOES2lOX3FZTXvqfmimr/w6cf7I0POD6j9YtoHdUW3Q7/NI9PvOZJUnMZztxP/3yaBQgSCBmfx+4H7EO9PDiU4vPEqk0JpCliFPrwx4ICt9IIc3vozLlbsUfCVrqj/4vqLj5rfeS6akkQZEmHVWb7VtIT6bAlKE9j2f1vUfXHdd/ze8AaL1qeE70xaXv/deP5B7BeHNyGEvXwfwnIcdpTDVkzDiZP3ipPAcgSCqhex/If9Z07eUc23HJUkgP6A9M9IYnkSbItLqP7RfzpzjMgtr/0Lf93duN2LipxpS0wS5UhkFegPleMQvKEjf/yHeEeSKEfipQvvizr2dz9iG1GQwyv3JdUvpn5Qm+qXUj+8MZNeUTn9v3J4D2NIE9/FWI7EO//tKKaeDEox2I5Xo/ql1A9afhc9058ZMTJBAiPJZFGKxU5MDwmUI7AbRxH2OIZTkIG8x/2EBAoQ2PO5P6LyBZQP+Q5jONR+ee35ZIEtAozUleZwHGfWbfvzGCdankOoB4crc1nexjM4o8UGDdaKchxOWQMKKP/SH7fvMHrAsr88gdf+6FN/7DHLfxH1T3zuLzUuEVJFBiUYXEUlLlLUmlG65TncfP5b5nixz1yeA3vM5SjIs/nyPBoZLM3gnc//a+peQPfD2C/ecj/534690mH87NJvT/212EsoQSTMK8pxPD6XaYnGG3/Onm+tSaIUia3Yi6b+pfSnn2SBgvisbBsssFgd2WELUZ6HaHlIAsUI7PrrP6f+i+vPUc2SujN+V1Z9jO3LqoLkUIZD0PGHmCvqv6z+WEuNVqiM+nzuo5zymFcRnoDai+eSRBkSIfdn/pd9EihE4MpxHSNLJLIKjNKV48B1jKyQ4DpGNjhwHaOS6rOXVlJ9rmNUVn+uY2SFBNcxKs+A6xiVVZ/rGFkjwXWMSrNgPLs0Aa5jVJ4B1zEqRWA35nzffU/tF9cepT7EiGQ0LfSXzxk1LcYiPDXLORXLq/9NPIprJiyt/7lPdR/T/QVVX1v1//C/n99SHVffjtcVn/6Zk9nqZ6rkRTw+3+U2jVpzU5GFERY9WZhg0fq8zGRhiEVNFiZY9GwvjLDo/B9Z2GDRx7a7IwsDLMaYm54sjLDoycIEi5l9PVMsarIwwqJmvTDDoiELMyxasjDDgn09GyyamJuG8SgTLHrGzM2wGMjCDAv29aywaGPvgn09KyzY17PDgn09OyzY17PDgn09Oyw43m2FRUM/ygiLKeal5rieGRYd64UBFhIxp42ywaInC1MsGrIww6IlC0MsOJZkhQX9KDssBrIww2IkC0Ms2O+2w2IgCzMsRrIww2ImCxMsON5tiwX7ehZYDKwXxljQj7LCgnM4bbAYOYfTDIswysr1QGyw4Nxmayzo09pg0ZOFCRYvfL7wvtKgyAGZFGcSVBc9D/02z0h4z5E/s5Seu534/zbJGCMj54bvB+5DPIN8LPF5488hHat08BaM8GaSA3oHBvi89eddrNi14LtdkYsZLuJLh1XT99wvDm+UISFbhMKxfCuxJSpsaayS2fZ/W+RhhseO3xveDNT6M/muODtcduNxBzEOEN5UE/aek09xPjvKZyte48Qdx5afZMqTkWPe6/6zyOgXvm3OJBn0Z+Q6JGSHEH0ASzQ++k9njpFMO0xe+Pvtxu1eVOpMPQASskcoq0P/zB6f4J0d+VR8iCkhIXuEXsYrHfvjj9gGGeTzyn1JKuaoBAqkYo1KeOMzvTR7XL5yeB9xuCbfSWyP0Dv/7Sjmimyssdl2fyMVg1SCxt9FD/pnRtRME8JMATKyxmhHr0My1sjsxlGcPY6tGWTzdSRzQjKGyOz56x+RiCEiQY8wtkYmdpjwyZqnQYYRTqt8juNMznBNxtHs8An15nBlztNbv//EceaTbUqsRfb4nLLGGCLy0h+37zB6w7pih8xrr8apP/aY9cUUlRN//UuNz4TUko0lNldRoYs0OsDoph0+N9d1kLmDjBHY5cMIgT06shaHPO9JNlbYvPPnvSYPQzwOYxxgy/3kfzv2BMJ456Xfnvrz2cuxRCrMS8vxTz4n/RQovfEp2fNeAglZI7QVowbkYo0L/TbLdMS3ZttjmdHqiBtbILucRONDkjFHZtff9zm5mOHC0WmLPBj3tEkFczpkNVXyscUn6PtDzC252OCCNSFpzWxRkfNJxBIRzLMJTxKGTyRkjVBQ5cz/sk8yxshcOa6j9hQIZXUY3bTHh+uoWSfEddRs8+E6ahapsPdpkQrXUbPJheuoWSfEddTssuE6ajapcB21p0KI66hZZcRxA6tkuI6aXTZcR80amd2oyL77nkzMMEEtCTE0Gf0M8YFzRqHNMQpPt3OOjR0q38R7c+0UK1zOfW76mJ8vSOM30fi73xfK9cfYHuzFs8PzF/+4Q/VaU11R84U176n5opq3Ps0zNS+geU3NF9W8pz1fWPPO/1HzZTXvYxvaUfMFNR9jqntqvrDmPTVfVPOZfaIimtfUfGHNa5bzxTVvqPnimrfUfHHN2SdaVvMmprphvGVRzXvGchfXfKDmi2vOPtHSmrfRO2efaGnN2SdaXnP2iZbXnH2i5TVnn2h5zTkeurTmDf2WhTWfYpprjhMtrnnHcr6g5hLJpW1ZVvOemhfRvKHmi2veUvMCmnPMYmnN6bcsr/lAzRfXfKTmBTRnP3R5zQdqvrjmIzVfXPOZmi+qOcdDy2jOPtGSmg8s54U0p9+ytOacO7es5iPnzi2ueRid4/P+y2rOOaKlNKevuKzmPTVfVPMXPv14f2TI+QG1X0z7oK7odui3eWT6PUeSitN47nbi/9skUIhA0OAsfj9wH+L9yaEEhzdeZVIoTQGr0Ic3BhywlV6Qw1t/xsWKPQq+0hX1X1x/8VHzO89FU5IoQyKsOsu3mpZQny1BaQLb/m+Lui+u+47fG95g0fqU8J1Jy+u/G88/iP3i8CaEsPecHBbjsKMctmIaTpy8V5wEliMQVL2I5T/sP3Pyjmq+5agkAfQHpH9GEsuTYFtcQvWP/tOZY0Ruee1f+Ovuxu1eVORMW2KSKEciq0B/qByH4A0d+eM/xDuSRDkSL114X9Sxv/sR24iCHF65L6l+MfWD2lS/lPrhjZn0isrp/5XDexhDmvguxnIk3vlvRzH1ZFCKwba/EtUvp37Q8rvomf7MiJEJEhhJJotSLHZiekigHIHdOIqwxzGcggzkPe4nJFCAwJ6/zhGVL6B8yHcYw6H2y2vPJwtsEWCkrjSH4zizbtufxzjR8hxCPThcmcvyNp7BGS02aLBWlONwyhpQQPmX/rh9h9EDlv3lCbz2R5/6Y49Z/ouof+Kvc6lxiZAqMijB4CoqcZGi1ozSLc/h5vPfMseLfebyHNhjLkdBns2X59HIYGkG73z+X1P3Arofxn7xlvvJ/3bslQ7jZ5d+e+qvxV5CCSJhXlGO4/G5TEs03vhz9nxrTRKlSGzFXjT1L6U//SQLFMRnZdtggcXqyA5biPI8RMtDEihGYNdf/zn1X1x/jmqW1J3xu7LqY2xfVhUkhzIcgo4/xFxR/2X1x1pqtEJl1OdzH+WUx7yK8ATUXjyXJMqQCLk/87/sk0AhAleO6xhZIpFVYJSuHAeuY2SFBNcxssGB6xiVVJ+9tJLqcx2jsvpzHSMrJLiOUXkGXMeorPpcx8gaCa5jVJoF49mlCXAdo/IMuI5RKQK7Mef77ntqv7j2KPUhRiSjaaG/fM6oaTEW4alZzqlYXv1v4lFcM2Fp/c99qvuY7i+o+r2qv4j6nbsw4+p5nHW1eYvETQK40+pVnjmZuX6mql7E4/Mdb5OpNWcVuRjk0pOLOS6tz9dMLka51ORijkvP9sUgl87/kYs9Ln1s9ztyMcZljDnrycUgl55czHGZ2a80y6UmF4NcatYXk1wacjHJpSUXk1zYr7THpYk5axgfM8elZ5zfJJeBXExyYb/SIpc29l7Yr7TIhf1Km1zYr7TJhf1Km1zYr7TJheP7Frk09McMcplivmqOV5rk0rG+GOMiUX7aMXtcenIxy6UhF5NcWnIxyoXjYha50B+zyWUgF5NcRnIxyoX9fZtcBnIxyWUkF5NcZnIxx4Xj+3a5sF9pjcvA+mKYC/0xi1w4D9Yel5HzYE1yCSPJXB/GHhfOG7fMhX6yPS49uZjj8sLnEe/EDeockI8pPoGAaHvot3k2xnuOaD4JYs/dTvx/m5QMU5Jzw/cD9yGeQVZWWb3x55DUUyCFt7SEN+cc0LMwxuqtv9LFiu0LPuAVGZlkJP55WO1/z/3i8CYk0rJLKxzLN2tbJcSW6SlQ2vZ/W2Rjks2O3xvegNX6M/lORJuMduNxBzH+EN7OFPbyHU22WO0oq62YzhN3HL0GUrJFSY55r/vPIq9f+OZF85TQX5LrkJZNWvQfrJL56D+dOUZZbfJ54e+zG7d7UbUz9R5IyzatrBT9PNusgpd35K/1IV6PtGzTeunPPPDX+qdnxjbLNqtX7ksSMk0oECEhy4TCW9fp7dlm9JXD+8FDuvmOcNu03vlvRzGH5GSZ07a/AwnZJhT0/i565T8zwvdkaGFmBHlZ5rUT00xKtintxlGoPY4TGuf0daR0QkpGKe35Ox+RjlE6QZswTkg+NvnwyaanR4nR16fA6jjOgN325zGuZ5NVqE+HK/PA3sa0cDbY0yHG2mWb1SlrklE6L/1x+w6jT6xDNim99sqc+mOPWY/MEgp3vtQYUUg5OVnldBXVukgjGoy82mR1cw0PmWfJ2MTTYMXIhG1SsgaLPJ9LThY5vfPnvSYbo2wOY/xhy/3kfzv2NMI47qXfnvrz2YuySi3M28uxWT7v/tSIvfHX2/MeBmlZprUVoxVkZJkR/b+nQkr8dbZVT4XX6ughW6ynwUz0PiQl05R2/f2ek5FJRhyBt86GMVn7hDCfRVbyJSu7rM7ivX8gI5OMsO4oLZ5dQgeOz6ZZpoP5RuFpz/CJtCzTCgqd+V/2SckwpSvHdfieGq2sFCOvtllxHb6nRIvr8D0dVlyHzzoh9nStE+I6fPYZcR2+p0SL6/A9DU5ch88+Ia7D9xRpcR2+p8CLYx1PgRLX4XsanLgOn2VKu1Gdffc9+Zjkg9oTYnoyqhviEueMlpvmFVYs4Fwjm4S+iVfg+jkWGZ37nPUxb18YIvNX92ffPh74/Jy7f/PfrlKuw/faHzn5FF/HT4O/V/jUutmN+mnyf/Jr5X+XfaP/XT71/p98av0R8imoIJ8qvUrjt7V+mvTcZuW+nZ7bpBTU/tOgnyo9Llyt109DPCOUpEa3+N7rdojbOp7baErCNty9i5+uY56muH+K54d01LptdIv9vW6HuG31e6vX66IO4X/8Pup9Wt0Ouh31eDmv13R0ur/X+7YxXeH4Tre9/l7rFtdtVLlW9Wpu6IW71qo0zuuUaruScvDr9VOn1Lqok6gJik26W60pr1XhSVNaJYVDToNOk27xe6vbQfeP+r3Rba/7W93iuE5/x7bW/bOmelJt65WyNKZPvX7q9FOjKZOSNqsWteo26ZUq3dapBlR6TpvKaZ00rbX0Ven8VtNWp7tWeo82/dakWoBaFQhC3UFzixrVpjzNKS29atJqzkG1i0fJFkdUUbVR6UxKZ1K1J1V/SvQa/Y5tpftrvQ7OH3Rb63bU4yr9jnqK8ot0QSnwaTR/nZ4j9mlwsEUgMae81qoDciFscFyb6DTJeuXyPK6UhtbBPuG+qC3NilUaV0pNp7QmTXMo02JXOrVPnea7U/vUaQnptWZ1WnvELkxae0bl0mipn7QmT1rvJy0zk9qHSevlpDpOyn1SOzRpOZq0tk7KYdJaOGn5mlSjScvJpDQmLVmT8po075PW1klrzqSletLaXCcF6lQrRC9cJdsn3D/bp1HvCPs0JOJjynWlaoJnq2WhUcVGtS+N2p9RS/CoJXxUnqNec9QyNGqJHrUmjloDRq0hYW+rWxzX6e/Y1rof9mnWM1By6/RbrXep9Ti0ojiuThRr1W3SK1W6zfapS9eBdUBb0Sa9unR+tk9onSstAdl2gUmjlITgrFcYNLewT12qyXNKS6+8a5ftE1KA63R6hOSo1/2DHjeodoOqPyR6jX7HttL9tV4H5w+6rXU76nGVfkc9RflFupBO5KpNZXZKuRlSGZ0TPVjnLpV7WEdpa+FnoR1pk+Vr9e5in2CVwLhZuW+XWuMhaT2mUoPyU6X7VqpDo2WiUTvSqB1B+4561GiaGrULvV69V50brcm9lqReOfZaLnqtfb3q2Gs56TU3verap+tM6T69bifdhv2DWoxB89ar3oPao15V77VW9lqvBrV3g9qrPtWTJtUT+JKiV6NHoQ708bwh+VitlvNe7YQwhcc8JjUaVTP7T6hLteZUSnKTct4nhWv9LjnqVLle79urMl06r9PtqPt73eK4QX/HttUtyjOYrJalNn2qk13JpRQWptYzJ73mpGkeUl7QLufSiXa5VqskNWvS0jbpeb2DfYJ9AcEp/ZZ90j71E5CSQa/UpxrVpZxkOwxNcsvfpvIDTXCE5KjV/Z3mtNVUtUl9/N7pfmwb3d/qd5w/6Rb7Zz0O90O9hcK1pg9Ko/2Al9OlktmpCnXyvuvkT9cr/nKbNG2T8m2qH20qxW1qG5rUbjXJQjYr9+1T3RoS7SmVLvQrq9QOVZof9Adh1xpND/ywZuW4Ubch17PWnjn1XMTuzFqSZ633s9qHWdM/q52Z9Xqzcp/VDs2a/nnlPr1uJ93K/knPmzQdY9qP+1Z6/KDbUX9vdYvrZvuULQbs+axXQ3+hW7l/tk+zphj2KXvROdeNqpn9J/htjaaoU/s06/XapHCt3yVHjV6z1Ry0qkyTzut0O+r+Xrc4btDfsW11m+1Tr3dGCUJ5rZPnXyd71iZ7LntFi1a3lV4Jecn2CX5+l6wD+mdtajVRGuDr5J52o3VjXrFd2SeFFapW8jJpLrN9gk84p7QgvUOqs10qR7VeZ9AjJEe17m/0OChQJ/Xxe6f7sW10f6vfcf6kW+yf9Tjcb1BlkPta0welYZ/apDW2OU8oy9AN1us6pn/Uba9blOZJvze6rXSLcoPz5HogDDsEa4WWaUjbTre9bnFcpd9H3YoHIukYkqUWT2RIv4/6Xe4zqEUa1CINqtyg1x20Tg6ajkHTMWi+BrUQQ/JMxnTepFvZP6V0DHp8o1vcf9bjcN3st6J9QBmXfMLDHfT8QXXAfcABXm+v+yfVr1bdK93Wet1edZPvTdJz1O+DblvdX+u20/29fq902+p+XA/HNfp7o99n3cKvQT4rTe+o2163KJezpn9S3WbdDnp9pH9WPXB8r1uUn1q3k943RzjkuEb1w36Ud5RflL9O74d0zrqF7ihHaCFGPQ9blAtJR6X7a81PrTrWqmuduFT6vdLzJv0Ozxznd/p91u+9bnE86l2r6UC6Bt22ml/oDwU7rWNSZnNPLPuOsDTZVx8S7aw32r7WIebQJPWaZI2blfvmuANSkLnWKWZXpXMrLf3NSsvb6bbXrViPSf2XUf0b0KxSD6JSMtkPr1KZrFItrpJdrFyOLqLsVEnVKtnJKuWqSja5Sla5Su1xlSx3lcpc5fqVq0zpU47e55QO6dwmfcrpm9MZ+W65FcWnOqVgTvfN/u+wokHuo+UUgHb2jseU5s5hfCB7RvB5m3RXsTltimNVrlqhM6Z9Q/rUpl/r9KlLv/ZpX5U+tenXfI98RpOOa9K+OX1COc3lD30t2C35BD+jT5ogLbWWMiEwp09Dum/OL9qF1VgWvLI8NiT2u1nROo9S5FGNOmmR25/ci85k55WrdCkl6ImgJNepfNQrJSq3cF3a16yUo1wuxfeZ1HcSNWdtqWY3q88zrxCvdE+lZ076HV46rtDp91m/97rF8bASbUpLTl9mCpWzLzUl1XLfG1ohui/2Mo/3oV3oE6t2hRpqUJUs4phoIdbVrNw3j7MMKX3ZSubSnMsB+ni15rpW21in/egDY1Rq1K2MJQgXjBugH9rrcb2W1V7P77Xc9Uq6d4hi1NqXR4SmTr+3eh/ZjxhUpX3yRs9r9L5N2j/p+Z0eX+kW9x91i3xA4TZ9yjV9TEflVqjT89H2IepQrzDNfT/kBmrm2BT68hiVmbWuSsnv3JgU7vV7p9tat7P+3uj3VreT7pfjBj1uTMdV+nul33E/tOFzOgJWK4/E5dhCjofOqaTVSe1Rt51eCXlBDcgxrjzGlq1aLm3IC+pQne6KklCl32D3mpU2F7mcNffwaJpkYWs3p7Qg3od6l8eg57RFDiVHve4fNKe9qj0k9fH7pL9jO+h+jEl3+r3R76N+b3WL41EfkXukq9Mt8tKkPOTo3ZDKMco4xn5F2+z15nGg3IOc06ccQ4RVGldKA/y5fF/4So3LsbMppTS3xbBtlUOktlf71Kud6dU+9Q59YIxKjbqVERVJz+QQ05r1u9TkKVl9tB6Vti+iy6Q6Tsp90jI+aTmaVLVJa+GktXBKsaVKW5dKW58q7Z/0/E6Pr3SL+4+6RT5glXJ9yx4LUjm6bJ+Qr2yfcEdQy5GNMakCNbMHli1Vo/doVUlRsE8K9/q9022t21l/b/R7q9tJ98txGI3t03GV/l7pd9wv26dOj8heVZM+5XF65BeeYK2twqR2aNJyPmntmlZ6KrCGuU9ep7a/VTverOQl26DsL9d6j/wbakH21+ekbqNXgn3KUZw8Htan0pbtE8pJr1uUJ8lRq/s7zSmO75L6+H3S37EddD/GpDv93uj3Ub+3usXxqI+tpgPp6nSb7X4eYc69iNwfhw80rdgseEioFa3LEch2hQ7KfpXqzOiy15R9Kty3S6oPKX0gUaX2rUpeWJV+xbgGrB5YoUahvwgPQq4FrwH9YIwzYiwA8WP0l1otYZgT02pJgH1GH7vVWoM5GRjZR18MerVamzGGjfYYMVmM/8N6IMKNeoF+R7tileAP1yv9BNwlxxl7vS6UbLVE5RG9NvWMupTbPBMtWyW09eiZd1onMbumSQrju9yn1pw0mgPM0mlUgUav1+hxtR7X6HG1KtKkba/bHCuZ9Mo5ptylT7BUea5G7i9Vemav14RabcpLHjOC99Im64BecOvqVAqREtSheoXSrPfAb8hB43IcA+Wj09zndiHfd0pp6VXr7AFD/U63bcqhXLfS/bXmtFK1q6Q+fkf8BdtO9yMqALqVfu/1e61b3G9SZZBSpA9KIy9NykOOguVxhjw2DY8Ls/DEZqF09y57TTnmmeewwSqNK6UBPlW+L9qCxuW5dbmFypEO+G2Vw1gd7EurNahV/wmRc9jrNh0vczGk9owO/UNJ1ag1edR6PzrMbun0PLEzY7qOcB81B6Peb9TaOmotHLUWjlq+RuUyajkZ1W6NWrJG5TWqlqPW1lFrzqilenR5vLpLuuYYEeYXNS7bp0HPz/Zp0JSBGiIi6JONLs88y/ZpTp8qvUetSkrOqqQwvktMGLN0Ks0BZulUqkCl6UFsd9bjpEQODrNoqrTtdZtj6Y1eOc+zy5/ynCbkF1a31tIwaikatXSNWrvGZHfQvtQux9Zrh94vbDD63GOyXJijKJRQMrJ9Qi3oVwgOqm6lVwKBHA+b06c+XTPbJ5STVs+f9AiJoEsdHFSzQb2RwU1Jffw+6H5sO92PkSHQrfR7r99r3eJ+kyrTajpaTR+UznY/98KuVWXR4lp9rmuHGdLSF0XLc73C6XqlRZBvGPO/Ti0jFM32HpYKSqNFQMlBWwc7dq265bnl6MHkuJ9sc/Qa7c918r7kf/hZ1w7jrfI/RtDhs12ntifbyWuHsViMyF67HFlHT0Wufe2k533tchwEcbQ8U/XawR+Qfj1mcl0nm4C5FNcr1lmYiyIYKbx2mFcHS3jthlSKrh3GMjHidu0wv67WknPt8vwDzFWEj4Q6hVp+vWLZrx3mAWC25bXLM2/hZ8HPhT+La2KO67WD/3Xt8jxxePnwoa4d5nzCYl6vlBwZ30bfBn0NzKa9dpi/jllV1w4ztjD36TpFYBD1ul6JuVw7zM3HPK1rhzlcOXp9naIFUo+EZhuf8rj5ZEfY8zE+YXzXUx+1g8crI5ObTua+SGnfcNL7l3kCoeRuOunZIIY3aDxCZixtOuktSJuLVkN6+jLbcYzH9NqLyxERGW+eYwpgwSRiKnGWTSdxUon6YxZvq610FY8QX7TS/myendRoP7z3x8i83Uq9tT7mEWNnXcyBjFjLODPGqqSNFku6qW1xoz3bOV4jKNOpjyKzsiXK1GiqtvwxlUNUf9SjNp3MfJw0jau2ZtZ2XYjMDrPqpTXu434ZBR5SnxezqBAF3dRWR+Jc4Rp4dmRS67jpMPNN/KZADN5ppR6FpEDGCzGT8jqmTI4ST7hLx8OnkzGlTTepjy5jFJKX1fEBmX0l7Cf1R7NPKqNQ0idu4j1lLg0sh8ydCvne1BRK5AD+II6V8bRN12hepfeFGK5YC6nRkq9WW2pEjMTPa2MJaRzmpmHOrZBotNctqRRfA+MJ4sFIfFlqkkT8xYuCJZu1pMrMMdFOoqNSH2XGssTcNtWDEk8YM7s2nMy6bzUdbToTMdCgQqXtuqSgdojXyuxkod7rfTGi1SkbmRUsR0hvEZ6b2AFJk4yXbDqJG2Lu5oaTOLXUgD6WokE9Q8zllFT06klUUYdGy460VOJTNdpXlPzIsyC91sdZLVOld5CoY+Py0x4Sz5DcScnC3A95AmfSs1q1LY1+w+yMWS2dlNBNl+MVEjGTOF8VFZA7YqxH5sDN0RZ2Wntz7FBKukRD2lg/xVYMDjHSKdWITSdz9qVm4RkPieyKtRQ7IbP20DMRGypRAZm3t6n1D1HWQVsDmXU3azpnvVubauagqZ8jIYlvIBIis+hklKCNV5DyLzP9ME4kT5AMqpNY7jqRnlVlpALzIuQ46c22yWpI7KFLNgzP+MhTKY1aMnga4kfLTLkuliCZPYc5tlIKhfOg9U3qImZtSCmetcS32rpMyQZfu9vWWM6flFjrMONdrtGrNZY+ch6VbdWqVaqTjLBMyRNotbWV2aqbDnPXZW546/AcjjyVM2mNGzR3Ui+vtSVsk03adDJ3Sp6NQB9N2iSpz00kgnkvmHNcOTy/iB7SppbqyqFXJCPbndoiGXuZtdXEPK02tbCD1s1GqY0xtY3Wf5kTsan1UGarY0yu07rcrxAWC5xjL5OWa2kboCOeIJBrjtrKSH0cNL1DajtaVWrTybwmKdM5atVr69ConZFYdZ5pJE8btTGVk95pdBjvh42R8YJNtWsy7pOf5Ji1ZrV6jMRd85M8k+ZB2NbauuU5SBtOIi1tTKPUU5RU9CcmbT/EJo9qJyuHOVUbrk75aNRajtriIb6y4WQuMErPqD6KtLjSv9hw4gtKCZ3UPg1agsQz3nAyN1BGjTc1t62y6x1Ggm4fUWnrMjlEQyRSWyu9UWvwrKoIb2ldxEqN6gFizuWs5axX77ZJ3mWeBS/2SeZINPFeMhqPJ4t7bd8mvYvUnkFbKcyEG7SUderBVLrN45nyHGSbLG4+Cv26Xi3zoBZLShcig1J7q+S7jKoBPPxO7VSVSuy4Ql5iXKP6wk2ynJNeeUPLcKWt06bWAukhDElxlHCxZxJhECvU6TEyF0EiQJ2WZ5lri7nKo1oD8d2rmOZalcDTj53WoEm9mVl9jhzrrLTcyW+ttvPi70gplGeQZJ7kppKQGiOeAGpUpT6M9CereKVJW1n8DS4/VTcqA7H+my7HVaWsdOmsTfXaMN43qteHut4qCbF5mGVbaa4GJSrj+PkZpUm167WObmo5z/MMer0L+kWYPb6h5ULiYp22fINDbFH85z55J63WrfxMi1jQUdv/TYe43qzlUSLV4ie0rk7qyPNis+rbaxkRFQf1gWaHkW2ZTyLebq3Wu1X7glhxrcTkCptaCmTuFKL0o5Z8eapW/PrOYeastOSTenzSa+q0Rc5PLjSakl59ukbPz6VMvMRGLafEWCf1JhChqNWioj+U263G4ak7Kat1qsOT2kXE/uBndGqhZaQHURQZkazVZxo0pzIijnG+0eGpH7F0rVootAAgMWirPTiMVmIW8YZau1b9LsxhqrVVmrWfI/0eyanMm5IcIKaJWVpj8sQn7Z1UDk/N/h4xhOxXyZMfs8Ooa6N+QK12alLtRocxuMfjAegrN2ptR61Pcv/c95cew6yWqFH7LXaojWq02qaLnRFPAr3A7CfAOsh8jk3Xa10VTdfrW6HNGVKZblW1/Gxsoz4IogzShmLe64ba7MphroPcRWpFo9apSdZsUosza4mRVGUrLk90SN3Y1LKFWfkbyV5UWlOlLk6qM+K5s3oyvXokiEdhZQQwbjTVjV5doljDSo4kvgrr0DpEJzCvt1ULISqK1ylPjcF3XcfCIRaOHiPs/KDtMmazSHuCXnCt18H4D54DntTSiQWTmf94/kNKjNjrUX1c+EGtWrBarSx4DupD5KeNu9RGwqqL34rnN2WsdtJWqlatpcVD/3lSmy2Rpi6WPTzNIHVO6nuvfhbilZif9Fg8adQWU9pzxCVn9bPQN5HRx059nNrlWBDWSYFXKfMWNvWq0rrmOW6DWqRWy/Sgtqt1iOQ1eo1aa/2gpQIzlh6OW0nb22m+W+2rdQ6j0dWK51Y7RHs7LedV8saEjFgNudegqZAjpK5K7148U9jBPA9MfHOpQ5VqjOuLfZeaPal9kJhx7ntV6fhGlepTOzU7jEd3WvPkuEFz0cTjpFWSyC3GuHvVFF4rfCzQy3NaK62hlZasKXkr93lD9/tQct6gdXnUVq7XtgSzqeF/rqYN5Qotj1iJ2SGKdxdHzMKRtmJys95r+OR4xMtnbX1F9exN3WQkJUmu2uh+rKIgUbBNh0hSrxZycIhF3PSpZRwCFkJS2KmdmbXejWrnpO3b1FrYaxs1aFm+VuvZaHu5+oceEpSq1Ieq1KZJHwtzC+SeldYWmTGO8QvM5lnvbyO2peLnikUQi9xrOz+vjCB8+tckKzdpmzarpZQezZZSu+vcQb0eKeESAZQ5WEL2oftuaM9kdjnKIVamUc1Xz5Yee6vtongfrXpoaEfh6TQOT/ghh31qUzYd1vF4vE/ca/uIlm3W1nlymDfy+X8bTiIAEmGTuGSTPLVVKnelefWvVcvSJ48lq1G5/o57t1qPxP/vtX2VvuBdx9/8u10C7s/J3X+P373XNlW85Vm9ihwLfKgkrqYLs8jv+xPb3mscRfoG0qPCcxiIrkjfFfNosTpLrXWm0folZRjzqMUiSQuX1RDPvlMPE6NoaEvFYvTqGW+qjzUka4D2ZNJ2XsrspL6/PKvX6n0mtUZ9SmXnMNaCVZ6yly/WFzFgRGfQ58AM6lH9FESXZv2lSn7yzRLSq8fTp/4Gnk+VSGStPnudarf0wDAetan3EN8A43lzarU3HVZV2NB+3qTe5GZq11ef34PXLGtQbaqOs8Nsx1p7poh9SU9A/Ij6k/xtqI9WO4xczFpWqlSS5Rli+EV5/YzWYQyjV28G9rbRa8u4GeJNm1rzNxzms0vLh1UkNpzMu560VIxaM8XDlPLbaCsmXgZG+jA/b1ixILJf+sCDtkiybtLNCNqoaam1FR91z+r17xpJxDMvEgFptA8vucd6FyhBs0P8FmP94U+imrXDfAK51qA9ijzPYta7YpxO0tpqqyD9rUq1Fx9PvGw8kzw7RL1HtVvo1eB5oPVGoKTO3hyBqpO/DpawiphPjliztDbibXRqaaUP3Gp9qR1GOFctHEZj4clIDL5RjySP2E5qkW+O8oj1GpLmEsfBvAGM8klrOSkFqVky9jVpKzRrjyD3XvBMRKUWRuiO2vZL7Fa0bbUkjeoNSy2fXX6GHDlo1fuetO4hviDRS4xbyEhzfvpP7i59aoz9iZ3HCgSDy2NMrVqu/Gww2qdBbTHGgjBT/lr9WEmflKBe7Q1mAg3q03eqK0bUMftZ4iaNtvHw1SWmiCfvJGIjPSPx/2XUe7U2SOskUdhWPULMUbjZcsJiDWqDMXNH/H/MARErXWtvpE72RNrGKtm1UXuQmL0v5b1S+12rx445jrVet3eIWkxqJeExT+rbSn9oU1tGSTHWmJR0tarHoCVE+hJtqh2r8yCqG79U6j3LKEuT2hE8WYXWEhEOjIJUes1Oj7k9CoK8ycinjGJJ7ArPlEpMstY6IWu+9Q4zYaSlk3RILwJ3lh7F7NC7khYFPoRY61Z7WNIWiO2btU/U67Xr1PPBuK60OY1DPxjHdFrPJK7WqYXvtMQj9or5j10qQ5vqO00uP3H86+ZCdOpziUXrU+rQSmHNDolhbjr0i8VjnbWMtW7T4QmlXts7sbCb2hZILA99EIn1Sw1r9KqIQY+pDGFWf6c9lbxaSuUwg0MiWVUqWfl5AunVwC8U/wKzWCV+mCNDndoXrHvX6dXb9Ls884i1BXK/QcY+ENPDM6DiaXd6fazWlNsUiZrlGFG18oennWVmTqethbSOtcNaWpPDmhdSGuRuYhMmh7WNW4cxTplhInayT+nHXITa5fkpnVpsaYEwYjBryyAxeYwRSTRFRr/GFY8Zlki8r1nbPUQSEUHDbBx42eKPSp8QZb9zWNWzc4hpTGrjQUiY1trmYJy6Ui8Sz0vVaoVmzavE33uHta0mpd6pn3DTD9hINhzcZm2HxWpivFzKKCKek4P3jzmqQ/ISpQVEZENqIJ7EEh+p0dYO/SewxwymyiH6WWlty0/pNqm9aLSWSF829yDGVK+lBKF9wPyANqUTkTCMYs7aask8lc5hdij61UJYWoVGey2NwyyQIdWBPBYnHoKMYmHV4Q2H8bkmlgqZKyitZLYkUjalBzBqKUfUfkgpx7MYmK+FWWeNwxq5iI2PLke7kDOh2qSS8Fj/e0NbU5lPMmiJET8Ma0VI5B9WrNHWc9QamK3FqNYCs1YwslA5rIaKMSnM0kKbuP5cNYzryupK6FW3WkY7hxXPZc5ro3lqlBfmnz82V018Z+nFNZpGaefEH5LedeUw03DUEoQ5StcO88Tz8yuj1uncHjdaw/BsvaR8Sv77sFI+pP+ZRzHyHEyJmEvvSEon5jng6UqM0YvnNGr7h5FBrI3aq19WOUSbMdqGNcLm5BmjjyP+9ezWmZWGWdJN8oZkDVhED0WzzeSlDA4RzWzVpLeB3iXmM7UOTwr36gk1KZ/oJWNervhEsH0yFjOpj5mfEpGYQeMqTWevXLE+CCK6s9b2Tv2+1SeBK7VyGDms9b6z1hhpNTG3L/vxncPIeav1GW22+JFCCiubYKZLo+UYtgzPusE3lPyJ79NpXcZK44/NR5OVXVqtBVIy4engSYg6pap1eS7P6PD8icTApAcu7bxY587lVRar1IepUu2ftDXFGofoC2NujvSU8CTmhsP83DGVEGn5OodVFDYcnpCa1fPMs9awGuHSs9Iwf6XXcoDoEmJl0qLPWpdlJoaMIdQur/Yyq28qfkWneZd8iYcjo0Kza1Y8g0l9ofz8HmYwd1oCK21f0F9r1EtGmy82K48OZ39n9U5SAmuH52NlRF4I9NpPwupfGPUWDxHjA1J3J20bMVL++LMYYkUnrY2YByCRdqmLDz2ZUKsFkD6FWEHxAfBc7ePPLoh3P2qrJpHuShXA839SZqT129QzMTaFeGmrRAe19rgubBpKN7RA9EF4YWW5DW2nKvU0MCt/SpYNlrhX7hK9vDkquOGwptnoMBNBat7ksIZrttxD6gNVqkDnMANLeqt9Yis9sUFtKp61fIp/q2MSjZabTfUZYXnFY5y0ncOqmfkPq4E1qlyXON81WvHwH0YKe/XuNhMtRKLX+dtwj0e0Jfe3Y9Q3r/Jbxi9Xr/N43FTyPjrMdMJMGUQTa4cxZInxY7wA9rBXfxOxIJTS5kbqNpw8iSGe4aAtEEbAW7XYs/oU6JGhxXk8gvq4Dg9Hij7v73Ou9ltGk2+WiMeiJb3DKESl/h1iPJ3DHPNK65JEmOQ7nggYteyvkpS5nJV6pWK/8TQjejQSQd90GEXsHHqfKOtSBqUN3lRfWjwo6bWJT9E5zLCR+RKYnwWb+ng05bEysNoT3lB7MiVfFPE+6dHebzFu96hX/9bp60qNe7wnm/9+y6yCVQXW6Un16t2LvcCMMymBQgOzSDFjdHRY4R3z1qXN3HSIXQ0OcWpYAswkmV1+kmRweOIao5itw2xJKX9Y70lmbOH5llX2KEnSi630rPZGP2fDjeo5YSyocXiCB/0YzDN6qDf00N/neGmj/vXay5g076BwP8/173L7zHV8qvD3uDd087rrz2DBU8Di+2FmlYzK5qf3am0F8tgynijCc2kbrlGvT3htahmFz5TX3Rq01W219MKPbT/RBxFGrPoHzy3HLlutTxi5xFgCxgla7X1I72/TYUX+WtsIzNKd1P40Dis1bTg8M9FqfqS3M6g+ed2zRnuBmw5zbPNz4uhjixUV+4JZupi/vM4xubzIHNxeW+pGvfn20V8xU6lR+4UnZYQYVodb5xi0OYN6h5W2J1hz5uFfseaP9GPE+mxqHcCKJ48fIdYYbX2t6t9fR1dtuJQ3jEZuOqxFMjk8Hb3psNbdoG1QpzUDkbONB66zceeVNu651oZ7fMbrQ8/1flrzb9YZzFee1KLIuHheXXJKWkv9kHk1t/0geQYh1wU8LyMea37q6tMaPKjll2NmPX50WEmo1hrTp77xrLZFfG6sITVoSyitNerdp/Ze7jqp9UKUF+ucSI9aajvWZYCPNDrMhZdREvHQZ/WT8VY46ZvKOEynUaLp3r33txmPzS1f7xjEgKvUe8UzyXlF4VmtKyLr8NfwrGajLa6UOUTg0I/Odufh+2yscaeNR++14R6fDQ/KWJFS4q0SC8BM39VVWfPKADKCI1EqrI8r9rJTC9+q3cU7uOBHVuoP4OkXKYESaZa5ebNrXXejRG6k6ID47Vhj+b79UgZlzB4zCeQTRrjbtY749A8rUOO9fnherde2S6wRZrFhVQ5p63ot0ZJnaWkRscJM91FrGdrL26nYUL+oVx8Oqxh2SW3EA/FUQV7jB7OdOi1p0lYPLs99RJQaTw2KRzE7xCFa9Rgxy29IPg5Wid1wWCVLPDmx0XjOB28nkLdAyHharx6IlMzcJm04icm26o10ag16hzla0hJg5letbQVme+DdNY16TvJUtUSBJc6JFeo31HfCjExpU6SHi3F1mWEjcUSJQGxqGcDsAkSRJQ/CEU+gzskjGLSNkFZKnsyc1VuuU9v28DN2G9qijQ6j9cK119KL+ZDSvx615udVusQK1lpWK60FWEUG8xoww2B41BfYSGVKrIeMQGH+dZ+88E2HdZzl995h9miX2jKsIoyn8mWFgk21YqPD+v6rf1AVz3ahjfq05mCtiNGtznNrtS5ifBDv3pJSO6n1XY1x3q8Eanqb6LRqIfCmBYyRycgrZn3VDs/8iv3If5PW0vxU16A9lcblsYVebcLtfNd6b4nRNOoVYz1paR9Gl+cNIWaRVweTOWt4Rh5PVyLOe/e1N9a4+saD18dTJA89lXeX/lhfstU6I2MwjfYnMTOzdeiVbTqsxykjJpPWiNFh3qL0h27qKvNiZMxZbCDWaMFMZonNYF0GjBtfq90QC3bzr3ZYOfnudLR3pAPjSZXDHJDrFYuC9lquhyfCET2Tuaijy2O8g8Nboepk9cWf3NQjZWxfWnN4vKP2tWSeVOWwzuCoNQH2Z1AlsN746DDGLqPQYg3EK/u0HN+s73c/Pf94RPzuP5lngzGUPFKNldM/vf/d65Gt/sms0bwusFjvST2NWfOKOeMytid2oNJ2AeO8lcNqBYO2ho2WJsxImd2nsZv7/aKHvKYN9/jz2+IxPt7urtOm3t9ejsnKPH6nddrvh1vnUevs421vpXQxD75yGDOWNlcIy+yBTls8zP/6tCTJjDaxQI3DPMJJPbL8LHyjVh4RyE7b/E97bRsO88nwBDueN8Y6nfDQJK35yYBGfcbbUWdRScbvMfKT57e3LkclMLqT39CIZ+1bh3mOlcuzuFdbKfAT/VvtWWOdTzyXgBFmeHaz2h6sdbp6xV7/Bo1nIFV5TZ8mnSmjDHiH6qyek8SzRtUTsXXMa0L7jCcHJHerduuutRbP3YXfc+H3nKc1Fq9/9T+xQe1ae//If3/sHfPVH7/P8nm3/O/z1Pj12q1bDpdKz+9Ten5rah/as/5vd+1/Op/+2Bz817n6Q98eK8HlKZcsXb9Ogd+q2x+hu12WFtX69bWr/KeS6VmnfXzMzqzbxn5u7f2c9ns96p/Xjn9u6n99rn6b5frtvs36ftbvUfd+f66/lumv99g+r658Xu36PevuEnR/jb6/tr5+rk3/dbbt80rOr7cfv9+9fuu/dcvFH1+q+Ymf+OmP+fRrW9Rf3y6Uz/Pn6PB0Pq1nd/8rafRHl93f5gfZYP5f5dN/xbL7eb7s5/mr5XP4uam3VmL+u1vW+718lksbrJcpl5/fv/utV1+/t/x5Zffz9titnevXsd9H0c+jaKdG/jEl9vcrV8tbm8+x6et4KL+W/WO17Y9V7I8oseuq8ZjN+2MsrU3drNZy67p9Tp39o/LyW0mWrIPL293/vp/+CB1+7/KyVKrW9RU+p539o8r5H+OJ/f6Wb+nr/NayE+b8fjrH96/uo/8U9n4bf9lzW+7M//3o/4Xff91zC/zjH//4xz/+8Y9//OMf//74v+DjP+zPhyNexSP+lp7/C3tl37/HXsG+P/bYnfrvx/68E3068Nj9v3isrPckvQnsC72IPX9G+PS93/OveK/n/kr7/gqX/hoX7k+u1rUGKvcXn9a7f+3v/RVPVT/0a33Pr50+V373r/ODqZr12ef7fq0fPLd58Nf2wV/vT7M8Wd/ck1+sYHzfuQ/lt1W+9/96f45a5XD/r/fnSJ4Nvv/X5gEKsoJSd8+vovJ952IV84d+bR78tX3k17sZya/3pxmr4N//6/jIr8ODv44P/jrf++v9ZQO/3pdfrCtx969Ybf/uXx8qsfj17vu+cP/p3rvX/lvYG2zjXUe99se999bv2B367XO3E//fXuPYF37/Wfx+4D743x8/4437+pHj30Zb/HiqcdxX7p/+mPDppd/z8LE7fu+V37Y+1d8+eORubB8OohLnMV504f+/64yv/eeLeNx+bDve+zbnF98arHfs1/4+vyQlHz7n7hTj9xe+FduN29DyHcRW7MRrs945lzE6FtR+OJc4I+TxyN/hg//3mDI456VP04E//p/+zLvZ3z7jlftyreNCGVvnuDf++3qKfOXT+UPM255P9b/WOued/3YUlV/n6G3vg6x3XPBfvov6/bxmGcjnoHasc9aOT/vJmsfuxvK790g5x9Ffx2NPHjl2z5ejo0eOCSX0o///4aNuWqXHy0c48nClNr6Nnt/jdfL2edt++3BZeemP2E9l6+FjX/ucnvrjjx9JRbCU5zGte9Fm3m0DcfQ7n6/XjxxxGHO15X7yvwVfOPC+9NtTn+6H0yx1IDNY13rePu+Nv++ep7fOOVtRp3WOlLZIWoF1jpfW6nPzsOtL/fMHj3y8nMgRj5dcHIcSKK3m42cE+/CD/3voSLSWj6Uh2A2U02Bx9mLL87Ad2Yl9rQt/xqX//fFjrz6zZcvnrNuy4YzPadlwzvotG854rGXDcetof7VWy4YjP6dlwznrtWw4+rGWLR+3fsv26TnrtGw4a73WCkev01rhmEBSynsgcP5IefnGXdyy/VvxCPn+J3/eK3+dQPOd+8Jtevbbaxz177GVffy4V740vVnjuNe+/fvbGsf9h//9/I7jXsTW8zxamOfRymzeOvcvMYKSYyV/vbUeE1YWl5VcZUXa1l2nFRLlPc2Vu9bVv2SdaFlJSt5pIO9JknXe+nikrM3d6aq48tZNvPNNVsG9jv0wGV+WtdvwxuH8bqxet/IrVvTEe+sr3coI9RyPuXZYFz5ca3SySqHskf/xhnVZp1jW0ZNfZGUsOR8paJ2sjCnr14WrT07WuJfRblnXWd4XKOvTXTt5Z4K8iS6/IVPeKHetK4nKm1LxzvnWXTu8RU2uLHeUVIpiopPkVY4RhWWlcVFKiEiusZq2vBPk2uGtTJIjeQdp5WSFz3CkvGNTlG6drJUvq5vLqtvXumKlrEcm75jpdR3T1l3runiy1r2s/ijvzx20VEiqJOWSqmvV41rL2XWMB921XtifV2J+N397Hv3TM18XnrkN/y/YhWApnmn/9Dzah2+9DZOW6aN63WH/i3jmafxf2rpnvraEq8OzC0eFNv5K28/Vs8UbPYh1L5z5P/1Z4hk987Xvx3jOmf8V5zzzViPsufI1F9d+5e/1o2/7wj2fxTuFVPwzpedbzdE//Tnnsc7v63liBf/s/leyhP/bH/tjzPm/x6NP43658o8+pdi/7z+987+KMv9csZDPkiLP1JL86I/ec4jNisKvvX29qe7nXwOtyep10NYcRA/lWcxjiBscxLP+l/bzoff//uTO12r3Jcfo31xHD+ksWr+L6OP+EGntxvtcRu8mpE3SIPGIZ7dalHO/ZyceH7yOq3SVsP8wpvqj/yRRjmfR4zvTFEGBn1OJCmcEfaSkfRupSL9JlJGW7tt4pHiEN/P13DPfWSkrZ06iNqfxDrdVyJ7EM/X1z1JpfO2v9OKenK1/lVVv/Tr6T880+nS4ktqrqFX4tn3HUbhm0A51+U0sZdDm03Nu/56vIfXymfrmz9RXv5nSZ550LpMhl59/hV13obX0+tYvX/pPP0S2YI341n3W5Fmszc9iv+9DHOv4NvbIzlLJXOUh/eUNTfGzZImEy7cp5RLNuzv9j6XkP/zZx8r4b/rrZbz+Q+c+j2XoOFpQ1LTP1UBS+WPst4u+4Y6rZfA+i7w+hftK95uo7D+jZmHPx09Uu1kXb1sJ6e1l+3DX8Wex7QrpumnRbh99u6atRxk2We60aidEL7QRN+uPpOVCWyypD+taAMQOYInvKrFS89e1WrfvAKtwfE/axZLdvMZ92txm9FDNelz7XLegwvW917idixfRoznWe8voprT3B7HtEhVhZS7dRTz/X2qxz9WXkByc6TmXesSup7WXauvDv396vb/FvoSU6r177nmzRAjLcL0jLc/H8bibHG56K9faUkKfFzdKRNDrMpaTI1XjWfzlW61HEis71xL3o1qOu/28u+zFM+1/ii+56p/czulX0S79qJ7Cv+6oU9d6rXDly5jSjZj+v63YnPN7jrodZbn7KIkigMZ997vpP30V9drz1zxIub77zE89zLt81bvOfKlxqPMVOlt61MW9Z6E3f77ie4v6991lNd4Tvoezflb/8CHdbmuy/pk3I1nPUi/7MnJ46MxX8Z6XqsaXqssPD56DUgJPPUdQ7j5+tfZ9SmrVot08+9zBh7/PDr+I9fNiJSUov7lUr3PUOmXxsausx/1z0/LrrnJXL+zx9D9WOx67wu2acn</a:t>
            </a:r>
          </a:p>
        </p:txBody>
      </p:sp>
      <p:sp>
        <p:nvSpPr>
          <p:cNvPr id="37" name="WORKBKFUNCTIONCACHE1" hidden="1">
            <a:extLst>
              <a:ext uri="{FF2B5EF4-FFF2-40B4-BE49-F238E27FC236}">
                <a16:creationId xmlns:a16="http://schemas.microsoft.com/office/drawing/2014/main" id="{00000000-0008-0000-0300-000005000000}"/>
              </a:ext>
            </a:extLst>
          </p:cNvPr>
          <p:cNvSpPr txBox="1">
            <a:spLocks noChangeArrowheads="1"/>
          </p:cNvSpPr>
          <p:nvPr/>
        </p:nvSpPr>
        <p:spPr bwMode="auto">
          <a:xfrm>
            <a:off x="2375067" y="2987675"/>
            <a:ext cx="638175" cy="485775"/>
          </a:xfrm>
          <a:prstGeom prst="rect">
            <a:avLst/>
          </a:prstGeom>
          <a:solidFill>
            <a:srgbClr val="FFFFFF"/>
          </a:solidFill>
          <a:ln w="9525">
            <a:solidFill>
              <a:srgbClr val="000000"/>
            </a:solidFill>
            <a:miter lim="800000"/>
            <a:headEnd/>
            <a:tailEnd/>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000" b="0" i="0" u="none" strike="noStrike" baseline="0">
                <a:solidFill>
                  <a:srgbClr val="000000"/>
                </a:solidFill>
                <a:latin typeface="Arial"/>
                <a:cs typeface="Arial"/>
              </a:rPr>
              <a:t>Gjrjx29qe25bEzHiqHj517O9L5+BmP1ZTHzscIGvz3h49ev848dKXP73eF8YnVtuv6hjcSUgaPYbWtXIfuTQuVe9I3/aA8qnWgKbjPn/10ZOu2j/qpTmF8MBA8vtXLR+pv30NGu0T3/y9eH6NeuWWGVnkU7C6fcnUcJJ+Tx0MOosWRfNw8czUufKyKPuyLB89C4jkX6nVIL+G2OiFNG75nf6bpwXF3RS9uR3seU+72WOb9R2arsRdtHq58d9ToU1VXR4ouk/V4TCMpn7nPGuj+X7X58m213IPXF/F6B7FM3FVacj2ScccQTflXLOmS1h9cjpSt6vFpv+dmj0AswmU8+jjGW9Y7B30NRIruatlQF296yajl76KGYP5w+fjUa71pI+4+5q6rrZuSm9dHLh+ON65aph817nM70nBT109TeDeRl/Gu2Rq90H7LP93BZ14Z3B735u/WD0o81J+53eP7T3cQU/vszrPvinP/93w+7nNmEt8/a/jP6dzd6FWcxTIjvxzGNirbwhfRMh7F3/9/nCUMKA==&lt;/compressed&gt;</a:t>
            </a:r>
          </a:p>
          <a:p>
            <a:pPr algn="l" rtl="0">
              <a:defRPr sz="1000"/>
            </a:pPr>
            <a:endParaRPr lang="en-US" sz="1000" b="0" i="0" u="none" strike="noStrike" baseline="0">
              <a:solidFill>
                <a:srgbClr val="000000"/>
              </a:solidFill>
              <a:latin typeface="Arial"/>
              <a:cs typeface="Arial"/>
            </a:endParaRPr>
          </a:p>
          <a:p>
            <a:pPr algn="l" rtl="0">
              <a:defRPr sz="1000"/>
            </a:pPr>
            <a:endParaRPr lang="en-US" sz="1000" b="0" i="0" u="none" strike="noStrike" baseline="0">
              <a:solidFill>
                <a:srgbClr val="000000"/>
              </a:solidFill>
              <a:latin typeface="Arial"/>
              <a:cs typeface="Arial"/>
            </a:endParaRPr>
          </a:p>
        </p:txBody>
      </p:sp>
      <p:sp>
        <p:nvSpPr>
          <p:cNvPr id="44" name="WORKBKFUNCTIONCACHE" hidden="1">
            <a:extLst>
              <a:ext uri="{FF2B5EF4-FFF2-40B4-BE49-F238E27FC236}">
                <a16:creationId xmlns:a16="http://schemas.microsoft.com/office/drawing/2014/main" id="{00000000-0008-0000-0300-000002000000}"/>
              </a:ext>
            </a:extLst>
          </p:cNvPr>
          <p:cNvSpPr txBox="1">
            <a:spLocks noChangeArrowheads="1"/>
          </p:cNvSpPr>
          <p:nvPr/>
        </p:nvSpPr>
        <p:spPr bwMode="auto">
          <a:xfrm>
            <a:off x="2407152" y="3232317"/>
            <a:ext cx="638175" cy="485775"/>
          </a:xfrm>
          <a:prstGeom prst="rect">
            <a:avLst/>
          </a:prstGeom>
          <a:solidFill>
            <a:srgbClr val="FFFFFF"/>
          </a:solidFill>
          <a:ln w="9525">
            <a:solidFill>
              <a:srgbClr val="000000"/>
            </a:solidFill>
            <a:miter lim="800000"/>
            <a:headEnd/>
            <a:tailEnd/>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000" b="0" i="0" u="none" strike="noStrike" baseline="0">
                <a:solidFill>
                  <a:srgbClr val="000000"/>
                </a:solidFill>
                <a:latin typeface="Arial"/>
                <a:cs typeface="Arial"/>
              </a:rPr>
              <a:t>&lt;compressed size="651798"&gt;eJztvQtvHTe2ps2fYkwDgxngk7ruF3TPARwf2fGBYwtS0oODRsOQFamlJFYU3ZIe6Md/JNd6yS1Zl+1cikvnvBDs2rt2Xcj3IRcXF1msv7pDd+lO3L67cMfuR//phdvz347cgfs391f3rf924f/t+t8u3Zn/5cA980ftuY/+0/9x/8O9dK/dW/fc/3vhtvz3Z+5DvML37p/++B/j1b91p/7TVTz+ufvB/73323DPa9e4yv/1/tPf3X/6a+75s/7hv/1Pf9SF+4u/c7jnSdwfUvjM/c1vD9zP/oh/xiPCmW9j2g9unLnl94RcXbh/+bNexPSfxWvt+z33nf13n58XbtufcXPvr/v2P6KKr/y3C5/uPZ+yS1X23Kfs/8XPtevc7Ea/788re//qFd7zuoVP3/s9//K//dsnavxJdbyM1/5LUvBPquvk9237fXL0t37/d5HIX5KKf/oMpW9qGu79yr3xLN+4d+4Ltxl1+8tKPvO1t+NVD+LZmcUz97W/z0U8Pt8j5GhfS86Fv0atean8b8LmTyuUwhVOvdZ/iVc992f86JWr/THbsfx969P37z7FV7eOaPwRku6b+1u/fzfm8MDvu/lb538LOQ6l5r8viZ4kDJBofU5mkjBDoiYJAyR6thMmSHT+jyQskOhji92RRHESo/Z0SMICiZ4kDJCY2bMzRKImCRMkatYJIyQakjBCoiUJIyTYs7NAool5aRh3MkCiZ1TcCImBJIyQYM/OBok29ibYs7NBgj07KyTYs7NCgj07KyTYs7NCguPYNkg09J1MkJhiTmqO2Rkh0bFOFCchMXFaJwskepIwRKIhCSMkWpIwQ4IjRTZI0HeyQmIgCSMkRpIwQ4J9bCskBpIwQmIkCSMkZpIwQILj2JZIsGdXnsTAOmGKBH0nGyQ4G9MCiZGzMY2QCOOnXLfDAgnOULZFgl6sBRI9SRgg8cLn6r1X/iTuDWvtkUhZIkFzUfPQb/M8g/cc1TPK6Lnbif9vk4spLnJu+H7gPsQzSMcOnTf+HLKxyeYrf9xHv/+9e+mvR5+gNJ237iDSgEUL/toVqRihIt7ze3/OnvvFb0Vp8rHEJxx74o8kExtM2MLY5LLt/7ZIwwiNHb/3ym9bf+a3pGKEym487iD2+c/9X9h7TjqF6ewona14jRN/99Dek0tpLnLMe91/Fgn94tUnF2tc0H+R65CPFT5s+e2w+Og/nTnGK60QeeHvthu3e1GnM233yccan6wNfTJrdIJHduTT8CGmg3ys8XkZr3Tsjz9i22OOziv3JZkYYxIYkIktJm/8d3pm1qh85e//Q0xDuOa/yMcYn3f+21HME8nYIrPt70Am1pgEhb+LPvPPjJwZ5oMZACRki9COXodcbHHZjaM0exw5M0fm68jlhFzMcNnzmhyRhxkeQY0wckYiVojwyZinwIVxTJt0juOszHBNxsus0Al15nBlFtNbv//EcS6TZUasQdbonLK2mOHx0h+37zA6w3pihctrr8WpP/aYdcUQkxOvyaVGYkJaScYOmauoz0WK/zOGaYXOzVUYZCYg4wFW6TAaYI2NrJshz2mSjA0y7/x5r0nDDI3D2Offcj/53469/mEs89JvT/357NXY4RTmmeUoJ59tts/ojU/HnvcNyMcWn60YISAVW1Toq9llI9402xy7hFbH09jyWKUkCh+SizEuu/6uz0nFCBWOO9ujweimRSaYqSFrnJKOJTpB3R9iXknFAhWs1kg7ZomJnE8ednhg7kx4BjB8Ih9bfIImZ/6XfXIxxeXKcZ0z+3yyNoxhWqPDdc5s8+E6Z5bpcJ0ze0zY17THhOucWaTCdc5s8+E6Z1bJcJ0zi0y4ztnT4MN1zmwS4siATS5c58wqGa5zZovLbtRj331PIkaIoIaEWJmMbIZYwDkjzcYIhefROW/GCpNv4p25yokNKuc+L33MzRdk8RtY/N2fEcr0x9gO7MVzwxMU/7hD81rTXFHxRRXvqfiCirc+xTMVX1zxmoovqHhPO76o4p3/o+JLKt7HlrOj4ospPsY091R8UcV7Kr6g4jN7QAUUr6n4oorXLOMLK95Q8YUVb6n4woqzB7Sk4k1Mc8O4yoKK94zWLqz4QMUXVpw9oGUVb6M3zh7QsoqzB7S04uwBLa04e0BLK84e0NKKc5xzWcUb+iqLKj7FFNccA1pY8Y5lfDHFJVZLq7Kk4j0VL6B4Q8UXVryl4osrzhGJZRWnr7K04gMVX1jxkYovrjj7nEsrPlDxhRUfqfjCis9UfEHFOc5ZQnH2gJZTfGAZL6I4fZVlFecsuCUVHzkLbmHFw7gbn8tfUnHO9CyjOL3DJRXvqfiCir/wqcd7GkO+D6j8QsoHbUW1Q7/N483vOUpUmMVztxP/36b+RfQPCpzF7wfuQ7w7KSxP4Y3XmAzKMsAq8GG9/gO2zYtReOvPuFixRME/uqL6C6svXml+m7goSg4lOIT1X/nm0OW1ZwtQVv9t/7dF1RdWfcfvDe+OaH06+JaipdXfjecfxD5weAtB2Mt3ESxFYUcpbMUUnDh5Yzf1X0r/oOlFLPth/5mT9z/zvULl9If/L70xcliaA1vg5TX/6D+dOcbdllb+hb/qbtzuRT3OtP0lh1Icsgb0gUpRCB7QkT/+Q7wfOZTi8NKF9zMd+3sfsW0oRuGV+5LaF9I+aE3ty2gf3kpJT6iU+l85vO0wpIhvPCzF4Z3/dhTTTgJlCGz7K1H7UtoHJb+LvujPjAwZ4IARYpIoQ2Inpob6l9J/N44S7HGEphgBvL+e+i+t/57P+xF1X1z3kOswQkPll1aeTwZY0p/xuLIUjuMsuW1/HuNBS1MIdeBwZXbK23gG56hYYMEaUYrCKUv/4rq/9MftO4wOsNwvrf9rf/SpP/aYZb+A9ic+75cagQhpIoHlCVxFHS5SXJqxuKUp3HxaW2ZssX9cmgJ7x6UYyHP08hwZCSxL4J2/zmuqvrjqh7EPvOV+8r8de53D2Nil3576a7FXsDyPME8oR+v4LKUdFm/8OXu+jSaHMhy2Yo+Z6pdRn75ReQbipbJNKE9iddyGLUNpGqLkIfUvpP+uv/pzqr+w+hyvLKc6o3QltceIvaz1RwolKAQVf4h5ovpLqo9Vzmh/SmjPpzZK6Y65EuHZpb14LjmU4BDyfuZ/2af+RfS/clxnyA6HrAFjcaUocJ0hGxy4zpAFClxnqJz27JOV057rDJVUn+sM2eDAdYZKE+A6QyW15zpDtjhwnaGyJBixLqs/1xkqTYDrDJXRfzfme999T+UXVh4lPsSCZKQs9I3PGRktRCI858p5Ektr/008iqsbLKv+uU9zH1P9BTVfW/N/j2si3lQdV9+O1xUv/pmTGednquRFPD7f5TaNWnNTkYURFj1ZmGDR+rzMZGGIRU0WJlj0bC+MsOj8H1nYYNHHtrsjCwMsxpibniyMsOjJwgSLmX09UyxqsjDComa9MMOiIQszLFqyMMOCfT0bLJqYm4bxKBMsesbMzbAYyMIMC/b1rLBoY++CfT0rLNjXs8OCfT07LNjXs8OCfT07LDjebYVFQz/KCIsp5qXmuJ4ZFh3rhQEWEjGnjbLBoicLUywasjDDoiULQyw4lmSFBf0oOywGsjDDYiQLQyzY77bDYiALMyxGsjDDYiYLEyw43m2LBft6FlgMrBfGWNCPssKCczhtsBg5h9MMizDKyvVAbLDg3GZrLOjT2mDRk4UJFi98vvD20aDIAZkUZxJUFz0P/TbPSHjPkT+zlJ67nfj/NskYIyPnhu8H7kM8g3ws8XnjzyEdq3Tw1ovwHpIDegcG+Lz1512s2LXgu12Rixku4kuHFdP33C8Ob5AhIVuEwrF837AlKmxprJLZ9n9b5GGGx47fG94H1Poz+WY4O1x243EHMQ4Q3lET9p6TT3E+O8pnK17jxB3Hlp9kypORY97r/rPI6Be+Yc4kGfRn5DokZIcQfQBLND76T2eOkUw7TF7E64ftXlTqTD0AErJHKKtD/8wen+CdHflUfIgpISF7hF7GKx3744/YBhnk88p9SSrmqAQKpGKNSnjXM700e1y+cngbcbgm30hsj9A7/+0o5opsrLHZ9ncgFXtUgsbfRQ/6Z0bUTBPCTAEyssZoR69DMtbI7MZRnD2OrRlk83Ukc0IyhsjseVWOSMQQkaBHGFsjEztM+GTN0yDDCKdVPsdxJme4JuNodviEenO4Mufprd9/4jjzyTYl1iJ7fE5ZYwwReemP23cYvWFdsUPmtVfj1B97zPpiisqJV+VS4zMhtWRjic1VVOgijQ4wummHz811HWTuIGMEdvkwQmCPjqzFIc97ko0VNu/8ea/JwxCPwxgH2HI/+d+OPYEw3nnpt6f+fPZyLJEK89Jy/JPPST8FSm98Sva8l0BC1ghtxagBuVjjQr/NMh3xrdn2WGa0OuLGFsguJ9H4kGTMkdn193lOLma4cHTaIg/GPW1SwZwOWU2VfGzxCfr+EHNLLja4YE1IWjNbVOR8ErFEBPNswpOE4RMJWSMUVDnzv+yTjDEyV47rqD0FQlkdRjft8eE6atYJcR0123y4jppFKux9WqTCddRscuE6atYJcR01u2y4jppNKlxH7akQ4jpqVhlx3MAqGa6jZpcN11GzRmY3KrLvvicTM0xQS0IMTUY/Q3zgnFFoc4zC0+2cY2OHyjfx3lw7xQqXc5+bPubnC9L4TTT+7s8J5fpjbA/24tnh+Yt/3KF6ramuqPnCmvfUfFHNW5/mmZoX0Lym5otq3tOeL6x55/+o+bKa97EN7aj5gpqPMdU9NV9Y856aL6r5zD5REc1rar6w5jXL+eKaN9R8cc1bar645uwTLat5E1PdMN6yqOY9Y7mLaz5Q88U1Z59oac3b6J2zT7S05uwTLa85+0TLa84+0fKas0+0vOYcD11a84Z+y8KaTzHNNceJFte8YzlfUHOJ5NK2LKt5T82LaN5Q88U1b6l5Ac05ZrG05vRbltd8oOaLaz5S8wKasx+6vOYDNV9c85GaL675TM0X1ZzjoWU0Z59oSc0HlvNCmtNvWVpzzp1bVvORc+cW1zyMzvF5/2U15xzRUprTV1xW856aL6r5C59+vD8y5PyA2i+mfVBXdDv02zwy/Z4jScVpPHc78f9tEihEIGhwFr8fuA/x/uRQgsMbrzIplKaAVejDGwMO2EovyOGtP+NixR4FX+mK+i+uv/io+Z3noilJlCERVp3lW01LqM+WoDSBbf+3Rd0X133H7w1vsGh9SvjOpOX1343nH8R+cXgTQth7Tg6LcdhRDlsxDSdO3itOAssRCKpexPIf9p85eUc133JUkgD6A9I/I4nlSbAtLqH6R//pzDEit7z2L+J1wnYvKnKmLTFJlCORVaA/VI5D8IaO/PEf4h1JohyJly68L+rY3/2IbURBDq/cl1S/mPpBbapfSv3wxkx6ReX0/8rhPYwhTXwXYzkS7/y3o5h6MijFYNtfieqXUz9o+V30TH9mxMgECYwkk0UpFjsxPSRQjsBuHEXY4xhOQQbyHvcTEihAYM/n/ojKF1A+5DuM4VD75bXnkwW2CDBSV5rDcZxZt+3PY5xoeQ6hHhyuzGV5G8/gjBYbNFgrynE4ZQ0ooPxLf9y+w+gBy/7yBF77o0/9sccs/0XUP/G5v9S4REgVGZRgcBWVuEhRa0bpludw8/lvmePFPnN5Duwxl6Mgz+bL82hksDSDdz7/r6l7Ad0PY794y/3kfzv2Sofxs0u/PfXXYi+hBJEwryjH8fhcpiUab/w5e761JolSJLZiL5r6l9KffpIFCuKzsm2wwGJ1ZIctRHkeouUhCRQjsOuv95z6L64/RzVL6s74XVn1MbYvqwqSQxkOQccfYq6o/7L6Yy01WqEy6vO5j3LKY15FeAJqL55LEmVIhNyf+V/2SaAQgSvHdYwskcgqMEpXjgPXMbJCgusY2eDAdYxKqs9eWkn1uY5RWf25jpEVElzHqDwDrmNUVn2uY2SNBNcxKs2C8ezSBLiOUXkGXMeoFIHdmPN99z21X1x7lPoQI5LRtNBfPmfUtBiL8NQs51Qsr/438SiumbC0/uc+1X1M9xdUfW3VX3l93txSHVffjtcVn/6Zk9nqZ6rkRTw+3+U2jVpzU5GFERY9WZhg0fq8zGRhiEVNFiZY9GwvjLDo/B9Z2GDRx7a7IwsDLMaYm54sjLDoycIEi5l9PVMsarIwwqJmvTDDoiELMyxasjDDgn09GyyamJuG8SgTLHrGzM2wGMjCDAv29aywaGPvgn09KyzY17PDgn09OyzY17PDgn09Oyw43m2FRUM/ygiLKeal5rieGRYd64UBFhIxp42ywaInC1MsGrIww6IlC0MsOJZkhQX9KDssBrIww2IkC0Ms2O+2w2IgCzMsRrIww2ImCxMsON5tiwX7ehZYDKwXxljQj7LCgnM4bbAYOYfTDIswysr1QGyw4Nxmayzo09pg0ZOFCRYvfL7wvtKgyAGZFGcSVBc9D/02z0h4z5E/s5Seu534/zbJGCMj54bvB+5DPIN8LPF5488hHat08BaM8GaSA3oHBvi89eddrNi14LtdkYsZLuJLh1XT99wvDm+UISFbhMKxfCuxJSpsaayS2fZ/W+RhhseO3xveDNT6M/muODtcduNxBzEOEN5UE/byfTXl+ewon614jRN3HFt+kilPRo55r/vPIqNf+LY5k2TQn5HrkJAdQvQBLNH46D+dOUYy7TB54cKbwMJ2Lyp1ph4ACdkjlNWhf2aPT/DOjnwqPsSUkJA9Qi/jlY798UdsgwzyeeW+JBVzVAIFUrFGJbzxmV6aPS5fObyPOFyT7yS2R+id/3YUc0U21ths+zuQij0qQePvogf9MyNqpglhpgAZWWO0o9chGWtkduMozh7H1gyy+TqSOSEZQ2T2vCpHJGKISNAjjK2RiR0mfLLmaZBhhNMqn+M4kzNck3E0O3xCvTlcmfP01u8/cZz5ZJsSa5E9PqesMYaIvPTH7TuM3rCu2CHz2qtx6o89Zn0xReXEq3Kp8ZmQWrKxxOYqKnSRRgcY3bTD5+a6DjJ3kDECu3wYIbBHR9bikOc9ycYKm3f+vNfkYYjHYYwDbLmf/G/HnkAY77z021N/Pns5lkiFeWk5/snnpJ8CpTc+JXveSyAha4S2YtSAXKxxod9mmY741mx7LDNaHXFjC2SXk2h8SDLmyOz6Oz0nFzNcODptkQfjnjapYE6HrKZKPrb4BH1/iLklFxtcsCYkrZktKnI+iVgignk24UnC8ImErBEKqpz5X/ZJxhiZK8d11J4CoawOo5v2+HAdNeuEuI6abT5cR80iFfY+LVLhOmo2uXAdNeuEuI6aXTZcR80mFa6j9lQIcR01q4w4bmCVDNdRs8uG66hZI7MbFdl335OJGSaoJSGGJqOfIT5wzii0OUbh6XbOsbFD5Zt4b66dYoXLuc9NH/PzBWn8Jhp/9+eEcv0xtgd78ezw/MU/7lC91lRX1HxhzXtqvqjmrU/zTM0LaF5T80U172nPF9a883/UfFnN+9iGdtR8Qc3HmOqemi+seU/NF9V8Zp+oiOY1NV9Y85rlfHHNG2q+uOYtNV9cc/aJltW8ialuGG9ZVPOesdzFNR+o+eKas0+0tOZt9M7ZJ1pac/aJltecfaLlNWefaHnN2SdaXnOOhy6teUO/ZWHNp5jmmuNEi2vesZwvqLlEcmlbltW8p+ZFNG+o+eKat9S8gOYcs1hac/oty2s+UPPFNR+peQHN2Q9dXvOBmi+u+UjNF9d8puaLas7x0DKas0+0pOYDy3khzem3LK05584tq/nIuXOLax5G5/i8/7Kac45oKc3pKy6reU/NF9X8hU8/3h8Zcn5A7RfTPqgruh36bR6Zfs+RpOI0nrud+P82CRQiEDQ4i98P3Id4f3IoweGNV5kUSlPAKvThjQEHbKUX5PDWn3GxYo+Cr3RF/RfXX3zU/M5z0ZQkypAIq87yraYl1GdLUJrAtv/bou6L677j94Y3WLQ+JXxn0vL678bzD2K/OLwJIezl+xCW47CjHLZiGk6cvFecBJYjEFS9iOU/7D9z8o5qvuWoJAH0B6R/RhLLk2BbXEL1j/7TmWNEbnntX/gr7cbtXlTkTFtikihHIqtAf6gch+ANHfnjP8Q7kkQ5Ei9deF/Usb/7EduIghxeuS+pfjH1g9pUv5T64Y2Z9IrK6f+Vw3sYQ5r4LsZyJN75b0cx9WRQisG2vxLVL6d+0PK76Jn+zIiRCRIYSSaLUix2YnpIoByB3TiKsMcxnIIM5D3uJyRQgMCez/0RlS+gfMh3GMOh9strzycLbBFgpK40h+M4s27bn8c40fIcQj04XJnL8jaewRktNmiwVpTjcMoaUED5l/64fYfRA5b95Qm89kef+mOPWf6LqH/ic3+pcYmQKjIoweAqKnGRotaM0i3P4ebz3zLHi33m8hzYYy5HQZ7Nl+fRyGBpBu98/l9T9wK6H8Z+8Zb7yf927JUO42eXfnvqr8VeQgkiYV5RjuPxuUxLNN74c/Z8a00SpUhsxV409S+lP/0kCxTEZ2XbYIHF6sgOW4jyPETLQxIoRmDXX/E59V9cf45qltSd8buy6mNsX1YVJIcyHIKOP8RcUf9l9cdaarRCZdTncx/llMe8ivAE1F48lyTKkAi5P/O/7JNAIQJXjusYWSKRVWCUrhwHrmNkhQTXMbLBgesYlVSfvbSS6nMdo7L6cx0jKyS4jlF5BlzHqKz6XMfIGgmuY1SaBePZpQlwHaPyDLiOUSkCuzHn++57ar+49ij1IUYko2mhv3zOqGkxFuGpWc6pWF79b+JRXDNhaf3Pfar7mO4vqPraqr92b2MkYVV1XH07Xld8+mdOZqufqZIX8fh8l9s0as1NRRZGWPRkYYJF6/Myk4UhFjVZmGDRs70wwqLzf2Rhg0Uf2+6OLAywGGNuerIwwqInCxMsZvb1TLGoycIIi5r1wgyLhizMsGjJwgwL9vVssGhibhrGo0yw6BkzN8NiIAszLNjXs8Kijb0L9vWssGBfzw4L9vXssGBfzw4L9vXssOB4txUWDf0oIyymmJea43pmWHSsFwZYSMScNsoGi54sTLFoyMIMi5YsDLHgWJIVFvSj7LAYyMIMi5EsDLFgv9sOi4EszLAYycIMi5ksTLDgeLctFuzrWWAxsF4YY0E/ygoLzuG0wWLkHE4zLMIoK9cDscGCc5utsaBPa4NFTxYmWLzw+cL7SoMiB2RSnElQXfQ89Ns8I+E9R/7MUnruduL/2yRjjIycG74fuA/xDPKxxOeNP4d0rNLBWzDCm0kO6B0Y4PPWn3exYteC73ZFLma4iC8dVk3fc784vFGGhGwRCsfyrcSWqLClsUpm2/9tkYcZHjt+b3gzUOvP5Lvi7HDZjccdxDhAeFNN2Mv31ZTns6N8tuI1TtxxbPlJpjwZOea97j+LjH7h2+ZMkkF/Rq5DQnYI0QewROOj/3TmGMm0w+SFv99u3O5Fpc7UAyAhe4SyOvTP7PEJ3tmRT8WHmBISskfoZbzSsT/+iG2QQT6v3JekYo5KoEAq1qiENz7TS7PH5SuH9xGHa/KdxPYIvfPfjmKuyMYam+14F1KxRiVo/F30oH9mRM00IcwUICNrjHb0OiRjjcxuHMXZ49iaQTZfRzInJGOIzJ5X5YhEDBEJeoSxNTKxw4RP1jwNMoxwWuVzHGdyhmsyjmaHT6g3hytznt76/SeOM59sU2ItssfnlDXGEJGX/rh9h9Eb1hU7ZF57NU79scesL6aonHhVLjU+E1JLNpbYXEWFLtLoAKObdvjcXNdB5g4yRmCXDyME9ujIWhzyvCfZWGHzzp/3mjwM8TiMcYAt95P/7dgTCOOdl3576s9nL8cSqTAvLcc/+Zz0U6D0xqdkz3sJJGSN0FaMGpCLNS702yzTEd+abY9lRqsjbmyB7HISjQ9JxhyZXX/f5+RihgtHpy3yYNzTJhXM6ZDVVMnHFp+g7w8xt+RigwvWhKQ1s0VFzicRS0QwzyY8SRg+kZA1QkGVM//LPskYI3PluI7aUyCU1WF00x4frqNmnRDXUbPNh+uoWaTC3qdFKlxHzSYXrqNmnRDXUbPLhuuo2aTCddSeCiGuo2aVEccNrJLhOmp22XAdNWtkdqMi++57MjHDBLUkxNBk9DPEB84ZhTbHKDzdzjk2dqh8E+/NtVOscDn3ueljfr4gjd9E4+/+nFCuP8b2YC+eHZ6/+Mcdqtea6oqaL6x5T80X1bz1aZ6peQHNa2q+qOY97fnCmnf+j5ovq3kf29COmi+o+RhT3VPzhTXvqfmims/sExXRvKbmC2tes5wvrnlDzRfXvKXmi2vOPtGymjcx1Q3jLYtq3jOWu7jmAzVfXHP2iZbWvI3eOftES2vOPtHymrNPtLzm7BMtrzn7RMtrzvHQpTVv6LcsrPkU01xznGhxzTuW8wU1l0gubcuymvfUvIjmDTVfXPOWmhfQnGMWS2tOv2V5zQdqvrjmIzUvoDn7octrPlDzxTUfqfnims/UfFHNOR5aRnP2iZbUfGA5L6Q5/ZalNefcuWU1Hzl3bnHNw+gcn/dfVnPOES2lOX3FZTXvqfmimr/w6cf7I0POD6j9YtoHdUW3Q7/NI9PvOZJUnMZztxP/3yaBQgSCBmfx+4H7EO9PDiU4vPEqk0JpCliFPrwx4ICt9IIc3vozLlbsUfCVrqj/4vqLj5rfeS6akkQZEmHVWb7VtIT6bAlKE9j2f1vUfXHdd/ze8AaL1qeE70xaXv/deP5B7BeHNyGEvXwfwnIcdpTDVkzDiZP3ipPAcgSCqhex/If9Z07eUc23HJUkgP6A9M9IYnkSbItLqP7RfzpzjMgtr/0Lf93duN2LipxpS0wS5UhkFegPleMQvKEjf/yHeEeSKEfipQvvizr2dz9iG1GQwyv3JdUvpn5Qm+qXUj+8MZNeUTn9v3J4D2NIE9/FWI7EO//tKKaeDEox2I5Xo/ql1A9afhc9058ZMTJBAiPJZFGKxU5MDwmUI7AbRxH2OIZTkIG8x/2EBAoQ2PO5P6LyBZQP+Q5jONR+ee35ZIEtAozUleZwHGfWbfvzGCdankOoB4crc1nexjM4o8UGDdaKchxOWQMKKP/SH7fvMHrAsr88gdf+6FN/7DHLfxH1T3zuLzUuEVJFBiUYXEUlLlLUmlG65TncfP5b5nixz1yeA3vM5SjIs/nyPBoZLM3gnc//a+peQPfD2C/ecj/534690mH87NJvT/212EsoQSTMK8pxPD6XaYnGG3/Onm+tSaIUia3Yi6b+pfSnn2SBgvisbBsssFgd2WELUZ6HaHlIAsUI7PrrP6f+i+vPUc2SujN+V1Z9jO3LqoLkUIZD0PGHmCvqv6z+WEuNVqiM+nzuo5zymFcRnoDai+eSRBkSIfdn/pd9EihE4MpxHSNLJLIKjNKV48B1jKyQ4DpGNjhwHaOS6rOXVlJ9rmNUVn+uY2SFBNcxKs+A6xiVVZ/rGFkjwXWMSrNgPLs0Aa5jVJ4B1zEqRWA35nzffU/tF9cepT7EiGQ0LfSXzxk1LcYiPDXLORXLq/9NPIprJiyt/7lPdR/T/QVVX1v1//C/n99SHVffjtcVn/6Zk9nqZ6rkRTw+3+U2jVpzU5GFERY9WZhg0fq8zGRhiEVNFiZY9GwvjLDo/B9Z2GDRx7a7IwsDLMaYm54sjLDoycIEi5l9PVMsarIwwqJmvTDDoiELMyxasjDDgn09GyyamJuG8SgTLHrGzM2wGMjCDAv29aywaGPvgn09KyzY17PDgn09OyzY17PDgn09Oyw43m2FRUM/ygiLKeal5rieGRYd64UBFhIxp42ywaInC1MsGrIww6IlC0MsOJZkhQX9KDssBrIww2IkC0Ms2O+2w2IgCzMsRrIww2ImCxMsON5tiwX7ehZYDKwXxljQj7LCgnM4bbAYOYfTDIswysr1QGyw4Nxmayzo09pg0ZOFCRYvfL7wvtKgyAGZFGcSVBc9D/02z0h4z5E/s5Seu534/zbJGCMj54bvB+5DPIN8LPF5488hHat08BaM8GaSA3oHBvi89eddrNi14LtdkYsZLuJLh1XT99wvDm+UISFbhMKxfCuxJSpsaayS2fZ/W+RhhseO3xveDNT6M/muODtcduNxBzEOEN5UE/aek09xPjvKZyte48Qdx5afZMqTkWPe6/6zyOgXvm3OJBn0Z+Q6JGSHEH0ASzQ++k9njpFMO0xe+Pvtxu1eVOpMPQASskcoq0P/zB6f4J0d+VR8iCkhIXuEXsYrHfvjj9gGGeTzyn1JKuaoBAqkYo1KeOMzvTR7XL5yeB9xuCbfSWyP0Dv/7Sjmimyssdl2fyMVg1SCxt9FD/pnRtRME8JMATKyxmhHr0My1sjsxlGcPY6tGWTzdSRzQjKGyOz56x+RiCEiQY8wtkYmdpjwyZqnQYYRTqt8juNMznBNxtHs8An15nBlztNbv//EceaTbUqsRfb4nLLGGCLy0h+37zB6w7pih8xrr8apP/aY9cUUlRN//UuNz4TUko0lNldRoYs0OsDoph0+N9d1kLmDjBHY5cMIgT06shaHPO9JNlbYvPPnvSYPQzwOYxxgy/3kfzv2BMJ456Xfnvrz2cuxRCrMS8vxTz4n/RQovfEp2fNeAglZI7QVowbkYo0L/TbLdMS3ZttjmdHqiBtbILucRONDkjFHZtff9zm5mOHC0WmLPBj3tEkFczpkNVXyscUn6PtDzC252OCCNSFpzWxRkfNJxBIRzLMJTxKGTyRkjVBQ5cz/sk8yxshcOa6j9hQIZXUY3bTHh+uoWSfEddRs8+E6ahapsPdpkQrXUbPJheuoWSfEddTssuE6ajapcB21p0KI66hZZcRxA6tkuI6aXTZcR80amd2oyL77nkzMMEEtCTE0Gf0M8YFzRqHNMQpPt3OOjR0q38R7c+0UK1zOfW76mJ8vSOM30fi73xfK9cfYHuzFs8PzF/+4Q/VaU11R84U176n5opq3Ps0zNS+geU3NF9W8pz1fWPPO/1HzZTXvYxvaUfMFNR9jqntqvrDmPTVfVPOZfaIimtfUfGHNa5bzxTVvqPnimrfUfHHN2SdaVvMmprphvGVRzXvGchfXfKDmi2vOPtHSmrfRO2efaGnN2SdaXnP2iZbXnH2i5TVnn2h5zTkeurTmDf2WhTWfYpprjhMtrnnHcr6g5hLJpW1ZVvOemhfRvKHmi2veUvMCmnPMYmnN6bcsr/lAzRfXfKTmBTRnP3R5zQdqvrjmIzVfXPOZmi+qOcdDy2jOPtGSmg8s54U0p9+ytOacO7es5iPnzi2ueRid4/P+y2rOOaKlNKevuKzmPTVfVPMXPv14f2TI+QG1X0z7oK7odui3eWT6PUeSitN47nbi/9skUIhA0OAsfj9wH+L9yaEEhzdeZVIoTQGr0Ic3BhywlV6Qw1t/xsWKPQq+0hX1X1x/8VHzO89FU5IoQyKsOsu3mpZQny1BaQLb/m+Lui+u+47fG95g0fqU8J1Jy+u/G88/iP3i8CaEsPecHBbjsKMctmIaTpy8V5wEliMQVL2I5T/sP3Pyjmq+5agkAfQHpH9GEsuTYFtcQvWP/tOZY0Ruee1f+Ovuxu1eVORMW2KSKEciq0B/qByH4A0d+eM/xDuSRDkSL114X9Sxv/sR24iCHF65L6l+MfWD2lS/lPrhjZn0isrp/5XDexhDmvguxnIk3vlvRzH1ZFCKwba/EtUvp37Q8rvomf7MiJEJEhhJJotSLHZiekigHIHdOIqwxzGcggzkPe4nJFCAwJ6/zhGVL6B8yHcYw6H2y2vPJwtsEWCkrjSH4zizbtufxzjR8hxCPThcmcvyNp7BGS02aLBWlONwyhpQQPmX/rh9h9EDlv3lCbz2R5/6Y49Z/ouof+Kvc6lxiZAqMijB4CoqcZGi1ozSLc/h5vPfMseLfebyHNhjLkdBns2X59HIYGkG73z+X1P3Arofxn7xlvvJ/3bslQ7jZ5d+e+qvxV5CCSJhXlGO4/G5TEs03vhz9nxrTRKlSGzFXjT1L6U//SQLFMRnZdtggcXqyA5biPI8RMtDEihGYNdf/zn1X1x/jmqW1J3xu7LqY2xfVhUkhzIcgo4/xFxR/2X1x1pqtEJl1OdzH+WUx7yK8ATUXjyXJMqQCLk/87/sk0AhAleO6xhZIpFVYJSuHAeuY2SFBNcxssGB6xiVVJ+9tJLqcx2jsvpzHSMrJLiOUXkGXMeorPpcx8gaCa5jVJoF49mlCXAdo/IMuI5RKQK7Mef77ntqv7j2KPUhRiSjaaG/fM6oaTEW4alZzqlYXv1v4lFcM2Fp/c99qvuY7i+o+r2qv4j6nbsw4+p5nHW1eYvETQK40+pVnjmZuX6mql7E4/Mdb5OpNWcVuRjk0pOLOS6tz9dMLka51ORijkvP9sUgl87/kYs9Ln1s9ztyMcZljDnrycUgl55czHGZ2a80y6UmF4NcatYXk1wacjHJpSUXk1zYr7THpYk5axgfM8elZ5zfJJeBXExyYb/SIpc29l7Yr7TIhf1Km1zYr7TJhf1Km1zYr7TJheP7Frk09McMcplivmqOV5rk0rG+GOMiUX7aMXtcenIxy6UhF5NcWnIxyoXjYha50B+zyWUgF5NcRnIxyoX9fZtcBnIxyWUkF5NcZnIxx4Xj+3a5sF9pjcvA+mKYC/0xi1w4D9Yel5HzYE1yCSPJXB/GHhfOG7fMhX6yPS49uZjj8sLnEe/EDeockI8pPoGAaHvot3k2xnuOaD4JYs/dTvx/m5QMU5Jzw/cD9yGeQVZWWb3x55DUUyCFt7SEN+cc0LMwxuqtv9LFiu0LPuAVGZlkJP55WO1/z/3i8CYk0rJLKxzLN2tbJcSW6SlQ2vZ/W2Rjks2O3xvegNX6M/lORJuMduNxBzH+EN7OFPbyHU22WO0oq62YzhN3HL0GUrJFSY55r/vPIq9f+OZF85TQX5LrkJZNWvQfrJL56D+dOUZZbfJ54e+zG7d7UbUz9R5IyzatrBT9PNusgpd35K/1IV6PtGzTeunPPPDX+qdnxjbLNqtX7ksSMk0oECEhy4TCW9fp7dlm9JXD+8FDuvmOcNu03vlvRzGH5GSZ07a/AwnZJhT0/i565T8zwvdkaGFmBHlZ5rUT00xKtintxlGoPY4TGuf0daR0QkpGKe35Ox+RjlE6QZswTkg+NvnwyaanR4nR16fA6jjOgN325zGuZ5NVqE+HK/PA3sa0cDbY0yHG2mWb1SlrklE6L/1x+w6jT6xDNim99sqc+mOPWY/MEgp3vtQYUUg5OVnldBXVukgjGoy82mR1cw0PmWfJ2MTTYMXIhG1SsgaLPJ9LThY5vfPnvSYbo2wOY/xhy/3kfzv2NMI47qXfnvrz2YuySi3M28uxWT7v/tSIvfHX2/MeBmlZprUVoxVkZJkR/b+nQkr8dbZVT4XX6ughW6ynwUz0PiQl05R2/f2ek5FJRhyBt86GMVn7hDCfRVbyJSu7rM7ivX8gI5OMsO4oLZ5dQgeOz6ZZpoP5RuFpz/CJtCzTCgqd+V/2SckwpSvHdfieGq2sFCOvtllxHb6nRIvr8D0dVlyHzzoh9nStE+I6fPYZcR2+p0SL6/A9DU5ch88+Ia7D9xRpcR2+p8CLYx1PgRLX4XsanLgOn2VKu1Gdffc9+Zjkg9oTYnoyqhviEueMlpvmFVYs4Fwjm4S+iVfg+jkWGZ37nPUxb18YIvNX92ffPh74/Jy7f/PfrlKuw/faHzn5FF/HT4O/V/jUutmN+mnyf/Jr5X+XfaP/XT71/p98av0R8imoIJ8qvUrjt7V+mvTcZuW+nZ7bpBTU/tOgnyo9Llyt109DPCOUpEa3+N7rdojbOp7baErCNty9i5+uY56muH+K54d01LptdIv9vW6HuG31e6vX66IO4X/8Pup9Wt0Ouh31eDmv13R0ur/X+7YxXeH4Tre9/l7rFtdtVLlW9Wpu6IW71qo0zuuUaruScvDr9VOn1Lqok6gJik26W60pr1XhSVNaJYVDToNOk27xe6vbQfeP+r3Rba/7W93iuE5/x7bW/bOmelJt65WyNKZPvX7q9FOjKZOSNqsWteo26ZUq3dapBlR6TpvKaZ00rbX0Ven8VtNWp7tWeo82/dakWoBaFQhC3UFzixrVpjzNKS29atJqzkG1i0fJFkdUUbVR6UxKZ1K1J1V/SvQa/Y5tpftrvQ7OH3Rb63bU4yr9jnqK8ot0QSnwaTR/nZ4j9mlwsEUgMae81qoDciFscFyb6DTJeuXyPK6UhtbBPuG+qC3NilUaV0pNp7QmTXMo02JXOrVPnea7U/vUaQnptWZ1WnvELkxae0bl0mipn7QmT1rvJy0zk9qHSevlpDpOyn1SOzRpOZq0tk7KYdJaOGn5mlSjScvJpDQmLVmT8po075PW1klrzqSletLaXCcF6lQrRC9cJdsn3D/bp1HvCPs0JOJjynWlaoJnq2WhUcVGtS+N2p9RS/CoJXxUnqNec9QyNGqJHrUmjloDRq0hYW+rWxzX6e/Y1rof9mnWM1By6/RbrXep9Ti0ojiuThRr1W3SK1W6zfapS9eBdUBb0Sa9unR+tk9onSstAdl2gUmjlITgrFcYNLewT12qyXNKS6+8a5ftE1KA63R6hOSo1/2DHjeodoOqPyR6jX7HttL9tV4H5w+6rXU76nGVfkc9RflFupBO5KpNZXZKuRlSGZ0TPVjnLpV7WEdpa+FnoR1pk+Vr9e5in2CVwLhZuW+XWuMhaT2mUoPyU6X7VqpDo2WiUTvSqB1B+4561GiaGrULvV69V50brcm9lqReOfZaLnqtfb3q2Gs56TU3verap+tM6T69bifdhv2DWoxB89ar3oPao15V77VW9lqvBrV3g9qrPtWTJtUT+JKiV6NHoQ708bwh+VitlvNe7YQwhcc8JjUaVTP7T6hLteZUSnKTct4nhWv9LjnqVLle79urMl06r9PtqPt73eK4QX/HttUtyjOYrJalNn2qk13JpRQWptYzJ73mpGkeUl7QLufSiXa5VqskNWvS0jbpeb2DfYJ9AcEp/ZZ90j71E5CSQa/UpxrVpZxkOwxNcsvfpvIDTXCE5KjV/Z3mtNVUtUl9/N7pfmwb3d/qd5w/6Rb7Zz0O90O9hcK1pg9Ko/2Al9OlktmpCnXyvuvkT9cr/nKbNG2T8m2qH20qxW1qG5rUbjXJQjYr9+1T3RoS7SmVLvQrq9QOVZof9Adh1xpND/ywZuW4Ubch17PWnjn1XMTuzFqSZ633s9qHWdM/q52Z9Xqzcp/VDs2a/nnlPr1uJ93K/knPmzQdY9qP+1Z6/KDbUX9vdYvrZvuULQbs+axXQ3+hW7l/tk+zphj2KXvROdeNqpn9J/htjaaoU/s06/XapHCt3yVHjV6z1Ry0qkyTzut0O+r+Xrc4btDfsW11m+1Tr3dGCUJ5rZPnXyd71iZ7LntFi1a3lV4Jecn2CX5+l6wD+mdtajVRGuDr5J52o3VjXrFd2SeFFapW8jJpLrN9gk84p7QgvUOqs10qR7VeZ9AjJEe17m/0OChQJ/Xxe6f7sW10f6vfcf6kW+yf9Tjcb1BlkPta0welYZ/apDW2OU8oy9AN1us6pn/Uba9blOZJvze6rXSLcoPz5HogDDsEa4WWaUjbTre9bnFcpd9H3YoHIukYkqUWT2RIv4/6Xe4zqEUa1CINqtyg1x20Tg6ajkHTMWi+BrUQQ/JMxnTepFvZP6V0DHp8o1vcf9bjcN3st6J9QBmXfMLDHfT8QXXAfcABXm+v+yfVr1bdK93Wet1edZPvTdJz1O+DblvdX+u20/29fq902+p+XA/HNfp7o99n3cKvQT4rTe+o2163KJezpn9S3WbdDnp9pH9WPXB8r1uUn1q3k943RzjkuEb1w36Ud5RflL9O74d0zrqF7ihHaCFGPQ9blAtJR6X7a81PrTrWqmuduFT6vdLzJv0Ozxznd/p91u+9bnE86l2r6UC6Bt22ml/oDwU7rWNSZnNPLPuOsDTZVx8S7aw32r7WIebQJPWaZI2blfvmuANSkLnWKWZXpXMrLf3NSsvb6bbXrViPSf2XUf0b0KxSD6JSMtkPr1KZrFItrpJdrFyOLqLsVEnVKtnJKuWqSja5Sla5Su1xlSx3lcpc5fqVq0zpU47e55QO6dwmfcrpm9MZ+W65FcWnOqVgTvfN/u+wokHuo+UUgHb2jseU5s5hfCB7RvB5m3RXsTltimNVrlqhM6Z9Q/rUpl/r9KlLv/ZpX5U+tenXfI98RpOOa9K+OX1COc3lD30t2C35BD+jT5ogLbWWMiEwp09Dum/OL9qF1VgWvLI8NiT2u1nROo9S5FGNOmmR25/ci85k55WrdCkl6ImgJNepfNQrJSq3cF3a16yUo1wuxfeZ1HcSNWdtqWY3q88zrxCvdE+lZ076HV46rtDp91m/97rF8bASbUpLTl9mCpWzLzUl1XLfG1ohui/2Mo/3oV3oE6t2hRpqUJUs4phoIdbVrNw3j7MMKX3ZSubSnMsB+ni15rpW21in/egDY1Rq1K2MJQgXjBugH9rrcb2W1V7P77Xc9Uq6d4hi1NqXR4SmTr+3eh/ZjxhUpX3yRs9r9L5N2j/p+Z0eX+kW9x91i3xA4TZ9yjV9TEflVqjT89H2IepQrzDNfT/kBmrm2BT68hiVmbWuSsnv3JgU7vV7p9tat7P+3uj3VreT7pfjBj1uTMdV+nul33E/tOFzOgJWK4/E5dhCjofOqaTVSe1Rt51eCXlBDcgxrjzGlq1aLm3IC+pQne6KklCl32D3mpU2F7mcNffwaJpkYWs3p7Qg3od6l8eg57RFDiVHve4fNKe9qj0k9fH7pL9jO+h+jEl3+r3R76N+b3WL41EfkXukq9Mt8tKkPOTo3ZDKMco4xn5F2+z15nGg3IOc06ccQ4RVGldKA/y5fF/4So3LsbMppTS3xbBtlUOktlf71Kud6dU+9Q59YIxKjbqVERVJz+QQ05r1u9TkKVl9tB6Vti+iy6Q6Tsp90jI+aTmaVLVJa+GktXBKsaVKW5dKW58q7Z/0/E6Pr3SL+4+6RT5glXJ9yx4LUjm6bJ+Qr2yfcEdQy5GNMakCNbMHli1Vo/doVUlRsE8K9/q9022t21l/b/R7q9tJ98txGI3t03GV/l7pd9wv26dOj8heVZM+5XF65BeeYK2twqR2aNJyPmntmlZ6KrCGuU9ep7a/VTverOQl26DsL9d6j/wbakH21+ekbqNXgn3KUZw8Htan0pbtE8pJr1uUJ8lRq/s7zSmO75L6+H3S37EddD/GpDv93uj3Ub+3usXxqI+tpgPp6nSb7X4eYc69iNwfhw80rdgseEioFa3LEch2hQ7KfpXqzOiy15R9Kty3S6oPKX0gUaX2rUpeWJV+xbgGrB5YoUahvwgPQq4FrwH9YIwzYiwA8WP0l1otYZgT02pJgH1GH7vVWoM5GRjZR18MerVamzGGjfYYMVmM/8N6IMKNeoF+R7tileAP1yv9BNwlxxl7vS6UbLVE5RG9NvWMupTbPBMtWyW09eiZd1onMbumSQrju9yn1pw0mgPM0mlUgUav1+hxtR7X6HG1KtKkba/bHCuZ9Mo5ptylT7BUea5G7i9Vemav14RabcpLHjOC99Im64BecOvqVAqREtSheoXSrPfAb8hB43IcA+Wj09zndiHfd0pp6VXr7AFD/U63bcqhXLfS/bXmtFK1q6Q+fkf8BdtO9yMqALqVfu/1e61b3G9SZZBSpA9KIy9NykOOguVxhjw2DY8Ls/DEZqF09y57TTnmmeewwSqNK6UBPlW+L9qCxuW5dbmFypEO+G2Vw1gd7EurNahV/wmRc9jrNh0vczGk9owO/UNJ1ag1edR6PzrMbun0PLEzY7qOcB81B6Peb9TaOmotHLUWjlq+RuUyajkZ1W6NWrJG5TWqlqPW1lFrzqilenR5vLpLuuYYEeYXNS7bp0HPz/Zp0JSBGiIi6JONLs88y/ZpTp8qvUetSkrOqqQwvktMGLN0Ks0BZulUqkCl6UFsd9bjpEQODrNoqrTtdZtj6Y1eOc+zy5/ynCbkF1a31tIwaikatXSNWrvGZHfQvtQux9Zrh94vbDD63GOyXJijKJRQMrJ9Qi3oVwgOqm6lVwKBHA+b06c+XTPbJ5STVs+f9AiJoEsdHFSzQb2RwU1Jffw+6H5sO92PkSHQrfR7r99r3eJ+kyrTajpaTR+UznY/98KuVWXR4lp9rmuHGdLSF0XLc73C6XqlRZBvGPO/Ti0jFM32HpYKSqNFQMlBWwc7dq265bnl6MHkuJ9sc/Qa7c918r7kf/hZ1w7jrfI/RtDhs12ntifbyWuHsViMyF67HFlHT0Wufe2k533tchwEcbQ8U/XawR+Qfj1mcl0nm4C5FNcr1lmYiyIYKbx2mFcHS3jthlSKrh3GMjHidu0wv67WknPt8vwDzFWEj4Q6hVp+vWLZrx3mAWC25bXLM2/hZ8HPhT+La2KO67WD/3Xt8jxxePnwoa4d5nzCYl6vlBwZ30bfBn0NzKa9dpi/jllV1w4ztjD36TpFYBD1ul6JuVw7zM3HPK1rhzlcOXp9naIFUo+EZhuf8rj5ZEfY8zE+YXzXUx+1g8crI5ObTua+SGnfcNL7l3kCoeRuOunZIIY3aDxCZixtOuktSJuLVkN6+jLbcYzH9NqLyxERGW+eYwpgwSRiKnGWTSdxUon6YxZvq610FY8QX7TS/myendRoP7z3x8i83Uq9tT7mEWNnXcyBjFjLODPGqqSNFku6qW1xoz3bOV4jKNOpjyKzsiXK1GiqtvwxlUNUf9SjNp3MfJw0jau2ZtZ2XYjMDrPqpTXu434ZBR5SnxezqBAF3dRWR+Jc4Rp4dmRS67jpMPNN/KZADN5ppR6FpEDGCzGT8jqmTI4ST7hLx8OnkzGlTTepjy5jFJKX1fEBmX0l7Cf1R7NPKqNQ0idu4j1lLg0sh8ydCvne1BRK5AD+II6V8bRN12hepfeFGK5YC6nRkq9WW2pEjMTPa2MJaRzmpmHOrZBotNctqRRfA+MJ4sFIfFlqkkT8xYuCJZu1pMrMMdFOoqNSH2XGssTcNtWDEk8YM7s2nMy6bzUdbToTMdCgQqXtuqSgdojXyuxkod7rfTGi1SkbmRUsR0hvEZ6b2AFJk4yXbDqJG2Lu5oaTOLXUgD6WokE9Q8zllFT06klUUYdGy460VOJTNdpXlPzIsyC91sdZLVOld5CoY+Py0x4Sz5DcScnC3A95AmfSs1q1LY1+w+yMWS2dlNBNl+MVEjGTOF8VFZA7YqxH5sDN0RZ2Wntz7FBKukRD2lg/xVYMDjHSKdWITSdz9qVm4RkPieyKtRQ7IbP20DMRGypRAZm3t6n1D1HWQVsDmXU3azpnvVubauagqZ8jIYlvIBIis+hklKCNV5DyLzP9ME4kT5AMqpNY7jqRnlVlpALzIuQ46c22yWpI7KFLNgzP+MhTKY1aMnga4kfLTLkuliCZPYc5tlIKhfOg9U3qImZtSCmetcS32rpMyQZfu9vWWM6flFjrMONdrtGrNZY+ch6VbdWqVaqTjLBMyRNotbWV2aqbDnPXZW546/AcjjyVM2mNGzR3Ui+vtSVsk03adDJ3Sp6NQB9N2iSpz00kgnkvmHNcOTy/iB7SppbqyqFXJCPbndoiGXuZtdXEPK02tbCD1s1GqY0xtY3Wf5kTsan1UGarY0yu07rcrxAWC5xjL5OWa2kboCOeIJBrjtrKSH0cNL1DajtaVWrTybwmKdM5atVr69ConZFYdZ5pJE8btTGVk95pdBjvh42R8YJNtWsy7pOf5Ji1ZrV6jMRd85M8k+ZB2NbauuU5SBtOIi1tTKPUU5RU9CcmbT/EJo9qJyuHOVUbrk75aNRajtriIb6y4WQuMErPqD6KtLjSv9hw4gtKCZ3UPg1agsQz3nAyN1BGjTc1t62y6x1Ggm4fUWnrMjlEQyRSWyu9UWvwrKoIb2ldxEqN6gFizuWs5axX77ZJ3mWeBS/2SeZINPFeMhqPJ4t7bd8mvYvUnkFbKcyEG7SUderBVLrN45nyHGSbLG4+Cv26Xi3zoBZLShcig1J7q+S7jKoBPPxO7VSVSuy4Ql5iXKP6wk2ynJNeeUPLcKWt06bWAukhDElxlHCxZxJhECvU6TEyF0EiQJ2WZ5lri7nKo1oD8d2rmOZalcDTj53WoEm9mVl9jhzrrLTcyW+ttvPi70gplGeQZJ7kppKQGiOeAGpUpT6M9CereKVJW1n8DS4/VTcqA7H+my7HVaWsdOmsTfXaMN43qteHut4qCbF5mGVbaa4GJSrj+PkZpUm167WObmo5z/MMer0L+kWYPb6h5ULiYp22fINDbFH85z55J63WrfxMi1jQUdv/TYe43qzlUSLV4ie0rk7qyPNis+rbaxkRFQf1gWaHkW2ZTyLebq3Wu1X7glhxrcTkCptaCmTuFKL0o5Z8eapW/PrOYeastOSTenzSa+q0Rc5PLjSakl59ukbPz6VMvMRGLafEWCf1JhChqNWioj+U263G4ak7Kat1qsOT2kXE/uBndGqhZaQHURQZkazVZxo0pzIijnG+0eGpH7F0rVootAAgMWirPTiMVmIW8YZau1b9LsxhqrVVmrWfI/0eyanMm5IcIKaJWVpj8sQn7Z1UDk/N/h4xhOxXyZMfs8Ooa6N+QK12alLtRocxuMfjAegrN2ptR61Pcv/c95cew6yWqFH7LXaojWq02qaLnRFPAr3A7CfAOsh8jk3Xa10VTdfrW6HNGVKZblW1/Gxsoz4IogzShmLe64ba7MphroPcRWpFo9apSdZsUosza4mRVGUrLk90SN3Y1LKFWfkbyV5UWlOlLk6qM+K5s3oyvXokiEdhZQQwbjTVjV5doljDSo4kvgrr0DpEJzCvt1ULISqK1ylPjcF3XcfCIRaOHiPs/KDtMmazSHuCXnCt18H4D54DntTSiQWTmf94/kNKjNjrUX1c+EGtWrBarSx4DupD5KeNu9RGwqqL34rnN2WsdtJWqlatpcVD/3lSmy2Rpi6WPTzNIHVO6nuvfhbilZif9Fg8adQWU9pzxCVn9bPQN5HRx059nNrlWBDWSYFXKfMWNvWq0rrmOW6DWqRWy/Sgtqt1iOQ1eo1aa/2gpQIzlh6OW0nb22m+W+2rdQ6j0dWK51Y7RHs7LedV8saEjFgNudegqZAjpK5K7148U9jBPA9MfHOpQ5VqjOuLfZeaPal9kJhx7ntV6fhGlepTOzU7jEd3WvPkuEFz0cTjpFWSyC3GuHvVFF4rfCzQy3NaK62hlZasKXkr93lD9/tQct6gdXnUVq7XtgSzqeF/rqYN5Qotj1iJ2SGKdxdHzMKRtmJys95r+OR4xMtnbX1F9exN3WQkJUmu2uh+rKIgUbBNh0hSrxZycIhF3PSpZRwCFkJS2KmdmbXejWrnpO3b1FrYaxs1aFm+VuvZaHu5+oceEpSq1Ieq1KZJHwtzC+SeldYWmTGO8QvM5lnvbyO2peLnikUQi9xrOz+vjCB8+tckKzdpmzarpZQezZZSu+vcQb0eKeESAZQ5WEL2oftuaM9kdjnKIVamUc1Xz5Yee6vtongfrXpoaEfh6TQOT/ghh31qUzYd1vF4vE/ca/uIlm3W1nlymDfy+X8bTiIAEmGTuGSTPLVVKnelefWvVcvSJ48lq1G5/o57t1qPxP/vtX2VvuBdx9/8u10C7s/J3X+P373XNlW85Vm9ihwLfKgkrqYLs8jv+xPb3mscRfoG0qPCcxiIrkjfFfNosTpLrXWm0folZRjzqMUiSQuX1RDPvlMPE6NoaEvFYvTqGW+qjzUka4D2ZNJ2XsrspL6/PKvX6n0mtUZ9SmXnMNaCVZ6yly/WFzFgRGfQ58AM6lH9FESXZv2lSn7yzRLSq8fTp/4Gnk+VSGStPnudarf0wDAetan3EN8A43lzarU3HVZV2NB+3qTe5GZq11ef34PXLGtQbaqOs8Nsx1p7poh9SU9A/Ij6k/xtqI9WO4xczFpWqlSS5Rli+EV5/YzWYQyjV28G9rbRa8u4GeJNm1rzNxzms0vLh1UkNpzMu560VIxaM8XDlPLbaCsmXgZG+jA/b1ixILJf+sCDtkiybtLNCNqoaam1FR91z+r17xpJxDMvEgFptA8vucd6FyhBs0P8FmP94U+imrXDfAK51qA9ijzPYta7YpxO0tpqqyD9rUq1Fx9PvGw8kzw7RL1HtVvo1eB5oPVGoKTO3hyBqpO/DpawiphPjliztDbibXRqaaUP3Gp9qR1GOFctHEZj4clIDL5RjySP2E5qkW+O8oj1GpLmEsfBvAGM8klrOSkFqVky9jVpKzRrjyD3XvBMRKUWRuiO2vZL7Fa0bbUkjeoNSy2fXX6GHDlo1fuetO4hviDRS4xbyEhzfvpP7i59aoz9iZ3HCgSDy2NMrVqu/Gww2qdBbTHGgjBT/lr9WEmflKBe7Q1mAg3q03eqK0bUMftZ4iaNtvHw1SWmiCfvJGIjPSPx/2XUe7U2SOskUdhWPULMUbjZcsJiDWqDMXNH/H/MARErXWtvpE72RNrGKtm1UXuQmL0v5b1S+12rx445jrVet3eIWkxqJeExT+rbSn9oU1tGSTHWmJR0tarHoCVE+hJtqh2r8yCqG79U6j3LKEuT2hE8WYXWEhEOjIJUes1Oj7k9CoK8ycinjGJJ7ArPlEpMstY6IWu+9Q4zYaSlk3RILwJ3lh7F7NC7khYFPoRY61Z7WNIWiO2btU/U67Xr1PPBuK60OY1DPxjHdFrPJK7WqYXvtMQj9or5j10qQ5vqO00uP3H86+ZCdOpziUXrU+rQSmHNDolhbjr0i8VjnbWMtW7T4QmlXts7sbCb2hZILA99EIn1Sw1r9KqIQY+pDGFWf6c9lbxaSuUwg0MiWVUqWfl5AunVwC8U/wKzWCV+mCNDndoXrHvX6dXb9Ls884i1BXK/QcY+ENPDM6DiaXd6fazWlNsUiZrlGFG18oennWVmTqethbSOtcNaWpPDmhdSGuRuYhMmh7WNW4cxTplhInayT+nHXITa5fkpnVpsaYEwYjBryyAxeYwRSTRFRr/GFY8Zlki8r1nbPUQSEUHDbBx42eKPSp8QZb9zWNWzc4hpTGrjQUiY1trmYJy6Ui8Sz0vVaoVmzavE33uHta0mpd6pn3DTD9hINhzcZm2HxWpivFzKKCKek4P3jzmqQ/ISpQVEZENqIJ7EEh+p0dYO/SewxwymyiH6WWlty0/pNqm9aLSWSF829yDGVK+lBKF9wPyANqUTkTCMYs7aask8lc5hdij61UJYWoVGey2NwyyQIdWBPBYnHoKMYmHV4Q2H8bkmlgqZKyitZLYkUjalBzBqKUfUfkgpx7MYmK+FWWeNwxq5iI2PLke7kDOh2qSS8Fj/e0NbU5lPMmiJET8Ma0VI5B9WrNHWc9QamK3FqNYCs1YwslA5rIaKMSnM0kKbuP5cNYzryupK6FW3WkY7hxXPZc5ro3lqlBfmnz82V018Z+nFNZpGaefEH5LedeUw03DUEoQ5StcO88Tz8yuj1uncHjdaw/BsvaR8Sv77sFI+pP+ZRzHyHEyJmEvvSEon5jng6UqM0YvnNGr7h5FBrI3aq19WOUSbMdqGNcLm5BmjjyP+9ezWmZWGWdJN8oZkDVhED0WzzeSlDA4RzWzVpLeB3iXmM7UOTwr36gk1KZ/oJWNervhEsH0yFjOpj5mfEpGYQeMqTWevXLE+CCK6s9b2Tv2+1SeBK7VyGDms9b6z1hhpNTG3L/vxncPIeav1GW22+JFCCiubYKZLo+UYtgzPusE3lPyJ79NpXcZK44/NR5OVXVqtBVIy4engSYg6pap1eS7P6PD8icTApAcu7bxY587lVRar1IepUu2ftDXFGofoC2NujvSU8CTmhsP83DGVEGn5OodVFDYcnpCa1fPMs9awGuHSs9Iwf6XXcoDoEmJl0qLPWpdlJoaMIdQur/Yyq28qfkWneZd8iYcjo0Kza1Y8g0l9ofz8HmYwd1oCK21f0F9r1EtGmy82K48OZ39n9U5SAmuH52NlRF4I9NpPwupfGPUWDxHjA1J3J20bMVL++LMYYkUnrY2YByCRdqmLDz2ZUKsFkD6FWEHxAfBc7ePPLoh3P2qrJpHuShXA839SZqT129QzMTaFeGmrRAe19rgubBpKN7RA9EF4YWW5DW2nKvU0MCt/SpYNlrhX7hK9vDkquOGwptnoMBNBat7ksIZrttxD6gNVqkDnMANLeqt9Yis9sUFtKp61fIp/q2MSjZabTfUZYXnFY5y0ncOqmfkPq4E1qlyXON81WvHwH0YKe/XuNhMtRKLX+dtwj0e0Jfe3Y9Q3r/Jbxi9Xr/N43FTyPjrMdMJMGUQTa4cxZInxY7wA9rBXfxOxIJTS5kbqNpw8iSGe4aAtEEbAW7XYs/oU6JGhxXk8gvq4Dg9Hij7v73Ou9ltGk2+WiMeiJb3DKESl/h1iPJ3DHPNK65JEmOQ7nggYteyvkpS5nJV6pWK/8TQjejQSQd90GEXsHHqfKOtSBqUN3lRfWjwo6bWJT9E5zLCR+RKYnwWb+ng05bEysNoT3lB7MiVfFPE+6dHebzFu96hX/9bp60qNe7wnm/9+y6yCVQXW6Un16t2LvcCMMymBQgOzSDFjdHRY4R3z1qXN3HSIXQ0OcWpYAswkmV1+kmRweOIao5itw2xJKX9Y70lmbOH5llX2KEnSi630rPZGP2fDjeo5YSyocXiCB/0YzDN6qDf00N/neGmj/vXay5g076BwP8/173L7zHV8qvD3uDd087rrz2DBU8Di+2FmlYzK5qf3am0F8tgynijCc2kbrlGvT3htahmFz5TX3Rq01W219MKPbT/RBxFGrPoHzy3HLlutTxi5xFgCxgla7X1I72/TYUX+WtsIzNKd1P40Dis1bTg8M9FqfqS3M6g+ed2zRnuBmw5zbPNz4uhjixUV+4JZupi/vM4xubzIHNxeW+pGvfn20V8xU6lR+4UnZYQYVodb5xi0OYN6h5W2J1hz5uFfseaP9GPE+mxqHcCKJ48fIdYYbX2t6t9fR1dtuJQ3jEZuOqxFMjk8Hb3psNbdoG1QpzUDkbONB66zceeVNu651oZ7fMbrQ8/1flrzb9YZzFee1KLIuHheXXJKWkv9kHk1t/0geQYh1wU8LyMea37q6tMaPKjll2NmPX50WEmo1hrTp77xrLZFfG6sITVoSyitNerdp/Ze7jqp9UKUF+ucSI9aajvWZYCPNDrMhZdREvHQZ/WT8VY46ZvKOEynUaLp3r33txmPzS1f7xjEgKvUe8UzyXlF4VmtKyLr8NfwrGajLa6UOUTg0I/Odufh+2yscaeNR++14R6fDQ/KWJFS4q0SC8BM39VVWfPKADKCI1EqrI8r9rJTC9+q3cU7uOBHVuoP4OkXKYESaZa5ebNrXXejRG6k6ID47Vhj+b79UgZlzB4zCeQTRrjbtY749A8rUOO9fnherde2S6wRZrFhVQ5p63ot0ZJnaWkRscJM91FrGdrL26nYUL+oVx8Oqxh2SW3EA/FUQV7jB7OdOi1p0lYPLs99RJQaTw2KRzE7xCFa9Rgxy29IPg5Wid1wWCVLPDmx0XjOB28nkLdAyHharx6IlMzcJm04icm26o10ag16hzla0hJg5letbQVme+DdNY16TvJUtUSBJc6JFeo31HfCjExpU6SHi3F1mWEjcUSJQGxqGcDsAkSRJQ/CEU+gzskjGLSNkFZKnsyc1VuuU9v28DN2G9qijQ6j9cK119KL+ZDSvx615udVusQK1lpWK60FWEUG8xoww2B41BfYSGVKrIeMQGH+dZ+88E2HdZzl995h9miX2jKsIoyn8mWFgk21YqPD+v6rf1AVz3ahjfq05mCtiNGtznNrtS5ifBDv3pJSO6n1XY1x3q8Eanqb6LRqIfCmBYyRycgrZn3VDs/8iv3If5PW0vxU16A9lcblsYVebcLtfNd6b4nRNOoVYz1paR9Gl+cNIWaRVweTOWt4Rh5PVyLOe/e1N9a4+saD18dTJA89lXeX/lhfstU6I2MwjfYnMTOzdeiVbTqsxykjJpPWiNFh3qL0h27qKvNiZMxZbCDWaMFMZonNYF0GjBtfq90QC3bzr3ZYOfnudLR3pAPjSZXDHJDrFYuC9lquhyfCET2Tuaijy2O8g8Nboepk9cWf3NQjZWxfWnN4vKP2tWSeVOWwzuCoNQH2Z1AlsN746DDGLqPQYg3EK/u0HN+s73c/Pf94RPzuP5lngzGUPFKNldM/vf/d65Gt/sms0bwusFjvST2NWfOKOeMytid2oNJ2AeO8lcNqBYO2ho2WJsxImd2nsZv7/aKHvKYN9/jz2+IxPt7urtOm3t9ejsnKPH6nddrvh1vnUevs421vpXQxD75yGDOWNlcIy+yBTls8zP/6tCTJjDaxQI3DPMJJPbL8LHyjVh4RyE7b/E97bRsO88nwBDueN8Y6nfDQJK35yYBGfcbbUWdRScbvMfKT57e3LkclMLqT39CIZ+1bh3mOlcuzuFdbKfAT/VvtWWOdTzyXgBFmeHaz2h6sdbp6xV7/Bo1nIFV5TZ8mnSmjDHiH6qyek8SzRtUTsXXMa0L7jCcHJHerduuutRbP3YXfc+H3nKc1Fq9/9T+xQe1ae//If3/sHfPVH7/P8nm3/O/z1Pj12q1bDpdKz+9Ten5rah/as/5vd+1/Op/+2Bz817n6Q98eK8HlKZcsXb9Ogd+q2x+hu12WFtX69bWr/KeS6VmnfXzMzqzbxn5u7f2c9ns96p/Xjn9u6n99rn6b5frtvs36ftbvUfd+f66/lumv99g+r658Xu36PevuEnR/jb6/tr5+rk3/dbbt80rOr7cfv9+9fuu/dcvFH1+q+Ymf+OmP+fRrW9Rf3y6Uz/Pn6PB0Pq1nd/8rafRHl93f5gfZYP5f5dN/xbL7eb7s5/mr5XP4uam3VmL+u1vW+718lksbrJcpl5/fv/utV1+/t/x5Zffz9titnevXsd9H0c+jaKdG/jEl9vcrV8tbm8+x6et4KL+W/WO17Y9V7I8oseuq8ZjN+2MsrU3drNZy67p9Tp39o/LyW0mWrIPL293/vp/+CB1+7/KyVKrW9RU+p539o8r5H+OJ/f6Wb+nr/NayE+b8fjrH96/uo/8U9n4bf9lzW+7M//3o/4Xff91zC/zjH//4xz/+8Y9//OMf//74v+DjP+zPhyNexSP+lp7/C3tl37/HXsG+P/bYnfrvx/68E3068Nj9v3isrPckvQnsC72IPX9G+PS93/OveK/n/kr7/gqX/hoX7k+u1rUGKvcXn9a7f+3v/RVPVT/0a33Pr50+V373r/ODqZr12ef7fq0fPLd58Nf2wV/vT7M8Wd/ck1+sYHzfuQ/lt1W+9/96f45a5XD/r/fnSJ4Nvv/X5gEKsoJSd8+vovJ952IV84d+bR78tX3k17sZya/3pxmr4N//6/jIr8ODv44P/jrf++v9ZQO/3pdfrCtx969Ybf/uXx8qsfj17vu+cP/p3rvX/lvYG2zjXUe99se999bv2B367XO3E//fXuPYF37/Wfx+4D743x8/4437+pHj30Zb/HiqcdxX7p/+mPDppd/z8LE7fu+V37Y+1d8+eORubB8OohLnMV504f+/64yv/eeLeNx+bDve+zbnF98arHfs1/4+vyQlHz7n7hTj9xe+FduN29DyHcRW7MRrs945lzE6FtR+OJc4I+TxyN/hg//3mDI456VP04E//p/+zLvZ3z7jlftyreNCGVvnuDf++3qKfOXT+UPM255P9b/WOued/3YUlV/n6G3vg6x3XPBfvov6/bxmGcjnoHasc9aOT/vJmsfuxvK790g5x9Ffx2NPHjl2z5ejo0eOCSX0o///4aNuWqXHy0c48nClNr6Nnt/jdfL2edt++3BZeemP2E9l6+FjX/ucnvrjjx9JRbCU5zGte9Fm3m0DcfQ7n6/XjxxxGHO15X7yvwVfOPC+9NtTn+6H0yx1IDNY13rePu+Nv++ep7fOOVtRp3WOlLZIWoF1jpfW6nPzsOtL/fMHj3y8nMgRj5dcHIcSKK3m42cE+/CD/3voSLSWj6Uh2A2U02Bx9mLL87Ad2Yl9rQt/xqX//fFjrz6zZcvnrNuy4YzPadlwzvotG854rGXDcetof7VWy4YjP6dlwznrtWw4+rGWLR+3fsv26TnrtGw4a73WCkev01rhmEBSynsgcP5IefnGXdyy/VvxCPn+J3/eK3+dQPOd+8Jtevbbaxz177GVffy4V740vVnjuNe+/fvbGsf9h//9/I7jXsTW8zxamOfRymzeOvcvMYKSYyV/vbUeE1YWl5VcZUXa1l2nFRLlPc2Vu9bVv2SdaFlJSt5pIO9JknXe+nikrM3d6aq48tZNvPNNVsG9jv0wGV+WtdvwxuH8bqxet/IrVvTEe+sr3coI9RyPuXZYFz5ca3SySqHskf/xhnVZp1jW0ZNfZGUsOR8paJ2sjCnr14WrT07WuJfRblnXWd4XKOvTXTt5Z4K8iS6/IVPeKHetK4nKm1LxzvnWXTu8RU2uLHeUVIpiopPkVY4RhWWlcVFKiEiusZq2vBPk2uGtTJIjeQdp5WSFz3CkvGNTlG6drJUvq5vLqtvXumKlrEcm75jpdR3T1l3runiy1r2s/ijvzx20VEiqJOWSqmvV41rL2XWMB921XtifV2J+N397Hv3TM18XnrkN/y/YhWApnmn/9Dzah2+9DZOW6aN63WH/i3jmafxf2rpnvraEq8OzC0eFNv5K28/Vs8UbPYh1L5z5P/1Z4hk987Xvx3jOmf8V5zzzViPsufI1F9d+5e/1o2/7wj2fxTuFVPwzpedbzdE//Tnnsc7v63liBf/s/leyhP/bH/tjzPm/x6NP43658o8+pdi/7z+987+KMv9csZDPkiLP1JL86I/ec4jNisKvvX29qe7nXwOtyep10NYcRA/lWcxjiBscxLP+l/bzoff//uTO12r3Jcfo31xHD+ksWr+L6OP+EGntxvtcRu8mpE3SIPGIZ7dalHO/ZyceH7yOq3SVsP8wpvqj/yRRjmfR4zvTFEGBn1OJCmcEfaSkfRupSL9JlJGW7tt4pHiEN/P13DPfWSkrZ06iNqfxDrdVyJ7EM/X1z1JpfO2v9OKenK1/lVVv/Tr6T880+nS4ktqrqFX4tn3HUbhm0A51+U0sZdDm03Nu/56vIfXymfrmz9RXv5nSZ550LpMhl59/hV13obX0+tYvX/pPP0S2YI341n3W5Fmszc9iv+9DHOv4NvbIzlLJXOUh/eUNTfGzZImEy7cp5RLNuzv9j6XkP/zZx8r4b/rrZbz+Q+c+j2XoOFpQ1LTP1UBS+WPst4u+4Y6rZfA+i7w+hftK95uo7D+jZmHPx09Uu1kXb1sJ6e1l+3DX8Wex7QrpumnRbh99u6atRxk2We60aidEL7QRN+uPpOVCWyypD+taAMQOYInvKrFS89e1WrfvAKtwfE/axZLdvMZ92txm9FDNelz7XLegwvW917idixfRoznWe8voprT3B7HtEhVhZS7dRTz/X2qxz9WXkByc6TmXesSup7WXauvDv396vb/FvoSU6r177nmzRAjLcL0jLc/H8bibHG56K9faUkKfFzdKRNDrMpaTI1XjWfzlW61HEis71xL3o1qOu/28u+zFM+1/ii+56p/czulX0S79qJ7Cv+6oU9d6rXDly5jSjZj+v63YnPN7jrodZbn7KIkigMZ997vpP30V9drz1zxIub77zE89zLt81bvOfKlxqPMVOlt61MW9Z6E3f77ie4v6991lNd4Tvoezflb/8CHdbmuy/pk3I1nPUi/7MnJ46MxX8Z6XqsaXqssPD56DUgJPPUdQ7j5+tfZ9SmrVot08+9zBh7/PDr+I9fNiJSUov7lUr3PUOmXxsausx/1z0/LrrnJXL+zx9D9WOx67wu2acn</a:t>
            </a:r>
          </a:p>
        </p:txBody>
      </p:sp>
      <p:sp>
        <p:nvSpPr>
          <p:cNvPr id="45" name="WORKBKFUNCTIONCACHE1" hidden="1">
            <a:extLst>
              <a:ext uri="{FF2B5EF4-FFF2-40B4-BE49-F238E27FC236}">
                <a16:creationId xmlns:a16="http://schemas.microsoft.com/office/drawing/2014/main" id="{00000000-0008-0000-0300-000003000000}"/>
              </a:ext>
            </a:extLst>
          </p:cNvPr>
          <p:cNvSpPr txBox="1">
            <a:spLocks noChangeArrowheads="1"/>
          </p:cNvSpPr>
          <p:nvPr/>
        </p:nvSpPr>
        <p:spPr bwMode="auto">
          <a:xfrm>
            <a:off x="2407152" y="3232317"/>
            <a:ext cx="638175" cy="485775"/>
          </a:xfrm>
          <a:prstGeom prst="rect">
            <a:avLst/>
          </a:prstGeom>
          <a:solidFill>
            <a:srgbClr val="FFFFFF"/>
          </a:solidFill>
          <a:ln w="9525">
            <a:solidFill>
              <a:srgbClr val="000000"/>
            </a:solidFill>
            <a:miter lim="800000"/>
            <a:headEnd/>
            <a:tailEnd/>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000" b="0" i="0" u="none" strike="noStrike" baseline="0">
                <a:solidFill>
                  <a:srgbClr val="000000"/>
                </a:solidFill>
                <a:latin typeface="Arial"/>
                <a:cs typeface="Arial"/>
              </a:rPr>
              <a:t>Gjrjx29qe25bEzHiqHj517O9L5+BmP1ZTHzscIGvz3h49ev848dKXP73eF8YnVtuv6hjcSUgaPYbWtXIfuTQuVe9I3/aA8qnWgKbjPn/10ZOu2j/qpTmF8MBA8vtXLR+pv30NGu0T3/y9eH6NeuWWGVnkU7C6fcnUcJJ+Tx0MOosWRfNw8czUufKyKPuyLB89C4jkX6nVIL+G2OiFNG75nf6bpwXF3RS9uR3seU+72WOb9R2arsRdtHq58d9ToU1VXR4ouk/V4TCMpn7nPGuj+X7X58m213IPXF/F6B7FM3FVacj2ScccQTflXLOmS1h9cjpSt6vFpv+dmj0AswmU8+jjGW9Y7B30NRIruatlQF296yajl76KGYP5w+fjUa71pI+4+5q6rrZuSm9dHLh+ON65aph817nM70nBT109TeDeRl/Gu2Rq90H7LP93BZ14Z3B735u/WD0o81J+53eP7T3cQU/vszrPvinP/93w+7nNmEt8/a/jP6dzd6FWcxTIjvxzGNirbwhfRMh7F3/9/nCUMKA==&lt;/compressed&gt;</a:t>
            </a:r>
          </a:p>
          <a:p>
            <a:pPr algn="l" rtl="0">
              <a:defRPr sz="1000"/>
            </a:pPr>
            <a:endParaRPr lang="en-US" sz="1000" b="0" i="0" u="none" strike="noStrike" baseline="0">
              <a:solidFill>
                <a:srgbClr val="000000"/>
              </a:solidFill>
              <a:latin typeface="Arial"/>
              <a:cs typeface="Arial"/>
            </a:endParaRPr>
          </a:p>
          <a:p>
            <a:pPr algn="l" rtl="0">
              <a:defRPr sz="1000"/>
            </a:pPr>
            <a:endParaRPr lang="en-US" sz="1000" b="0" i="0" u="none" strike="noStrike" baseline="0">
              <a:solidFill>
                <a:srgbClr val="000000"/>
              </a:solidFill>
              <a:latin typeface="Arial"/>
              <a:cs typeface="Arial"/>
            </a:endParaRPr>
          </a:p>
        </p:txBody>
      </p:sp>
      <p:sp>
        <p:nvSpPr>
          <p:cNvPr id="46" name="WORKBKFUNCTIONCACHE" hidden="1">
            <a:extLst>
              <a:ext uri="{FF2B5EF4-FFF2-40B4-BE49-F238E27FC236}">
                <a16:creationId xmlns:a16="http://schemas.microsoft.com/office/drawing/2014/main" id="{00000000-0008-0000-0300-000004000000}"/>
              </a:ext>
            </a:extLst>
          </p:cNvPr>
          <p:cNvSpPr txBox="1">
            <a:spLocks noChangeArrowheads="1"/>
          </p:cNvSpPr>
          <p:nvPr/>
        </p:nvSpPr>
        <p:spPr bwMode="auto">
          <a:xfrm>
            <a:off x="2407152" y="3232317"/>
            <a:ext cx="638175" cy="485775"/>
          </a:xfrm>
          <a:prstGeom prst="rect">
            <a:avLst/>
          </a:prstGeom>
          <a:solidFill>
            <a:srgbClr val="FFFFFF"/>
          </a:solidFill>
          <a:ln w="9525">
            <a:solidFill>
              <a:srgbClr val="000000"/>
            </a:solidFill>
            <a:miter lim="800000"/>
            <a:headEnd/>
            <a:tailEnd/>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000" b="0" i="0" u="none" strike="noStrike" baseline="0">
                <a:solidFill>
                  <a:srgbClr val="000000"/>
                </a:solidFill>
                <a:latin typeface="Arial"/>
                <a:cs typeface="Arial"/>
              </a:rPr>
              <a:t>&lt;compressed size="651798"&gt;eJztvQtvHTe2ps2fYkwDgxngk7ruF3TPARwf2fGBYwtS0oODRsOQFamlJFYU3ZIe6Md/JNd6yS1Zl+1cikvnvBDs2rt2Xcj3IRcXF1msv7pDd+lO3L67cMfuR//phdvz347cgfs391f3rf924f/t+t8u3Zn/5cA980ftuY/+0/9x/8O9dK/dW/fc/3vhtvz3Z+5DvML37p/++B/j1b91p/7TVTz+ufvB/73323DPa9e4yv/1/tPf3X/6a+75s/7hv/1Pf9SF+4u/c7jnSdwfUvjM/c1vD9zP/oh/xiPCmW9j2g9unLnl94RcXbh/+bNexPSfxWvt+z33nf13n58XbtufcXPvr/v2P6KKr/y3C5/uPZ+yS1X23Kfs/8XPtevc7Ea/788re//qFd7zuoVP3/s9//K//dsnavxJdbyM1/5LUvBPquvk9237fXL0t37/d5HIX5KKf/oMpW9qGu79yr3xLN+4d+4Ltxl1+8tKPvO1t+NVD+LZmcUz97W/z0U8Pt8j5GhfS86Fv0atean8b8LmTyuUwhVOvdZ/iVc992f86JWr/THbsfx969P37z7FV7eOaPwRku6b+1u/fzfm8MDvu/lb538LOQ6l5r8viZ4kDJBofU5mkjBDoiYJAyR6thMmSHT+jyQskOhji92RRHESo/Z0SMICiZ4kDJCY2bMzRKImCRMkatYJIyQakjBCoiUJIyTYs7NAool5aRh3MkCiZ1TcCImBJIyQYM/OBok29ibYs7NBgj07KyTYs7NCgj07KyTYs7NCguPYNkg09J1MkJhiTmqO2Rkh0bFOFCchMXFaJwskepIwRKIhCSMkWpIwQ4IjRTZI0HeyQmIgCSMkRpIwQ4J9bCskBpIwQmIkCSMkZpIwQILj2JZIsGdXnsTAOmGKBH0nGyQ4G9MCiZGzMY2QCOOnXLfDAgnOULZFgl6sBRI9SRgg8cLn6r1X/iTuDWvtkUhZIkFzUfPQb/M8g/cc1TPK6Lnbif9vk4spLnJu+H7gPsQzSMcOnTf+HLKxyeYrf9xHv/+9e+mvR5+gNJ237iDSgEUL/toVqRihIt7ze3/OnvvFb0Vp8rHEJxx74o8kExtM2MLY5LLt/7ZIwwiNHb/3ym9bf+a3pGKEym487iD2+c/9X9h7TjqF6ewona14jRN/99Dek0tpLnLMe91/Fgn94tUnF2tc0H+R65CPFT5s+e2w+Og/nTnGK60QeeHvthu3e1GnM233yccan6wNfTJrdIJHduTT8CGmg3ys8XkZr3Tsjz9i22OOziv3JZkYYxIYkIktJm/8d3pm1qh85e//Q0xDuOa/yMcYn3f+21HME8nYIrPt70Am1pgEhb+LPvPPjJwZ5oMZACRki9COXodcbHHZjaM0exw5M0fm68jlhFzMcNnzmhyRhxkeQY0wckYiVojwyZinwIVxTJt0juOszHBNxsus0Al15nBlFtNbv//EcS6TZUasQdbonLK2mOHx0h+37zA6w3pihctrr8WpP/aYdcUQkxOvyaVGYkJaScYOmauoz0WK/zOGaYXOzVUYZCYg4wFW6TAaYI2NrJshz2mSjA0y7/x5r0nDDI3D2Offcj/53469/mEs89JvT/357NXY4RTmmeUoJ59tts/ojU/HnvcNyMcWn60YISAVW1Toq9llI9402xy7hFbH09jyWKUkCh+SizEuu/6uz0nFCBWOO9ujweimRSaYqSFrnJKOJTpB3R9iXknFAhWs1kg7ZomJnE8ednhg7kx4BjB8Ih9bfIImZ/6XfXIxxeXKcZ0z+3yyNoxhWqPDdc5s8+E6Z5bpcJ0ze0zY17THhOucWaTCdc5s8+E6Z1bJcJ0zi0y4ztnT4MN1zmwS4siATS5c58wqGa5zZovLbtRj331PIkaIoIaEWJmMbIZYwDkjzcYIhefROW/GCpNv4p25yokNKuc+L33MzRdk8RtY/N2fEcr0x9gO7MVzwxMU/7hD81rTXFHxRRXvqfiCirc+xTMVX1zxmoovqHhPO76o4p3/o+JLKt7HlrOj4ospPsY091R8UcV7Kr6g4jN7QAUUr6n4oorXLOMLK95Q8YUVb6n4woqzB7Sk4k1Mc8O4yoKK94zWLqz4QMUXVpw9oGUVb6M3zh7QsoqzB7S04uwBLa04e0BLK84e0NKKc5xzWcUb+iqLKj7FFNccA1pY8Y5lfDHFJVZLq7Kk4j0VL6B4Q8UXVryl4osrzhGJZRWnr7K04gMVX1jxkYovrjj7nEsrPlDxhRUfqfjCis9UfEHFOc5ZQnH2gJZTfGAZL6I4fZVlFecsuCUVHzkLbmHFw7gbn8tfUnHO9CyjOL3DJRXvqfiCir/wqcd7GkO+D6j8QsoHbUW1Q7/N483vOUpUmMVztxP/36b+RfQPCpzF7wfuQ7w7KSxP4Y3XmAzKMsAq8GG9/gO2zYtReOvPuFixRME/uqL6C6svXml+m7goSg4lOIT1X/nm0OW1ZwtQVv9t/7dF1RdWfcfvDe+OaH06+JaipdXfjecfxD5weAtB2Mt3ESxFYUcpbMUUnDh5Yzf1X0r/oOlFLPth/5mT9z/zvULl9If/L70xcliaA1vg5TX/6D+dOcbdllb+hb/qbtzuRT3OtP0lh1Icsgb0gUpRCB7QkT/+Q7wfOZTi8NKF9zMd+3sfsW0oRuGV+5LaF9I+aE3ty2gf3kpJT6iU+l85vO0wpIhvPCzF4Z3/dhTTTgJlCGz7K1H7UtoHJb+LvujPjAwZ4IARYpIoQ2Inpob6l9J/N44S7HGEphgBvL+e+i+t/57P+xF1X1z3kOswQkPll1aeTwZY0p/xuLIUjuMsuW1/HuNBS1MIdeBwZXbK23gG56hYYMEaUYrCKUv/4rq/9MftO4wOsNwvrf9rf/SpP/aYZb+A9ic+75cagQhpIoHlCVxFHS5SXJqxuKUp3HxaW2ZssX9cmgJ7x6UYyHP08hwZCSxL4J2/zmuqvrjqh7EPvOV+8r8de53D2Nil3576a7FXsDyPME8oR+v4LKUdFm/8OXu+jSaHMhy2Yo+Z6pdRn75ReQbipbJNKE9iddyGLUNpGqLkIfUvpP+uv/pzqr+w+hyvLKc6o3QltceIvaz1RwolKAQVf4h5ovpLqo9Vzmh/SmjPpzZK6Y65EuHZpb14LjmU4BDyfuZ/2af+RfS/clxnyA6HrAFjcaUocJ0hGxy4zpAFClxnqJz27JOV057rDJVUn+sM2eDAdYZKE+A6QyW15zpDtjhwnaGyJBixLqs/1xkqTYDrDJXRfzfme999T+UXVh4lPsSCZKQs9I3PGRktRCI858p5Ektr/008iqsbLKv+uU9zH1P9BTVfW/N/j2si3lQdV9+O1xUv/pmTGednquRFPD7f5TaNWnNTkYURFj1ZmGDR+rzMZGGIRU0WJlj0bC+MsOj8H1nYYNHHtrsjCwMsxpibniyMsOjJwgSLmX09UyxqsjDComa9MMOiIQszLFqyMMOCfT0bLJqYm4bxKBMsesbMzbAYyMIMC/b1rLBoY++CfT0rLNjXs8OCfT07LNjXs8OCfT07LDjebYVFQz/KCIsp5qXmuJ4ZFh3rhQEWEjGnjbLBoicLUywasjDDoiULQyw4lmSFBf0oOywGsjDDYiQLQyzY77bDYiALMyxGsjDDYiYLEyw43m2LBft6FlgMrBfGWNCPssKCczhtsBg5h9MMizDKyvVAbLDg3GZrLOjT2mDRk4UJFi98vvD20aDIAZkUZxJUFz0P/TbPSHjPkT+zlJ67nfj/NskYIyPnhu8H7kM8g3ws8XnjzyEdq3Tw1ovwHpIDegcG+Lz1512s2LXgu12Rixku4kuHFdP33C8Ob5AhIVuEwrF837AlKmxprJLZ9n9b5GGGx47fG94H1Poz+WY4O1x243EHMQ4Q3lET9p6TT3E+O8pnK17jxB3Hlp9kypORY97r/rPI6Be+Yc4kGfRn5DokZIcQfQBLND76T2eOkUw7TF7E64ftXlTqTD0AErJHKKtD/8wen+CdHflUfIgpISF7hF7GKx3744/YBhnk88p9SSrmqAQKpGKNSnjXM700e1y+cngbcbgm30hsj9A7/+0o5opsrLHZ9ncgFXtUgsbfRQ/6Z0bUTBPCTAEyssZoR69DMtbI7MZRnD2OrRlk83Ukc0IyhsjseVWOSMQQkaBHGFsjEztM+GTN0yDDCKdVPsdxJme4JuNodviEenO4Mufprd9/4jjzyTYl1iJ7fE5ZYwwReemP23cYvWFdsUPmtVfj1B97zPpiisqJV+VS4zMhtWRjic1VVOgijQ4wummHz811HWTuIGMEdvkwQmCPjqzFIc97ko0VNu/8ea/JwxCPwxgH2HI/+d+OPYEw3nnpt6f+fPZyLJEK89Jy/JPPST8FSm98Sva8l0BC1ghtxagBuVjjQr/NMh3xrdn2WGa0OuLGFsguJ9H4kGTMkdn193lOLma4cHTaIg/GPW1SwZwOWU2VfGzxCfr+EHNLLja4YE1IWjNbVOR8ErFEBPNswpOE4RMJWSMUVDnzv+yTjDEyV47rqD0FQlkdRjft8eE6atYJcR0123y4jppFKux9WqTCddRscuE6atYJcR01u2y4jppNKlxH7akQ4jpqVhlx3MAqGa6jZpcN11GzRmY3KrLvvicTM0xQS0IMTUY/Q3zgnFFoc4zC0+2cY2OHyjfx3lw7xQqXc5+bPubnC9L4TTT+7s8J5fpjbA/24tnh+Yt/3KF6ramuqPnCmvfUfFHNW5/mmZoX0Lym5otq3tOeL6x55/+o+bKa97EN7aj5gpqPMdU9NV9Y856aL6r5zD5REc1rar6w5jXL+eKaN9R8cc1bar645uwTLat5E1PdMN6yqOY9Y7mLaz5Q88U1Z59oac3b6J2zT7S05uwTLa85+0TLa84+0fKas0+0vOYcD11a84Z+y8KaTzHNNceJFte8YzlfUHOJ5NK2LKt5T82LaN5Q88U1b6l5Ac05ZrG05vRbltd8oOaLaz5S8wKasx+6vOYDNV9c85GaL675TM0X1ZzjoWU0Z59oSc0HlvNCmtNvWVpzzp1bVvORc+cW1zyMzvF5/2U15xzRUprTV1xW856aL6r5C59+vD8y5PyA2i+mfVBXdDv02zwy/Z4jScVpPHc78f9tEihEIGhwFr8fuA/x/uRQgsMbrzIplKaAVejDGwMO2EovyOGtP+NixR4FX+mK+i+uv/io+Z3noilJlCERVp3lW01LqM+WoDSBbf+3Rd0X133H7w1vsGh9SvjOpOX1343nH8R+cXgTQth7Tg6LcdhRDlsxDSdO3itOAssRCKpexPIf9p85eUc133JUkgD6A9I/I4nlSbAtLqH6R//pzDEit7z2L+J1wnYvKnKmLTFJlCORVaA/VI5D8IaO/PEf4h1JohyJly68L+rY3/2IbURBDq/cl1S/mPpBbapfSv3wxkx6ReX0/8rhPYwhTXwXYzkS7/y3o5h6MijFYNtfieqXUz9o+V30TH9mxMgECYwkk0UpFjsxPSRQjsBuHEXY4xhOQQbyHvcTEihAYM/n/ojKF1A+5DuM4VD75bXnkwW2CDBSV5rDcZxZt+3PY5xoeQ6hHhyuzGV5G8/gjBYbNFgrynE4ZQ0ooPxLf9y+w+gBy/7yBF77o0/9sccs/0XUP/G5v9S4REgVGZRgcBWVuEhRa0bpludw8/lvmePFPnN5Duwxl6Mgz+bL82hksDSDdz7/r6l7Ad0PY794y/3kfzv2Sofxs0u/PfXXYi+hBJEwryjH8fhcpiUab/w5e761JolSJLZiL5r6l9KffpIFCuKzsm2wwGJ1ZIctRHkeouUhCRQjsOuv95z6L64/RzVL6s74XVn1MbYvqwqSQxkOQccfYq6o/7L6Yy01WqEy6vO5j3LKY15FeAJqL55LEmVIhNyf+V/2SaAQgSvHdYwskcgqMEpXjgPXMbJCgusY2eDAdYxKqs9eWkn1uY5RWf25jpEVElzHqDwDrmNUVn2uY2SNBNcxKs2C8ezSBLiOUXkGXMeoFIHdmPN99z21X1x7lPoQI5LRtNBfPmfUtBiL8NQs51Qsr/438SiumbC0/uc+1X1M9xdUfW3VX3l93txSHVffjtcVn/6Zk9nqZ6rkRTw+3+U2jVpzU5GFERY9WZhg0fq8zGRhiEVNFiZY9GwvjLDo/B9Z2GDRx7a7IwsDLMaYm54sjLDoycIEi5l9PVMsarIwwqJmvTDDoiELMyxasjDDgn09GyyamJuG8SgTLHrGzM2wGMjCDAv29aywaGPvgn09KyzY17PDgn09OyzY17PDgn09Oyw43m2FRUM/ygiLKeal5rieGRYd64UBFhIxp42ywaInC1MsGrIww6IlC0MsOJZkhQX9KDssBrIww2IkC0Ms2O+2w2IgCzMsRrIww2ImCxMsON5tiwX7ehZYDKwXxljQj7LCgnM4bbAYOYfTDIswysr1QGyw4Nxmayzo09pg0ZOFCRYvfL7wvtKgyAGZFGcSVBc9D/02z0h4z5E/s5Seu534/zbJGCMj54bvB+5DPIN8LPF5488hHat08BaM8GaSA3oHBvi89eddrNi14LtdkYsZLuJLh1XT99wvDm+UISFbhMKxfCuxJSpsaayS2fZ/W+RhhseO3xveDNT6M/muODtcduNxBzEOEN5UE/byfTXl+ewon614jRN3HFt+kilPRo55r/vPIqNf+LY5k2TQn5HrkJAdQvQBLNH46D+dOUYy7TB54cKbwMJ2Lyp1ph4ACdkjlNWhf2aPT/DOjnwqPsSUkJA9Qi/jlY798UdsgwzyeeW+JBVzVAIFUrFGJbzxmV6aPS5fObyPOFyT7yS2R+id/3YUc0U21ths+zuQij0qQePvogf9MyNqpglhpgAZWWO0o9chGWtkduMozh7H1gyy+TqSOSEZQ2T2vCpHJGKISNAjjK2RiR0mfLLmaZBhhNMqn+M4kzNck3E0O3xCvTlcmfP01u8/cZz5ZJsSa5E9PqesMYaIvPTH7TuM3rCu2CHz2qtx6o89Zn0xReXEq3Kp8ZmQWrKxxOYqKnSRRgcY3bTD5+a6DjJ3kDECu3wYIbBHR9bikOc9ycYKm3f+vNfkYYjHYYwDbLmf/G/HnkAY77z021N/Pns5lkiFeWk5/snnpJ8CpTc+JXveSyAha4S2YtSAXKxxod9mmY741mx7LDNaHXFjC2SXk2h8SDLmyOz6Oz0nFzNcODptkQfjnjapYE6HrKZKPrb4BH1/iLklFxtcsCYkrZktKnI+iVgignk24UnC8ImErBEKqpz5X/ZJxhiZK8d11J4CoawOo5v2+HAdNeuEuI6abT5cR80iFfY+LVLhOmo2uXAdNeuEuI6aXTZcR80mFa6j9lQIcR01q4w4bmCVDNdRs8uG66hZI7MbFdl335OJGSaoJSGGJqOfIT5wzii0OUbh6XbOsbFD5Zt4b66dYoXLuc9NH/PzBWn8Jhp/9+eEcv0xtgd78ezw/MU/7lC91lRX1HxhzXtqvqjmrU/zTM0LaF5T80U172nPF9a883/UfFnN+9iGdtR8Qc3HmOqemi+seU/NF9V8Zp+oiOY1NV9Y85rlfHHNG2q+uOYtNV9cc/aJltW8ialuGG9ZVPOesdzFNR+o+eKas0+0tOZt9M7ZJ1pac/aJltecfaLlNWefaHnN2SdaXnOOhy6teUO/ZWHNp5jmmuNEi2vesZwvqLlEcmlbltW8p+ZFNG+o+eKat9S8gOYcs1hac/oty2s+UPPFNR+peQHN2Q9dXvOBmi+u+UjNF9d8puaLas7x0DKas0+0pOYDy3khzem3LK05584tq/nIuXOLax5G5/i8/7Kac45oKc3pKy6reU/NF9X8hU8/3h8Zcn5A7RfTPqgruh36bR6Zfs+RpOI0nrud+P82CRQiEDQ4i98P3Id4f3IoweGNV5kUSlPAKvThjQEHbKUX5PDWn3GxYo+Cr3RF/RfXX3zU/M5z0ZQkypAIq87yraYl1GdLUJrAtv/bou6L677j94Y3WLQ+JXxn0vL678bzD2K/OLwJIezl+xCW47CjHLZiGk6cvFecBJYjEFS9iOU/7D9z8o5qvuWoJAH0B6R/RhLLk2BbXEL1j/7TmWNEbnntX/gr7cbtXlTkTFtikihHIqtAf6gch+ANHfnjP8Q7kkQ5Ei9deF/Usb/7EduIghxeuS+pfjH1g9pUv5T64Y2Z9IrK6f+Vw3sYQ5r4LsZyJN75b0cx9WRQisG2vxLVL6d+0PK76Jn+zIiRCRIYSSaLUix2YnpIoByB3TiKsMcxnIIM5D3uJyRQgMCez/0RlS+gfMh3GMOh9strzycLbBFgpK40h+M4s27bn8c40fIcQj04XJnL8jaewRktNmiwVpTjcMoaUED5l/64fYfRA5b95Qm89kef+mOPWf6LqH/ic3+pcYmQKjIoweAqKnGRotaM0i3P4ebz3zLHi33m8hzYYy5HQZ7Nl+fRyGBpBu98/l9T9wK6H8Z+8Zb7yf927JUO42eXfnvqr8VeQgkiYV5RjuPxuUxLNN74c/Z8a00SpUhsxV409S+lP/0kCxTEZ2XbYIHF6sgOW4jyPETLQxIoRmDXX/E59V9cf45qltSd8buy6mNsX1YVJIcyHIKOP8RcUf9l9cdaarRCZdTncx/llMe8ivAE1F48lyTKkAi5P/O/7JNAIQJXjusYWSKRVWCUrhwHrmNkhQTXMbLBgesYlVSfvbSS6nMdo7L6cx0jKyS4jlF5BlzHqKz6XMfIGgmuY1SaBePZpQlwHaPyDLiOUSkCuzHn++57ar+49ij1IUYko2mhv3zOqGkxFuGpWc6pWF79b+JRXDNhaf3Pfar7mO4vqPraqr92b2MkYVV1XH07Xld8+mdOZqufqZIX8fh8l9s0as1NRRZGWPRkYYJF6/Myk4UhFjVZmGDRs70wwqLzf2Rhg0Uf2+6OLAywGGNuerIwwqInCxMsZvb1TLGoycIIi5r1wgyLhizMsGjJwgwL9vVssGhibhrGo0yw6BkzN8NiIAszLNjXs8Kijb0L9vWssGBfzw4L9vXssGBfzw4L9vXssOB4txUWDf0oIyymmJea43pmWHSsFwZYSMScNsoGi54sTLFoyMIMi5YsDLHgWJIVFvSj7LAYyMIMi5EsDLFgv9sOi4EszLAYycIMi5ksTLDgeLctFuzrWWAxsF4YY0E/ygoLzuG0wWLkHE4zLMIoK9cDscGCc5utsaBPa4NFTxYmWLzw+cL7SoMiB2RSnElQXfQ89Ns8I+E9R/7MUnruduL/2yRjjIycG74fuA/xDPKxxOeNP4d0rNLBWzDCm0kO6B0Y4PPWn3exYteC73ZFLma4iC8dVk3fc784vFGGhGwRCsfyrcSWqLClsUpm2/9tkYcZHjt+b3gzUOvP5Lvi7HDZjccdxDhAeFNN2Mv31ZTns6N8tuI1TtxxbPlJpjwZOea97j+LjH7h2+ZMkkF/Rq5DQnYI0QewROOj/3TmGMm0w+SFv99u3O5Fpc7UAyAhe4SyOvTP7PEJ3tmRT8WHmBISskfoZbzSsT/+iG2QQT6v3JekYo5KoEAq1qiENz7TS7PH5SuH9xGHa/KdxPYIvfPfjmKuyMYam+14F1KxRiVo/F30oH9mRM00IcwUICNrjHb0OiRjjcxuHMXZ49iaQTZfRzInJGOIzJ5X5YhEDBEJeoSxNTKxw4RP1jwNMoxwWuVzHGdyhmsyjmaHT6g3hytznt76/SeOM59sU2ItssfnlDXGEJGX/rh9h9Eb1hU7ZF57NU79scesL6aonHhVLjU+E1JLNpbYXEWFLtLoAKObdvjcXNdB5g4yRmCXDyME9ujIWhzyvCfZWGHzzp/3mjwM8TiMcYAt95P/7dgTCOOdl3576s9nL8cSqTAvLcc/+Zz0U6D0xqdkz3sJJGSN0FaMGpCLNS702yzTEd+abY9lRqsjbmyB7HISjQ9JxhyZXX/f5+RihgtHpy3yYNzTJhXM6ZDVVMnHFp+g7w8xt+RigwvWhKQ1s0VFzicRS0QwzyY8SRg+kZA1QkGVM//LPskYI3PluI7aUyCU1WF00x4frqNmnRDXUbPNh+uoWaTC3qdFKlxHzSYXrqNmnRDXUbPLhuuo2aTCddSeCiGuo2aVEccNrJLhOmp22XAdNWtkdqMi++57MjHDBLUkxNBk9DPEB84ZhTbHKDzdzjk2dqh8E+/NtVOscDn3ueljfr4gjd9E4+/+nFCuP8b2YC+eHZ6/+Mcdqtea6oqaL6x5T80X1bz1aZ6peQHNa2q+qOY97fnCmnf+j5ovq3kf29COmi+o+RhT3VPzhTXvqfmims/sExXRvKbmC2tes5wvrnlDzRfXvKXmi2vOPtGymjcx1Q3jLYtq3jOWu7jmAzVfXHP2iZbWvI3eOftES2vOPtHymrNPtLzm7BMtrzn7RMtrzvHQpTVv6LcsrPkU01xznGhxzTuW8wU1l0gubcuymvfUvIjmDTVfXPOWmhfQnGMWS2tOv2V5zQdqvrjmIzUvoDn7octrPlDzxTUfqfnims/UfFHNOR5aRnP2iZbUfGA5L6Q5/ZalNefcuWU1Hzl3bnHNw+gcn/dfVnPOES2lOX3FZTXvqfmimr/w6cf7I0POD6j9YtoHdUW3Q7/NI9PvOZJUnMZztxP/3yaBQgSCBmfx+4H7EO9PDiU4vPEqk0JpCliFPrwx4ICt9IIc3vozLlbsUfCVrqj/4vqLj5rfeS6akkQZEmHVWb7VtIT6bAlKE9j2f1vUfXHdd/ze8AaL1qeE70xaXv/deP5B7BeHNyGEvXwfwnIcdpTDVkzDiZP3ipPAcgSCqhex/If9Z07eUc23HJUkgP6A9M9IYnkSbItLqP7RfzpzjMgtr/0Lf93duN2LipxpS0wS5UhkFegPleMQvKEjf/yHeEeSKEfipQvvizr2dz9iG1GQwyv3JdUvpn5Qm+qXUj+8MZNeUTn9v3J4D2NIE9/FWI7EO//tKKaeDEox2I5Xo/ql1A9afhc9058ZMTJBAiPJZFGKxU5MDwmUI7AbRxH2OIZTkIG8x/2EBAoQ2PO5P6LyBZQP+Q5jONR+ee35ZIEtAozUleZwHGfWbfvzGCdankOoB4crc1nexjM4o8UGDdaKchxOWQMKKP/SH7fvMHrAsr88gdf+6FN/7DHLfxH1T3zuLzUuEVJFBiUYXEUlLlLUmlG65TncfP5b5nixz1yeA3vM5SjIs/nyPBoZLM3gnc//a+peQPfD2C/ecj/534690mH87NJvT/212EsoQSTMK8pxPD6XaYnGG3/Onm+tSaIUia3Yi6b+pfSnn2SBgvisbBsssFgd2WELUZ6HaHlIAsUI7PrrP6f+i+vPUc2SujN+V1Z9jO3LqoLkUIZD0PGHmCvqv6z+WEuNVqiM+nzuo5zymFcRnoDai+eSRBkSIfdn/pd9EihE4MpxHSNLJLIKjNKV48B1jKyQ4DpGNjhwHaOS6rOXVlJ9rmNUVn+uY2SFBNcxKs+A6xiVVZ/rGFkjwXWMSrNgPLs0Aa5jVJ4B1zEqRWA35nzffU/tF9cepT7EiGQ0LfSXzxk1LcYiPDXLORXLq/9NPIprJiyt/7lPdR/T/QVVX1v1//C/n99SHVffjtcVn/6Zk9nqZ6rkRTw+3+U2jVpzU5GFERY9WZhg0fq8zGRhiEVNFiZY9GwvjLDo/B9Z2GDRx7a7IwsDLMaYm54sjLDoycIEi5l9PVMsarIwwqJmvTDDoiELMyxasjDDgn09GyyamJuG8SgTLHrGzM2wGMjCDAv29aywaGPvgn09KyzY17PDgn09OyzY17PDgn09Oyw43m2FRUM/ygiLKeal5rieGRYd64UBFhIxp42ywaInC1MsGrIww6IlC0MsOJZkhQX9KDssBrIww2IkC0Ms2O+2w2IgCzMsRrIww2ImCxMsON5tiwX7ehZYDKwXxljQj7LCgnM4bbAYOYfTDIswysr1QGyw4Nxmayzo09pg0ZOFCRYvfL7wvtKgyAGZFGcSVBc9D/02z0h4z5E/s5Seu534/zbJGCMj54bvB+5DPIN8LPF5488hHat08BaM8GaSA3oHBvi89eddrNi14LtdkYsZLuJLh1XT99wvDm+UISFbhMKxfCuxJSpsaayS2fZ/W+RhhseO3xveDNT6M/muODtcduNxBzEOEN5UE/aek09xPjvKZyte48Qdx5afZMqTkWPe6/6zyOgXvm3OJBn0Z+Q6JGSHEH0ASzQ++k9njpFMO0xe+Pvtxu1eVOpMPQASskcoq0P/zB6f4J0d+VR8iCkhIXuEXsYrHfvjj9gGGeTzyn1JKuaoBAqkYo1KeOMzvTR7XL5yeB9xuCbfSWyP0Dv/7Sjmimyssdl2fyMVg1SCxt9FD/pnRtRME8JMATKyxmhHr0My1sjsxlGcPY6tGWTzdSRzQjKGyOz56x+RiCEiQY8wtkYmdpjwyZqnQYYRTqt8juNMznBNxtHs8An15nBlztNbv//EceaTbUqsRfb4nLLGGCLy0h+37zB6w7pih8xrr8apP/aY9cUUlRN//UuNz4TUko0lNldRoYs0OsDoph0+N9d1kLmDjBHY5cMIgT06shaHPO9JNlbYvPPnvSYPQzwOYxxgy/3kfzv2BMJ456Xfnvrz2cuxRCrMS8vxTz4n/RQovfEp2fNeAglZI7QVowbkYo0L/TbLdMS3ZttjmdHqiBtbILucRONDkjFHZtff9zm5mOHC0WmLPBj3tEkFczpkNVXyscUn6PtDzC252OCCNSFpzWxRkfNJxBIRzLMJTxKGTyRkjVBQ5cz/sk8yxshcOa6j9hQIZXUY3bTHh+uoWSfEddRs8+E6ahapsPdpkQrXUbPJheuoWSfEddTssuE6ajapcB21p0KI66hZZcRxA6tkuI6aXTZcR80amd2oyL77nkzMMEEtCTE0Gf0M8YFzRqHNMQpPt3OOjR0q38R7c+0UK1zOfW76mJ8vSOM30fi73xfK9cfYHuzFs8PzF/+4Q/VaU11R84U176n5opq3Ps0zNS+geU3NF9W8pz1fWPPO/1HzZTXvYxvaUfMFNR9jqntqvrDmPTVfVPOZfaIimtfUfGHNa5bzxTVvqPnimrfUfHHN2SdaVvMmprphvGVRzXvGchfXfKDmi2vOPtHSmrfRO2efaGnN2SdaXnP2iZbXnH2i5TVnn2h5zTkeurTmDf2WhTWfYpprjhMtrnnHcr6g5hLJpW1ZVvOemhfRvKHmi2veUvMCmnPMYmnN6bcsr/lAzRfXfKTmBTRnP3R5zQdqvrjmIzVfXPOZmi+qOcdDy2jOPtGSmg8s54U0p9+ytOacO7es5iPnzi2ueRid4/P+y2rOOaKlNKevuKzmPTVfVPMXPv14f2TI+QG1X0z7oK7odui3eWT6PUeSitN47nbi/9skUIhA0OAsfj9wH+L9yaEEhzdeZVIoTQGr0Ic3BhywlV6Qw1t/xsWKPQq+0hX1X1x/8VHzO89FU5IoQyKsOsu3mpZQny1BaQLb/m+Lui+u+47fG95g0fqU8J1Jy+u/G88/iP3i8CaEsPecHBbjsKMctmIaTpy8V5wEliMQVL2I5T/sP3Pyjmq+5agkAfQHpH9GEsuTYFtcQvWP/tOZY0Ruee1f+Ovuxu1eVORMW2KSKEciq0B/qByH4A0d+eM/xDuSRDkSL114X9Sxv/sR24iCHF65L6l+MfWD2lS/lPrhjZn0isrp/5XDexhDmvguxnIk3vlvRzH1ZFCKwba/EtUvp37Q8rvomf7MiJEJEhhJJotSLHZiekigHIHdOIqwxzGcggzkPe4nJFCAwJ6/zhGVL6B8yHcYw6H2y2vPJwtsEWCkrjSH4zizbtufxzjR8hxCPThcmcvyNp7BGS02aLBWlONwyhpQQPmX/rh9h9EDlv3lCbz2R5/6Y49Z/ouof+Kvc6lxiZAqMijB4CoqcZGi1ozSLc/h5vPfMseLfebyHNhjLkdBns2X59HIYGkG73z+X1P3Arofxn7xlvvJ/3bslQ7jZ5d+e+qvxV5CCSJhXlGO4/G5TEs03vhz9nxrTRKlSGzFXjT1L6U//SQLFMRnZdtggcXqyA5biPI8RMtDEihGYNdf/zn1X1x/jmqW1J3xu7LqY2xfVhUkhzIcgo4/xFxR/2X1x1pqtEJl1OdzH+WUx7yK8ATUXjyXJMqQCLk/87/sk0AhAleO6xhZIpFVYJSuHAeuY2SFBNcxssGB6xiVVJ+9tJLqcx2jsvpzHSMrJLiOUXkGXMeorPpcx8gaCa5jVJoF49mlCXAdo/IMuI5RKQK7Mef77ntqv7j2KPUhRiSjaaG/fM6oaTEW4alZzqlYXv1v4lFcM2Fp/c99qvuY7i+o+r2qv4j6nbsw4+p5nHW1eYvETQK40+pVnjmZuX6mql7E4/Mdb5OpNWcVuRjk0pOLOS6tz9dMLka51ORijkvP9sUgl87/kYs9Ln1s9ztyMcZljDnrycUgl55czHGZ2a80y6UmF4NcatYXk1wacjHJpSUXk1zYr7THpYk5axgfM8elZ5zfJJeBXExyYb/SIpc29l7Yr7TIhf1Km1zYr7TJhf1Km1zYr7TJheP7Frk09McMcplivmqOV5rk0rG+GOMiUX7aMXtcenIxy6UhF5NcWnIxyoXjYha50B+zyWUgF5NcRnIxyoX9fZtcBnIxyWUkF5NcZnIxx4Xj+3a5sF9pjcvA+mKYC/0xi1w4D9Yel5HzYE1yCSPJXB/GHhfOG7fMhX6yPS49uZjj8sLnEe/EDeockI8pPoGAaHvot3k2xnuOaD4JYs/dTvx/m5QMU5Jzw/cD9yGeQVZWWb3x55DUUyCFt7SEN+cc0LMwxuqtv9LFiu0LPuAVGZlkJP55WO1/z/3i8CYk0rJLKxzLN2tbJcSW6SlQ2vZ/W2Rjks2O3xvegNX6M/lORJuMduNxBzH+EN7OFPbyHU22WO0oq62YzhN3HL0GUrJFSY55r/vPIq9f+OZF85TQX5LrkJZNWvQfrJL56D+dOUZZbfJ54e+zG7d7UbUz9R5IyzatrBT9PNusgpd35K/1IV6PtGzTeunPPPDX+qdnxjbLNqtX7ksSMk0oECEhy4TCW9fp7dlm9JXD+8FDuvmOcNu03vlvRzGH5GSZ07a/AwnZJhT0/i565T8zwvdkaGFmBHlZ5rUT00xKtintxlGoPY4TGuf0daR0QkpGKe35Ox+RjlE6QZswTkg+NvnwyaanR4nR16fA6jjOgN325zGuZ5NVqE+HK/PA3sa0cDbY0yHG2mWb1SlrklE6L/1x+w6jT6xDNim99sqc+mOPWY/MEgp3vtQYUUg5OVnldBXVukgjGoy82mR1cw0PmWfJ2MTTYMXIhG1SsgaLPJ9LThY5vfPnvSYbo2wOY/xhy/3kfzv2NMI47qXfnvrz2YuySi3M28uxWT7v/tSIvfHX2/MeBmlZprUVoxVkZJkR/b+nQkr8dbZVT4XX6ughW6ynwUz0PiQl05R2/f2ek5FJRhyBt86GMVn7hDCfRVbyJSu7rM7ivX8gI5OMsO4oLZ5dQgeOz6ZZpoP5RuFpz/CJtCzTCgqd+V/2SckwpSvHdfieGq2sFCOvtllxHb6nRIvr8D0dVlyHzzoh9nStE+I6fPYZcR2+p0SL6/A9DU5ch88+Ia7D9xRpcR2+p8CLYx1PgRLX4XsanLgOn2VKu1Gdffc9+Zjkg9oTYnoyqhviEueMlpvmFVYs4Fwjm4S+iVfg+jkWGZ37nPUxb18YIvNX92ffPh74/Jy7f/PfrlKuw/faHzn5FF/HT4O/V/jUutmN+mnyf/Jr5X+XfaP/XT71/p98av0R8imoIJ8qvUrjt7V+mvTcZuW+nZ7bpBTU/tOgnyo9Llyt109DPCOUpEa3+N7rdojbOp7baErCNty9i5+uY56muH+K54d01LptdIv9vW6HuG31e6vX66IO4X/8Pup9Wt0Ouh31eDmv13R0ur/X+7YxXeH4Tre9/l7rFtdtVLlW9Wpu6IW71qo0zuuUaruScvDr9VOn1Lqok6gJik26W60pr1XhSVNaJYVDToNOk27xe6vbQfeP+r3Rba/7W93iuE5/x7bW/bOmelJt65WyNKZPvX7q9FOjKZOSNqsWteo26ZUq3dapBlR6TpvKaZ00rbX0Ven8VtNWp7tWeo82/dakWoBaFQhC3UFzixrVpjzNKS29atJqzkG1i0fJFkdUUbVR6UxKZ1K1J1V/SvQa/Y5tpftrvQ7OH3Rb63bU4yr9jnqK8ot0QSnwaTR/nZ4j9mlwsEUgMae81qoDciFscFyb6DTJeuXyPK6UhtbBPuG+qC3NilUaV0pNp7QmTXMo02JXOrVPnea7U/vUaQnptWZ1WnvELkxae0bl0mipn7QmT1rvJy0zk9qHSevlpDpOyn1SOzRpOZq0tk7KYdJaOGn5mlSjScvJpDQmLVmT8po075PW1klrzqSletLaXCcF6lQrRC9cJdsn3D/bp1HvCPs0JOJjynWlaoJnq2WhUcVGtS+N2p9RS/CoJXxUnqNec9QyNGqJHrUmjloDRq0hYW+rWxzX6e/Y1rof9mnWM1By6/RbrXep9Ti0ojiuThRr1W3SK1W6zfapS9eBdUBb0Sa9unR+tk9onSstAdl2gUmjlITgrFcYNLewT12qyXNKS6+8a5ftE1KA63R6hOSo1/2DHjeodoOqPyR6jX7HttL9tV4H5w+6rXU76nGVfkc9RflFupBO5KpNZXZKuRlSGZ0TPVjnLpV7WEdpa+FnoR1pk+Vr9e5in2CVwLhZuW+XWuMhaT2mUoPyU6X7VqpDo2WiUTvSqB1B+4561GiaGrULvV69V50brcm9lqReOfZaLnqtfb3q2Gs56TU3verap+tM6T69bifdhv2DWoxB89ar3oPao15V77VW9lqvBrV3g9qrPtWTJtUT+JKiV6NHoQ708bwh+VitlvNe7YQwhcc8JjUaVTP7T6hLteZUSnKTct4nhWv9LjnqVLle79urMl06r9PtqPt73eK4QX/HttUtyjOYrJalNn2qk13JpRQWptYzJ73mpGkeUl7QLufSiXa5VqskNWvS0jbpeb2DfYJ9AcEp/ZZ90j71E5CSQa/UpxrVpZxkOwxNcsvfpvIDTXCE5KjV/Z3mtNVUtUl9/N7pfmwb3d/qd5w/6Rb7Zz0O90O9hcK1pg9Ko/2Al9OlktmpCnXyvuvkT9cr/nKbNG2T8m2qH20qxW1qG5rUbjXJQjYr9+1T3RoS7SmVLvQrq9QOVZof9Adh1xpND/ywZuW4Ubch17PWnjn1XMTuzFqSZ633s9qHWdM/q52Z9Xqzcp/VDs2a/nnlPr1uJ93K/knPmzQdY9qP+1Z6/KDbUX9vdYvrZvuULQbs+axXQ3+hW7l/tk+zphj2KXvROdeNqpn9J/htjaaoU/s06/XapHCt3yVHjV6z1Ry0qkyTzut0O+r+Xrc4btDfsW11m+1Tr3dGCUJ5rZPnXyd71iZ7LntFi1a3lV4Jecn2CX5+l6wD+mdtajVRGuDr5J52o3VjXrFd2SeFFapW8jJpLrN9gk84p7QgvUOqs10qR7VeZ9AjJEe17m/0OChQJ/Xxe6f7sW10f6vfcf6kW+yf9Tjcb1BlkPta0welYZ/apDW2OU8oy9AN1us6pn/Uba9blOZJvze6rXSLcoPz5HogDDsEa4WWaUjbTre9bnFcpd9H3YoHIukYkqUWT2RIv4/6Xe4zqEUa1CINqtyg1x20Tg6ajkHTMWi+BrUQQ/JMxnTepFvZP6V0DHp8o1vcf9bjcN3st6J9QBmXfMLDHfT8QXXAfcABXm+v+yfVr1bdK93Wet1edZPvTdJz1O+DblvdX+u20/29fq902+p+XA/HNfp7o99n3cKvQT4rTe+o2163KJezpn9S3WbdDnp9pH9WPXB8r1uUn1q3k943RzjkuEb1w36Ud5RflL9O74d0zrqF7ihHaCFGPQ9blAtJR6X7a81PrTrWqmuduFT6vdLzJv0Ozxznd/p91u+9bnE86l2r6UC6Bt22ml/oDwU7rWNSZnNPLPuOsDTZVx8S7aw32r7WIebQJPWaZI2blfvmuANSkLnWKWZXpXMrLf3NSsvb6bbXrViPSf2XUf0b0KxSD6JSMtkPr1KZrFItrpJdrFyOLqLsVEnVKtnJKuWqSja5Sla5Su1xlSx3lcpc5fqVq0zpU47e55QO6dwmfcrpm9MZ+W65FcWnOqVgTvfN/u+wokHuo+UUgHb2jseU5s5hfCB7RvB5m3RXsTltimNVrlqhM6Z9Q/rUpl/r9KlLv/ZpX5U+tenXfI98RpOOa9K+OX1COc3lD30t2C35BD+jT5ogLbWWMiEwp09Dum/OL9qF1VgWvLI8NiT2u1nROo9S5FGNOmmR25/ci85k55WrdCkl6ImgJNepfNQrJSq3cF3a16yUo1wuxfeZ1HcSNWdtqWY3q88zrxCvdE+lZ076HV46rtDp91m/97rF8bASbUpLTl9mCpWzLzUl1XLfG1ohui/2Mo/3oV3oE6t2hRpqUJUs4phoIdbVrNw3j7MMKX3ZSubSnMsB+ni15rpW21in/egDY1Rq1K2MJQgXjBugH9rrcb2W1V7P77Xc9Uq6d4hi1NqXR4SmTr+3eh/ZjxhUpX3yRs9r9L5N2j/p+Z0eX+kW9x91i3xA4TZ9yjV9TEflVqjT89H2IepQrzDNfT/kBmrm2BT68hiVmbWuSsnv3JgU7vV7p9tat7P+3uj3VreT7pfjBj1uTMdV+nul33E/tOFzOgJWK4/E5dhCjofOqaTVSe1Rt51eCXlBDcgxrjzGlq1aLm3IC+pQne6KklCl32D3mpU2F7mcNffwaJpkYWs3p7Qg3od6l8eg57RFDiVHve4fNKe9qj0k9fH7pL9jO+h+jEl3+r3R76N+b3WL41EfkXukq9Mt8tKkPOTo3ZDKMco4xn5F2+z15nGg3IOc06ccQ4RVGldKA/y5fF/4So3LsbMppTS3xbBtlUOktlf71Kud6dU+9Q59YIxKjbqVERVJz+QQ05r1u9TkKVl9tB6Vti+iy6Q6Tsp90jI+aTmaVLVJa+GktXBKsaVKW5dKW58q7Z/0/E6Pr3SL+4+6RT5glXJ9yx4LUjm6bJ+Qr2yfcEdQy5GNMakCNbMHli1Vo/doVUlRsE8K9/q9022t21l/b/R7q9tJ98txGI3t03GV/l7pd9wv26dOj8heVZM+5XF65BeeYK2twqR2aNJyPmntmlZ6KrCGuU9ep7a/VTverOQl26DsL9d6j/wbakH21+ekbqNXgn3KUZw8Htan0pbtE8pJr1uUJ8lRq/s7zSmO75L6+H3S37EddD/GpDv93uj3Ub+3usXxqI+tpgPp6nSb7X4eYc69iNwfhw80rdgseEioFa3LEch2hQ7KfpXqzOiy15R9Kty3S6oPKX0gUaX2rUpeWJV+xbgGrB5YoUahvwgPQq4FrwH9YIwzYiwA8WP0l1otYZgT02pJgH1GH7vVWoM5GRjZR18MerVamzGGjfYYMVmM/8N6IMKNeoF+R7tileAP1yv9BNwlxxl7vS6UbLVE5RG9NvWMupTbPBMtWyW09eiZd1onMbumSQrju9yn1pw0mgPM0mlUgUav1+hxtR7X6HG1KtKkba/bHCuZ9Mo5ptylT7BUea5G7i9Vemav14RabcpLHjOC99Im64BecOvqVAqREtSheoXSrPfAb8hB43IcA+Wj09zndiHfd0pp6VXr7AFD/U63bcqhXLfS/bXmtFK1q6Q+fkf8BdtO9yMqALqVfu/1e61b3G9SZZBSpA9KIy9NykOOguVxhjw2DY8Ls/DEZqF09y57TTnmmeewwSqNK6UBPlW+L9qCxuW5dbmFypEO+G2Vw1gd7EurNahV/wmRc9jrNh0vczGk9owO/UNJ1ag1edR6PzrMbun0PLEzY7qOcB81B6Peb9TaOmotHLUWjlq+RuUyajkZ1W6NWrJG5TWqlqPW1lFrzqilenR5vLpLuuYYEeYXNS7bp0HPz/Zp0JSBGiIi6JONLs88y/ZpTp8qvUetSkrOqqQwvktMGLN0Ks0BZulUqkCl6UFsd9bjpEQODrNoqrTtdZtj6Y1eOc+zy5/ynCbkF1a31tIwaikatXSNWrvGZHfQvtQux9Zrh94vbDD63GOyXJijKJRQMrJ9Qi3oVwgOqm6lVwKBHA+b06c+XTPbJ5STVs+f9AiJoEsdHFSzQb2RwU1Jffw+6H5sO92PkSHQrfR7r99r3eJ+kyrTajpaTR+UznY/98KuVWXR4lp9rmuHGdLSF0XLc73C6XqlRZBvGPO/Ti0jFM32HpYKSqNFQMlBWwc7dq265bnl6MHkuJ9sc/Qa7c918r7kf/hZ1w7jrfI/RtDhs12ntifbyWuHsViMyF67HFlHT0Wufe2k533tchwEcbQ8U/XawR+Qfj1mcl0nm4C5FNcr1lmYiyIYKbx2mFcHS3jthlSKrh3GMjHidu0wv67WknPt8vwDzFWEj4Q6hVp+vWLZrx3mAWC25bXLM2/hZ8HPhT+La2KO67WD/3Xt8jxxePnwoa4d5nzCYl6vlBwZ30bfBn0NzKa9dpi/jllV1w4ztjD36TpFYBD1ul6JuVw7zM3HPK1rhzlcOXp9naIFUo+EZhuf8rj5ZEfY8zE+YXzXUx+1g8crI5ObTua+SGnfcNL7l3kCoeRuOunZIIY3aDxCZixtOuktSJuLVkN6+jLbcYzH9NqLyxERGW+eYwpgwSRiKnGWTSdxUon6YxZvq610FY8QX7TS/myendRoP7z3x8i83Uq9tT7mEWNnXcyBjFjLODPGqqSNFku6qW1xoz3bOV4jKNOpjyKzsiXK1GiqtvwxlUNUf9SjNp3MfJw0jau2ZtZ2XYjMDrPqpTXu434ZBR5SnxezqBAF3dRWR+Jc4Rp4dmRS67jpMPNN/KZADN5ppR6FpEDGCzGT8jqmTI4ST7hLx8OnkzGlTTepjy5jFJKX1fEBmX0l7Cf1R7NPKqNQ0idu4j1lLg0sh8ydCvne1BRK5AD+II6V8bRN12hepfeFGK5YC6nRkq9WW2pEjMTPa2MJaRzmpmHOrZBotNctqRRfA+MJ4sFIfFlqkkT8xYuCJZu1pMrMMdFOoqNSH2XGssTcNtWDEk8YM7s2nMy6bzUdbToTMdCgQqXtuqSgdojXyuxkod7rfTGi1SkbmRUsR0hvEZ6b2AFJk4yXbDqJG2Lu5oaTOLXUgD6WokE9Q8zllFT06klUUYdGy460VOJTNdpXlPzIsyC91sdZLVOld5CoY+Py0x4Sz5DcScnC3A95AmfSs1q1LY1+w+yMWS2dlNBNl+MVEjGTOF8VFZA7YqxH5sDN0RZ2Wntz7FBKukRD2lg/xVYMDjHSKdWITSdz9qVm4RkPieyKtRQ7IbP20DMRGypRAZm3t6n1D1HWQVsDmXU3azpnvVubauagqZ8jIYlvIBIis+hklKCNV5DyLzP9ME4kT5AMqpNY7jqRnlVlpALzIuQ46c22yWpI7KFLNgzP+MhTKY1aMnga4kfLTLkuliCZPYc5tlIKhfOg9U3qImZtSCmetcS32rpMyQZfu9vWWM6flFjrMONdrtGrNZY+ch6VbdWqVaqTjLBMyRNotbWV2aqbDnPXZW546/AcjjyVM2mNGzR3Ui+vtSVsk03adDJ3Sp6NQB9N2iSpz00kgnkvmHNcOTy/iB7SppbqyqFXJCPbndoiGXuZtdXEPK02tbCD1s1GqY0xtY3Wf5kTsan1UGarY0yu07rcrxAWC5xjL5OWa2kboCOeIJBrjtrKSH0cNL1DajtaVWrTybwmKdM5atVr69ConZFYdZ5pJE8btTGVk95pdBjvh42R8YJNtWsy7pOf5Ji1ZrV6jMRd85M8k+ZB2NbauuU5SBtOIi1tTKPUU5RU9CcmbT/EJo9qJyuHOVUbrk75aNRajtriIb6y4WQuMErPqD6KtLjSv9hw4gtKCZ3UPg1agsQz3nAyN1BGjTc1t62y6x1Ggm4fUWnrMjlEQyRSWyu9UWvwrKoIb2ldxEqN6gFizuWs5axX77ZJ3mWeBS/2SeZINPFeMhqPJ4t7bd8mvYvUnkFbKcyEG7SUderBVLrN45nyHGSbLG4+Cv26Xi3zoBZLShcig1J7q+S7jKoBPPxO7VSVSuy4Ql5iXKP6wk2ynJNeeUPLcKWt06bWAukhDElxlHCxZxJhECvU6TEyF0EiQJ2WZ5lri7nKo1oD8d2rmOZalcDTj53WoEm9mVl9jhzrrLTcyW+ttvPi70gplGeQZJ7kppKQGiOeAGpUpT6M9CereKVJW1n8DS4/VTcqA7H+my7HVaWsdOmsTfXaMN43qteHut4qCbF5mGVbaa4GJSrj+PkZpUm167WObmo5z/MMer0L+kWYPb6h5ULiYp22fINDbFH85z55J63WrfxMi1jQUdv/TYe43qzlUSLV4ie0rk7qyPNis+rbaxkRFQf1gWaHkW2ZTyLebq3Wu1X7glhxrcTkCptaCmTuFKL0o5Z8eapW/PrOYeastOSTenzSa+q0Rc5PLjSakl59ukbPz6VMvMRGLafEWCf1JhChqNWioj+U263G4ak7Kat1qsOT2kXE/uBndGqhZaQHURQZkazVZxo0pzIijnG+0eGpH7F0rVootAAgMWirPTiMVmIW8YZau1b9LsxhqrVVmrWfI/0eyanMm5IcIKaJWVpj8sQn7Z1UDk/N/h4xhOxXyZMfs8Ooa6N+QK12alLtRocxuMfjAegrN2ptR61Pcv/c95cew6yWqFH7LXaojWq02qaLnRFPAr3A7CfAOsh8jk3Xa10VTdfrW6HNGVKZblW1/Gxsoz4IogzShmLe64ba7MphroPcRWpFo9apSdZsUosza4mRVGUrLk90SN3Y1LKFWfkbyV5UWlOlLk6qM+K5s3oyvXokiEdhZQQwbjTVjV5doljDSo4kvgrr0DpEJzCvt1ULISqK1ylPjcF3XcfCIRaOHiPs/KDtMmazSHuCXnCt18H4D54DntTSiQWTmf94/kNKjNjrUX1c+EGtWrBarSx4DupD5KeNu9RGwqqL34rnN2WsdtJWqlatpcVD/3lSmy2Rpi6WPTzNIHVO6nuvfhbilZif9Fg8adQWU9pzxCVn9bPQN5HRx059nNrlWBDWSYFXKfMWNvWq0rrmOW6DWqRWy/Sgtqt1iOQ1eo1aa/2gpQIzlh6OW0nb22m+W+2rdQ6j0dWK51Y7RHs7LedV8saEjFgNudegqZAjpK5K7148U9jBPA9MfHOpQ5VqjOuLfZeaPal9kJhx7ntV6fhGlepTOzU7jEd3WvPkuEFz0cTjpFWSyC3GuHvVFF4rfCzQy3NaK62hlZasKXkr93lD9/tQct6gdXnUVq7XtgSzqeF/rqYN5Qotj1iJ2SGKdxdHzMKRtmJys95r+OR4xMtnbX1F9exN3WQkJUmu2uh+rKIgUbBNh0hSrxZycIhF3PSpZRwCFkJS2KmdmbXejWrnpO3b1FrYaxs1aFm+VuvZaHu5+oceEpSq1Ieq1KZJHwtzC+SeldYWmTGO8QvM5lnvbyO2peLnikUQi9xrOz+vjCB8+tckKzdpmzarpZQezZZSu+vcQb0eKeESAZQ5WEL2oftuaM9kdjnKIVamUc1Xz5Yee6vtongfrXpoaEfh6TQOT/ghh31qUzYd1vF4vE/ca/uIlm3W1nlymDfy+X8bTiIAEmGTuGSTPLVVKnelefWvVcvSJ48lq1G5/o57t1qPxP/vtX2VvuBdx9/8u10C7s/J3X+P373XNlW85Vm9ihwLfKgkrqYLs8jv+xPb3mscRfoG0qPCcxiIrkjfFfNosTpLrXWm0folZRjzqMUiSQuX1RDPvlMPE6NoaEvFYvTqGW+qjzUka4D2ZNJ2XsrspL6/PKvX6n0mtUZ9SmXnMNaCVZ6yly/WFzFgRGfQ58AM6lH9FESXZv2lSn7yzRLSq8fTp/4Gnk+VSGStPnudarf0wDAetan3EN8A43lzarU3HVZV2NB+3qTe5GZq11ef34PXLGtQbaqOs8Nsx1p7poh9SU9A/Ij6k/xtqI9WO4xczFpWqlSS5Rli+EV5/YzWYQyjV28G9rbRa8u4GeJNm1rzNxzms0vLh1UkNpzMu560VIxaM8XDlPLbaCsmXgZG+jA/b1ixILJf+sCDtkiybtLNCNqoaam1FR91z+r17xpJxDMvEgFptA8vucd6FyhBs0P8FmP94U+imrXDfAK51qA9ijzPYta7YpxO0tpqqyD9rUq1Fx9PvGw8kzw7RL1HtVvo1eB5oPVGoKTO3hyBqpO/DpawiphPjliztDbibXRqaaUP3Gp9qR1GOFctHEZj4clIDL5RjySP2E5qkW+O8oj1GpLmEsfBvAGM8klrOSkFqVky9jVpKzRrjyD3XvBMRKUWRuiO2vZL7Fa0bbUkjeoNSy2fXX6GHDlo1fuetO4hviDRS4xbyEhzfvpP7i59aoz9iZ3HCgSDy2NMrVqu/Gww2qdBbTHGgjBT/lr9WEmflKBe7Q1mAg3q03eqK0bUMftZ4iaNtvHw1SWmiCfvJGIjPSPx/2XUe7U2SOskUdhWPULMUbjZcsJiDWqDMXNH/H/MARErXWtvpE72RNrGKtm1UXuQmL0v5b1S+12rx445jrVet3eIWkxqJeExT+rbSn9oU1tGSTHWmJR0tarHoCVE+hJtqh2r8yCqG79U6j3LKEuT2hE8WYXWEhEOjIJUes1Oj7k9CoK8ycinjGJJ7ArPlEpMstY6IWu+9Q4zYaSlk3RILwJ3lh7F7NC7khYFPoRY61Z7WNIWiO2btU/U67Xr1PPBuK60OY1DPxjHdFrPJK7WqYXvtMQj9or5j10qQ5vqO00uP3H86+ZCdOpziUXrU+rQSmHNDolhbjr0i8VjnbWMtW7T4QmlXts7sbCb2hZILA99EIn1Sw1r9KqIQY+pDGFWf6c9lbxaSuUwg0MiWVUqWfl5AunVwC8U/wKzWCV+mCNDndoXrHvX6dXb9Ls884i1BXK/QcY+ENPDM6DiaXd6fazWlNsUiZrlGFG18oennWVmTqethbSOtcNaWpPDmhdSGuRuYhMmh7WNW4cxTplhInayT+nHXITa5fkpnVpsaYEwYjBryyAxeYwRSTRFRr/GFY8Zlki8r1nbPUQSEUHDbBx42eKPSp8QZb9zWNWzc4hpTGrjQUiY1trmYJy6Ui8Sz0vVaoVmzavE33uHta0mpd6pn3DTD9hINhzcZm2HxWpivFzKKCKek4P3jzmqQ/ISpQVEZENqIJ7EEh+p0dYO/SewxwymyiH6WWlty0/pNqm9aLSWSF829yDGVK+lBKF9wPyANqUTkTCMYs7aask8lc5hdij61UJYWoVGey2NwyyQIdWBPBYnHoKMYmHV4Q2H8bkmlgqZKyitZLYkUjalBzBqKUfUfkgpx7MYmK+FWWeNwxq5iI2PLke7kDOh2qSS8Fj/e0NbU5lPMmiJET8Ma0VI5B9WrNHWc9QamK3FqNYCs1YwslA5rIaKMSnM0kKbuP5cNYzryupK6FW3WkY7hxXPZc5ro3lqlBfmnz82V018Z+nFNZpGaefEH5LedeUw03DUEoQ5StcO88Tz8yuj1uncHjdaw/BsvaR8Sv77sFI+pP+ZRzHyHEyJmEvvSEon5jng6UqM0YvnNGr7h5FBrI3aq19WOUSbMdqGNcLm5BmjjyP+9ezWmZWGWdJN8oZkDVhED0WzzeSlDA4RzWzVpLeB3iXmM7UOTwr36gk1KZ/oJWNervhEsH0yFjOpj5mfEpGYQeMqTWevXLE+CCK6s9b2Tv2+1SeBK7VyGDms9b6z1hhpNTG3L/vxncPIeav1GW22+JFCCiubYKZLo+UYtgzPusE3lPyJ79NpXcZK44/NR5OVXVqtBVIy4engSYg6pap1eS7P6PD8icTApAcu7bxY587lVRar1IepUu2ftDXFGofoC2NujvSU8CTmhsP83DGVEGn5OodVFDYcnpCa1fPMs9awGuHSs9Iwf6XXcoDoEmJl0qLPWpdlJoaMIdQur/Yyq28qfkWneZd8iYcjo0Kza1Y8g0l9ofz8HmYwd1oCK21f0F9r1EtGmy82K48OZ39n9U5SAmuH52NlRF4I9NpPwupfGPUWDxHjA1J3J20bMVL++LMYYkUnrY2YByCRdqmLDz2ZUKsFkD6FWEHxAfBc7ePPLoh3P2qrJpHuShXA839SZqT129QzMTaFeGmrRAe19rgubBpKN7RA9EF4YWW5DW2nKvU0MCt/SpYNlrhX7hK9vDkquOGwptnoMBNBat7ksIZrttxD6gNVqkDnMANLeqt9Yis9sUFtKp61fIp/q2MSjZabTfUZYXnFY5y0ncOqmfkPq4E1qlyXON81WvHwH0YKe/XuNhMtRKLX+dtwj0e0Jfe3Y9Q3r/Jbxi9Xr/N43FTyPjrMdMJMGUQTa4cxZInxY7wA9rBXfxOxIJTS5kbqNpw8iSGe4aAtEEbAW7XYs/oU6JGhxXk8gvq4Dg9Hij7v73Ou9ltGk2+WiMeiJb3DKESl/h1iPJ3DHPNK65JEmOQ7nggYteyvkpS5nJV6pWK/8TQjejQSQd90GEXsHHqfKOtSBqUN3lRfWjwo6bWJT9E5zLCR+RKYnwWb+ng05bEysNoT3lB7MiVfFPE+6dHebzFu96hX/9bp60qNe7wnm/9+y6yCVQXW6Un16t2LvcCMMymBQgOzSDFjdHRY4R3z1qXN3HSIXQ0OcWpYAswkmV1+kmRweOIao5itw2xJKX9Y70lmbOH5llX2KEnSi630rPZGP2fDjeo5YSyocXiCB/0YzDN6qDf00N/neGmj/vXay5g076BwP8/173L7zHV8qvD3uDd087rrz2DBU8Di+2FmlYzK5qf3am0F8tgynijCc2kbrlGvT3htahmFz5TX3Rq01W219MKPbT/RBxFGrPoHzy3HLlutTxi5xFgCxgla7X1I72/TYUX+WtsIzNKd1P40Dis1bTg8M9FqfqS3M6g+ed2zRnuBmw5zbPNz4uhjixUV+4JZupi/vM4xubzIHNxeW+pGvfn20V8xU6lR+4UnZYQYVodb5xi0OYN6h5W2J1hz5uFfseaP9GPE+mxqHcCKJ48fIdYYbX2t6t9fR1dtuJQ3jEZuOqxFMjk8Hb3psNbdoG1QpzUDkbONB66zceeVNu651oZ7fMbrQ8/1flrzb9YZzFee1KLIuHheXXJKWkv9kHk1t/0geQYh1wU8LyMea37q6tMaPKjll2NmPX50WEmo1hrTp77xrLZFfG6sITVoSyitNerdp/Ze7jqp9UKUF+ucSI9aajvWZYCPNDrMhZdREvHQZ/WT8VY46ZvKOEynUaLp3r33txmPzS1f7xjEgKvUe8UzyXlF4VmtKyLr8NfwrGajLa6UOUTg0I/Odufh+2yscaeNR++14R6fDQ/KWJFS4q0SC8BM39VVWfPKADKCI1EqrI8r9rJTC9+q3cU7uOBHVuoP4OkXKYESaZa5ebNrXXejRG6k6ID47Vhj+b79UgZlzB4zCeQTRrjbtY749A8rUOO9fnherde2S6wRZrFhVQ5p63ot0ZJnaWkRscJM91FrGdrL26nYUL+oVx8Oqxh2SW3EA/FUQV7jB7OdOi1p0lYPLs99RJQaTw2KRzE7xCFa9Rgxy29IPg5Wid1wWCVLPDmx0XjOB28nkLdAyHharx6IlMzcJm04icm26o10ag16hzla0hJg5letbQVme+DdNY16TvJUtUSBJc6JFeo31HfCjExpU6SHi3F1mWEjcUSJQGxqGcDsAkSRJQ/CEU+gzskjGLSNkFZKnsyc1VuuU9v28DN2G9qijQ6j9cK119KL+ZDSvx615udVusQK1lpWK60FWEUG8xoww2B41BfYSGVKrIeMQGH+dZ+88E2HdZzl995h9miX2jKsIoyn8mWFgk21YqPD+v6rf1AVz3ahjfq05mCtiNGtznNrtS5ifBDv3pJSO6n1XY1x3q8Eanqb6LRqIfCmBYyRycgrZn3VDs/8iv3If5PW0vxU16A9lcblsYVebcLtfNd6b4nRNOoVYz1paR9Gl+cNIWaRVweTOWt4Rh5PVyLOe/e1N9a4+saD18dTJA89lXeX/lhfstU6I2MwjfYnMTOzdeiVbTqsxykjJpPWiNFh3qL0h27qKvNiZMxZbCDWaMFMZonNYF0GjBtfq90QC3bzr3ZYOfnudLR3pAPjSZXDHJDrFYuC9lquhyfCET2Tuaijy2O8g8Nboepk9cWf3NQjZWxfWnN4vKP2tWSeVOWwzuCoNQH2Z1AlsN746DDGLqPQYg3EK/u0HN+s73c/Pf94RPzuP5lngzGUPFKNldM/vf/d65Gt/sms0bwusFjvST2NWfOKOeMytid2oNJ2AeO8lcNqBYO2ho2WJsxImd2nsZv7/aKHvKYN9/jz2+IxPt7urtOm3t9ejsnKPH6nddrvh1vnUevs421vpXQxD75yGDOWNlcIy+yBTls8zP/6tCTJjDaxQI3DPMJJPbL8LHyjVh4RyE7b/E97bRsO88nwBDueN8Y6nfDQJK35yYBGfcbbUWdRScbvMfKT57e3LkclMLqT39CIZ+1bh3mOlcuzuFdbKfAT/VvtWWOdTzyXgBFmeHaz2h6sdbp6xV7/Bo1nIFV5TZ8mnSmjDHiH6qyek8SzRtUTsXXMa0L7jCcHJHerduuutRbP3YXfc+H3nKc1Fq9/9T+xQe1ae//If3/sHfPVH7/P8nm3/O/z1Pj12q1bDpdKz+9Ten5rah/as/5vd+1/Op/+2Bz817n6Q98eK8HlKZcsXb9Ogd+q2x+hu12WFtX69bWr/KeS6VmnfXzMzqzbxn5u7f2c9ns96p/Xjn9u6n99rn6b5frtvs36ftbvUfd+f66/lumv99g+r658Xu36PevuEnR/jb6/tr5+rk3/dbbt80rOr7cfv9+9fuu/dcvFH1+q+Ymf+OmP+fRrW9Rf3y6Uz/Pn6PB0Pq1nd/8rafRHl93f5gfZYP5f5dN/xbL7eb7s5/mr5XP4uam3VmL+u1vW+718lksbrJcpl5/fv/utV1+/t/x5Zffz9titnevXsd9H0c+jaKdG/jEl9vcrV8tbm8+x6et4KL+W/WO17Y9V7I8oseuq8ZjN+2MsrU3drNZy67p9Tp39o/LyW0mWrIPL293/vp/+CB1+7/KyVKrW9RU+p539o8r5H+OJ/f6Wb+nr/NayE+b8fjrH96/uo/8U9n4bf9lzW+7M//3o/4Xff91zC/zjH//4xz/+8Y9//OMf//74v+DjP+zPhyNexSP+lp7/C3tl37/HXsG+P/bYnfrvx/68E3068Nj9v3isrPckvQnsC72IPX9G+PS93/OveK/n/kr7/gqX/hoX7k+u1rUGKvcXn9a7f+3v/RVPVT/0a33Pr50+V373r/ODqZr12ef7fq0fPLd58Nf2wV/vT7M8Wd/ck1+sYHzfuQ/lt1W+9/96f45a5XD/r/fnSJ4Nvv/X5gEKsoJSd8+vovJ952IV84d+bR78tX3k17sZya/3pxmr4N//6/jIr8ODv44P/jrf++v9ZQO/3pdfrCtx969Ybf/uXx8qsfj17vu+cP/p3rvX/lvYG2zjXUe99se999bv2B367XO3E//fXuPYF37/Wfx+4D743x8/4437+pHj30Zb/HiqcdxX7p/+mPDppd/z8LE7fu+V37Y+1d8+eORubB8OohLnMV504f+/64yv/eeLeNx+bDve+zbnF98arHfs1/4+vyQlHz7n7hTj9xe+FduN29DyHcRW7MRrs945lzE6FtR+OJc4I+TxyN/hg//3mDI456VP04E//p/+zLvZ3z7jlftyreNCGVvnuDf++3qKfOXT+UPM255P9b/WOued/3YUlV/n6G3vg6x3XPBfvov6/bxmGcjnoHasc9aOT/vJmsfuxvK790g5x9Ffx2NPHjl2z5ejo0eOCSX0o///4aNuWqXHy0c48nClNr6Nnt/jdfL2edt++3BZeemP2E9l6+FjX/ucnvrjjx9JRbCU5zGte9Fm3m0DcfQ7n6/XjxxxGHO15X7yvwVfOPC+9NtTn+6H0yx1IDNY13rePu+Nv++ep7fOOVtRp3WOlLZIWoF1jpfW6nPzsOtL/fMHj3y8nMgRj5dcHIcSKK3m42cE+/CD/3voSLSWj6Uh2A2U02Bx9mLL87Ad2Yl9rQt/xqX//fFjrz6zZcvnrNuy4YzPadlwzvotG854rGXDcetof7VWy4YjP6dlwznrtWw4+rGWLR+3fsv26TnrtGw4a73WCkev01rhmEBSynsgcP5IefnGXdyy/VvxCPn+J3/eK3+dQPOd+8Jtevbbaxz177GVffy4V740vVnjuNe+/fvbGsf9h//9/I7jXsTW8zxamOfRymzeOvcvMYKSYyV/vbUeE1YWl5VcZUXa1l2nFRLlPc2Vu9bVv2SdaFlJSt5pIO9JknXe+nikrM3d6aq48tZNvPNNVsG9jv0wGV+WtdvwxuH8bqxet/IrVvTEe+sr3coI9RyPuXZYFz5ca3SySqHskf/xhnVZp1jW0ZNfZGUsOR8paJ2sjCnr14WrT07WuJfRblnXWd4XKOvTXTt5Z4K8iS6/IVPeKHetK4nKm1LxzvnWXTu8RU2uLHeUVIpiopPkVY4RhWWlcVFKiEiusZq2vBPk2uGtTJIjeQdp5WSFz3CkvGNTlG6drJUvq5vLqtvXumKlrEcm75jpdR3T1l3runiy1r2s/ijvzx20VEiqJOWSqmvV41rL2XWMB921XtifV2J+N397Hv3TM18XnrkN/y/YhWApnmn/9Dzah2+9DZOW6aN63WH/i3jmafxf2rpnvraEq8OzC0eFNv5K28/Vs8UbPYh1L5z5P/1Z4hk987Xvx3jOmf8V5zzzViPsufI1F9d+5e/1o2/7wj2fxTuFVPwzpedbzdE//Tnnsc7v63liBf/s/leyhP/bH/tjzPm/x6NP43658o8+pdi/7z+987+KMv9csZDPkiLP1JL86I/ec4jNisKvvX29qe7nXwOtyep10NYcRA/lWcxjiBscxLP+l/bzoff//uTO12r3Jcfo31xHD+ksWr+L6OP+EGntxvtcRu8mpE3SIPGIZ7dalHO/ZyceH7yOq3SVsP8wpvqj/yRRjmfR4zvTFEGBn1OJCmcEfaSkfRupSL9JlJGW7tt4pHiEN/P13DPfWSkrZ06iNqfxDrdVyJ7EM/X1z1JpfO2v9OKenK1/lVVv/Tr6T880+nS4ktqrqFX4tn3HUbhm0A51+U0sZdDm03Nu/56vIfXymfrmz9RXv5nSZ550LpMhl59/hV13obX0+tYvX/pPP0S2YI341n3W5Fmszc9iv+9DHOv4NvbIzlLJXOUh/eUNTfGzZImEy7cp5RLNuzv9j6XkP/zZx8r4b/rrZbz+Q+c+j2XoOFpQ1LTP1UBS+WPst4u+4Y6rZfA+i7w+hftK95uo7D+jZmHPx09Uu1kXb1sJ6e1l+3DX8Wex7QrpumnRbh99u6atRxk2We60aidEL7QRN+uPpOVCWyypD+taAMQOYInvKrFS89e1WrfvAKtwfE/axZLdvMZ92txm9FDNelz7XLegwvW917idixfRoznWe8voprT3B7HtEhVhZS7dRTz/X2qxz9WXkByc6TmXesSup7WXauvDv396vb/FvoSU6r177nmzRAjLcL0jLc/H8bibHG56K9faUkKfFzdKRNDrMpaTI1XjWfzlW61HEis71xL3o1qOu/28u+zFM+1/ii+56p/czulX0S79qJ7Cv+6oU9d6rXDly5jSjZj+v63YnPN7jrodZbn7KIkigMZ997vpP30V9drz1zxIub77zE89zLt81bvOfKlxqPMVOlt61MW9Z6E3f77ie4v6991lNd4Tvoezflb/8CHdbmuy/pk3I1nPUi/7MnJ46MxX8Z6XqsaXqssPD56DUgJPPUdQ7j5+tfZ9SmrVot08+9zBh7/PDr+I9fNiJSUov7lUr3PUOmXxsausx/1z0/LrrnJXL+zx9D9WOx67wu2acn</a:t>
            </a:r>
          </a:p>
        </p:txBody>
      </p:sp>
      <p:sp>
        <p:nvSpPr>
          <p:cNvPr id="48" name="WORKBKFUNCTIONCACHE1" hidden="1">
            <a:extLst>
              <a:ext uri="{FF2B5EF4-FFF2-40B4-BE49-F238E27FC236}">
                <a16:creationId xmlns:a16="http://schemas.microsoft.com/office/drawing/2014/main" id="{00000000-0008-0000-0300-000005000000}"/>
              </a:ext>
            </a:extLst>
          </p:cNvPr>
          <p:cNvSpPr txBox="1">
            <a:spLocks noChangeArrowheads="1"/>
          </p:cNvSpPr>
          <p:nvPr/>
        </p:nvSpPr>
        <p:spPr bwMode="auto">
          <a:xfrm>
            <a:off x="2407152" y="3232317"/>
            <a:ext cx="638175" cy="485775"/>
          </a:xfrm>
          <a:prstGeom prst="rect">
            <a:avLst/>
          </a:prstGeom>
          <a:solidFill>
            <a:srgbClr val="FFFFFF"/>
          </a:solidFill>
          <a:ln w="9525">
            <a:solidFill>
              <a:srgbClr val="000000"/>
            </a:solidFill>
            <a:miter lim="800000"/>
            <a:headEnd/>
            <a:tailEnd/>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000" b="0" i="0" u="none" strike="noStrike" baseline="0">
                <a:solidFill>
                  <a:srgbClr val="000000"/>
                </a:solidFill>
                <a:latin typeface="Arial"/>
                <a:cs typeface="Arial"/>
              </a:rPr>
              <a:t>Gjrjx29qe25bEzHiqHj517O9L5+BmP1ZTHzscIGvz3h49ev848dKXP73eF8YnVtuv6hjcSUgaPYbWtXIfuTQuVe9I3/aA8qnWgKbjPn/10ZOu2j/qpTmF8MBA8vtXLR+pv30NGu0T3/y9eH6NeuWWGVnkU7C6fcnUcJJ+Tx0MOosWRfNw8czUufKyKPuyLB89C4jkX6nVIL+G2OiFNG75nf6bpwXF3RS9uR3seU+72WOb9R2arsRdtHq58d9ToU1VXR4ouk/V4TCMpn7nPGuj+X7X58m213IPXF/F6B7FM3FVacj2ScccQTflXLOmS1h9cjpSt6vFpv+dmj0AswmU8+jjGW9Y7B30NRIruatlQF296yajl76KGYP5w+fjUa71pI+4+5q6rrZuSm9dHLh+ON65aph817nM70nBT109TeDeRl/Gu2Rq90H7LP93BZ14Z3B735u/WD0o81J+53eP7T3cQU/vszrPvinP/93w+7nNmEt8/a/jP6dzd6FWcxTIjvxzGNirbwhfRMh7F3/9/nCUMKA==&lt;/compressed&gt;</a:t>
            </a:r>
          </a:p>
          <a:p>
            <a:pPr algn="l" rtl="0">
              <a:defRPr sz="1000"/>
            </a:pPr>
            <a:endParaRPr lang="en-US" sz="1000" b="0" i="0" u="none" strike="noStrike" baseline="0">
              <a:solidFill>
                <a:srgbClr val="000000"/>
              </a:solidFill>
              <a:latin typeface="Arial"/>
              <a:cs typeface="Arial"/>
            </a:endParaRPr>
          </a:p>
          <a:p>
            <a:pPr algn="l" rtl="0">
              <a:defRPr sz="1000"/>
            </a:pPr>
            <a:endParaRPr lang="en-US" sz="1000" b="0" i="0" u="none" strike="noStrike" baseline="0">
              <a:solidFill>
                <a:srgbClr val="000000"/>
              </a:solidFill>
              <a:latin typeface="Arial"/>
              <a:cs typeface="Arial"/>
            </a:endParaRPr>
          </a:p>
        </p:txBody>
      </p:sp>
      <p:pic>
        <p:nvPicPr>
          <p:cNvPr id="313388" name="WORKBKFUNCTIONCACHE" hidden="1">
            <a:extLst>
              <a:ext uri="{FF2B5EF4-FFF2-40B4-BE49-F238E27FC236}">
                <a16:creationId xmlns:a16="http://schemas.microsoft.com/office/drawing/2014/main" id="{37C14F0D-F81B-41DB-B9F0-0F7062ECA08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9200" y="152400"/>
            <a:ext cx="7143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 name="object 16">
            <a:extLst>
              <a:ext uri="{FF2B5EF4-FFF2-40B4-BE49-F238E27FC236}">
                <a16:creationId xmlns:a16="http://schemas.microsoft.com/office/drawing/2014/main" id="{7CC2EFC4-EF4E-82F8-9945-1021BA5E76FD}"/>
              </a:ext>
            </a:extLst>
          </p:cNvPr>
          <p:cNvGraphicFramePr>
            <a:graphicFrameLocks noGrp="1"/>
          </p:cNvGraphicFramePr>
          <p:nvPr>
            <p:extLst>
              <p:ext uri="{D42A27DB-BD31-4B8C-83A1-F6EECF244321}">
                <p14:modId xmlns:p14="http://schemas.microsoft.com/office/powerpoint/2010/main" val="1938480205"/>
              </p:ext>
            </p:extLst>
          </p:nvPr>
        </p:nvGraphicFramePr>
        <p:xfrm>
          <a:off x="1001432" y="3093618"/>
          <a:ext cx="4090323" cy="1252220"/>
        </p:xfrm>
        <a:graphic>
          <a:graphicData uri="http://schemas.openxmlformats.org/drawingml/2006/table">
            <a:tbl>
              <a:tblPr firstRow="1" bandRow="1">
                <a:tableStyleId>{2D5ABB26-0587-4C30-8999-92F81FD0307C}</a:tableStyleId>
              </a:tblPr>
              <a:tblGrid>
                <a:gridCol w="1271697">
                  <a:extLst>
                    <a:ext uri="{9D8B030D-6E8A-4147-A177-3AD203B41FA5}">
                      <a16:colId xmlns:a16="http://schemas.microsoft.com/office/drawing/2014/main" val="20000"/>
                    </a:ext>
                  </a:extLst>
                </a:gridCol>
                <a:gridCol w="939542">
                  <a:extLst>
                    <a:ext uri="{9D8B030D-6E8A-4147-A177-3AD203B41FA5}">
                      <a16:colId xmlns:a16="http://schemas.microsoft.com/office/drawing/2014/main" val="20001"/>
                    </a:ext>
                  </a:extLst>
                </a:gridCol>
                <a:gridCol w="939542">
                  <a:extLst>
                    <a:ext uri="{9D8B030D-6E8A-4147-A177-3AD203B41FA5}">
                      <a16:colId xmlns:a16="http://schemas.microsoft.com/office/drawing/2014/main" val="20002"/>
                    </a:ext>
                  </a:extLst>
                </a:gridCol>
                <a:gridCol w="939542">
                  <a:extLst>
                    <a:ext uri="{9D8B030D-6E8A-4147-A177-3AD203B41FA5}">
                      <a16:colId xmlns:a16="http://schemas.microsoft.com/office/drawing/2014/main" val="20004"/>
                    </a:ext>
                  </a:extLst>
                </a:gridCol>
              </a:tblGrid>
              <a:tr h="309245">
                <a:tc>
                  <a:txBody>
                    <a:bodyPr/>
                    <a:lstStyle/>
                    <a:p>
                      <a:pPr marL="112395">
                        <a:lnSpc>
                          <a:spcPct val="100000"/>
                        </a:lnSpc>
                        <a:spcBef>
                          <a:spcPts val="775"/>
                        </a:spcBef>
                      </a:pPr>
                      <a:r>
                        <a:rPr sz="1100" b="0" spc="-5" dirty="0">
                          <a:solidFill>
                            <a:srgbClr val="474647"/>
                          </a:solidFill>
                          <a:latin typeface="+mn-lt"/>
                          <a:cs typeface="Noto Sans Light"/>
                        </a:rPr>
                        <a:t>Revenue</a:t>
                      </a:r>
                      <a:endParaRPr sz="1100" b="0" dirty="0">
                        <a:latin typeface="+mn-lt"/>
                        <a:cs typeface="Noto Sans Light"/>
                      </a:endParaRPr>
                    </a:p>
                  </a:txBody>
                  <a:tcPr marL="0" marR="0" marT="98425" marB="0" anchor="b">
                    <a:lnT w="19050">
                      <a:solidFill>
                        <a:srgbClr val="F2F2F2"/>
                      </a:solidFill>
                      <a:prstDash val="solid"/>
                    </a:lnT>
                    <a:lnB w="6350">
                      <a:solidFill>
                        <a:srgbClr val="EA7600"/>
                      </a:solidFill>
                      <a:prstDash val="solid"/>
                    </a:lnB>
                  </a:tcPr>
                </a:tc>
                <a:tc>
                  <a:txBody>
                    <a:bodyPr/>
                    <a:lstStyle/>
                    <a:p>
                      <a:pPr algn="l">
                        <a:lnSpc>
                          <a:spcPct val="100000"/>
                        </a:lnSpc>
                        <a:spcBef>
                          <a:spcPts val="865"/>
                        </a:spcBef>
                      </a:pPr>
                      <a:r>
                        <a:rPr lang="en-US" sz="1200" b="1" spc="-5" dirty="0">
                          <a:solidFill>
                            <a:srgbClr val="474647"/>
                          </a:solidFill>
                          <a:latin typeface="+mn-lt"/>
                          <a:cs typeface="Noto Sans Light"/>
                        </a:rPr>
                        <a:t>1,009.2</a:t>
                      </a:r>
                    </a:p>
                  </a:txBody>
                  <a:tcPr marL="0" marR="0" marT="109855" marB="0" anchor="b">
                    <a:lnT w="3175">
                      <a:noFill/>
                      <a:prstDash val="solid"/>
                    </a:lnT>
                    <a:lnB w="6350">
                      <a:solidFill>
                        <a:srgbClr val="EA7600"/>
                      </a:solidFill>
                      <a:prstDash val="solid"/>
                    </a:lnB>
                    <a:solidFill>
                      <a:srgbClr val="F2F2F2"/>
                    </a:solidFill>
                  </a:tcPr>
                </a:tc>
                <a:tc>
                  <a:txBody>
                    <a:bodyPr/>
                    <a:lstStyle/>
                    <a:p>
                      <a:pPr marR="394335" algn="r">
                        <a:lnSpc>
                          <a:spcPct val="100000"/>
                        </a:lnSpc>
                        <a:spcBef>
                          <a:spcPts val="865"/>
                        </a:spcBef>
                      </a:pPr>
                      <a:r>
                        <a:rPr lang="en-US" sz="1200" b="0" spc="-5" dirty="0">
                          <a:solidFill>
                            <a:srgbClr val="474647"/>
                          </a:solidFill>
                          <a:latin typeface="+mn-lt"/>
                          <a:cs typeface="Noto Sans Light"/>
                        </a:rPr>
                        <a:t>526.9 </a:t>
                      </a:r>
                    </a:p>
                  </a:txBody>
                  <a:tcPr marL="0" marR="0" marT="109855" marB="0" anchor="b">
                    <a:lnT w="19050">
                      <a:solidFill>
                        <a:srgbClr val="F2F2F2"/>
                      </a:solidFill>
                      <a:prstDash val="solid"/>
                    </a:lnT>
                    <a:lnB w="6350">
                      <a:solidFill>
                        <a:srgbClr val="EA7600"/>
                      </a:solidFill>
                      <a:prstDash val="solid"/>
                    </a:lnB>
                  </a:tcPr>
                </a:tc>
                <a:tc>
                  <a:txBody>
                    <a:bodyPr/>
                    <a:lstStyle/>
                    <a:p>
                      <a:pPr marL="148590" algn="ctr">
                        <a:lnSpc>
                          <a:spcPct val="100000"/>
                        </a:lnSpc>
                        <a:spcBef>
                          <a:spcPts val="790"/>
                        </a:spcBef>
                      </a:pPr>
                      <a:r>
                        <a:rPr lang="en-US" sz="1200" b="0" spc="-5" dirty="0">
                          <a:solidFill>
                            <a:srgbClr val="474647"/>
                          </a:solidFill>
                          <a:latin typeface="+mn-lt"/>
                          <a:cs typeface="Noto Sans Light"/>
                        </a:rPr>
                        <a:t>92%</a:t>
                      </a:r>
                      <a:endParaRPr sz="1200" b="0" dirty="0">
                        <a:latin typeface="+mn-lt"/>
                        <a:cs typeface="Noto Sans Light"/>
                      </a:endParaRPr>
                    </a:p>
                  </a:txBody>
                  <a:tcPr marL="0" marR="0" marT="100330" marB="0" anchor="b">
                    <a:lnT w="19050">
                      <a:solidFill>
                        <a:srgbClr val="F2F2F2"/>
                      </a:solidFill>
                      <a:prstDash val="solid"/>
                    </a:lnT>
                    <a:lnB w="6350" cap="flat" cmpd="sng" algn="ctr">
                      <a:solidFill>
                        <a:srgbClr val="EA7600"/>
                      </a:solidFill>
                      <a:prstDash val="solid"/>
                      <a:round/>
                      <a:headEnd type="none" w="med" len="med"/>
                      <a:tailEnd type="none" w="med" len="med"/>
                    </a:lnB>
                  </a:tcPr>
                </a:tc>
                <a:extLst>
                  <a:ext uri="{0D108BD9-81ED-4DB2-BD59-A6C34878D82A}">
                    <a16:rowId xmlns:a16="http://schemas.microsoft.com/office/drawing/2014/main" val="10000"/>
                  </a:ext>
                </a:extLst>
              </a:tr>
              <a:tr h="309245">
                <a:tc>
                  <a:txBody>
                    <a:bodyPr/>
                    <a:lstStyle/>
                    <a:p>
                      <a:pPr marL="112395">
                        <a:lnSpc>
                          <a:spcPct val="100000"/>
                        </a:lnSpc>
                        <a:spcBef>
                          <a:spcPts val="825"/>
                        </a:spcBef>
                      </a:pPr>
                      <a:r>
                        <a:rPr sz="1100" b="0" spc="-5" dirty="0">
                          <a:solidFill>
                            <a:srgbClr val="474647"/>
                          </a:solidFill>
                          <a:latin typeface="+mn-lt"/>
                          <a:cs typeface="Noto Sans Light"/>
                        </a:rPr>
                        <a:t>Net</a:t>
                      </a:r>
                      <a:r>
                        <a:rPr sz="1100" b="0" spc="-40" dirty="0">
                          <a:solidFill>
                            <a:srgbClr val="474647"/>
                          </a:solidFill>
                          <a:latin typeface="+mn-lt"/>
                          <a:cs typeface="Noto Sans Light"/>
                        </a:rPr>
                        <a:t> </a:t>
                      </a:r>
                      <a:r>
                        <a:rPr sz="1100" b="0" spc="-5" dirty="0">
                          <a:solidFill>
                            <a:srgbClr val="474647"/>
                          </a:solidFill>
                          <a:latin typeface="+mn-lt"/>
                          <a:cs typeface="Noto Sans Light"/>
                        </a:rPr>
                        <a:t>Revenue</a:t>
                      </a:r>
                      <a:endParaRPr sz="1100" b="0" dirty="0">
                        <a:latin typeface="+mn-lt"/>
                        <a:cs typeface="Noto Sans Light"/>
                      </a:endParaRPr>
                    </a:p>
                  </a:txBody>
                  <a:tcPr marL="0" marR="0" marT="104775" marB="0" anchor="b">
                    <a:lnT w="6350">
                      <a:solidFill>
                        <a:srgbClr val="EA7600"/>
                      </a:solidFill>
                      <a:prstDash val="solid"/>
                    </a:lnT>
                    <a:lnB w="6350">
                      <a:solidFill>
                        <a:srgbClr val="EA7600"/>
                      </a:solidFill>
                      <a:prstDash val="solid"/>
                    </a:lnB>
                  </a:tcPr>
                </a:tc>
                <a:tc>
                  <a:txBody>
                    <a:bodyPr/>
                    <a:lstStyle/>
                    <a:p>
                      <a:pPr algn="l">
                        <a:lnSpc>
                          <a:spcPct val="100000"/>
                        </a:lnSpc>
                        <a:spcBef>
                          <a:spcPts val="910"/>
                        </a:spcBef>
                      </a:pPr>
                      <a:r>
                        <a:rPr lang="en-US" sz="1200" b="1" spc="-5" dirty="0">
                          <a:solidFill>
                            <a:srgbClr val="474647"/>
                          </a:solidFill>
                          <a:latin typeface="+mn-lt"/>
                          <a:cs typeface="Noto Sans Light"/>
                        </a:rPr>
                        <a:t>599.7</a:t>
                      </a:r>
                    </a:p>
                  </a:txBody>
                  <a:tcPr marL="0" marR="0" marT="115570" marB="0" anchor="b">
                    <a:lnT w="6350">
                      <a:solidFill>
                        <a:srgbClr val="EA7600"/>
                      </a:solidFill>
                      <a:prstDash val="solid"/>
                    </a:lnT>
                    <a:lnB w="6350">
                      <a:solidFill>
                        <a:srgbClr val="EA7600"/>
                      </a:solidFill>
                      <a:prstDash val="solid"/>
                    </a:lnB>
                    <a:solidFill>
                      <a:srgbClr val="F2F2F2"/>
                    </a:solidFill>
                  </a:tcPr>
                </a:tc>
                <a:tc>
                  <a:txBody>
                    <a:bodyPr/>
                    <a:lstStyle/>
                    <a:p>
                      <a:pPr marR="377190" algn="r">
                        <a:lnSpc>
                          <a:spcPct val="100000"/>
                        </a:lnSpc>
                        <a:spcBef>
                          <a:spcPts val="910"/>
                        </a:spcBef>
                      </a:pPr>
                      <a:r>
                        <a:rPr lang="en-US" sz="1200" b="0" spc="-5" dirty="0">
                          <a:solidFill>
                            <a:srgbClr val="474647"/>
                          </a:solidFill>
                          <a:latin typeface="+mn-lt"/>
                          <a:cs typeface="Noto Sans Light"/>
                        </a:rPr>
                        <a:t>284.7</a:t>
                      </a:r>
                      <a:endParaRPr sz="1200" b="0" dirty="0">
                        <a:latin typeface="+mn-lt"/>
                        <a:cs typeface="Noto Sans Light"/>
                      </a:endParaRPr>
                    </a:p>
                  </a:txBody>
                  <a:tcPr marL="0" marR="0" marT="115570" marB="0" anchor="b">
                    <a:lnT w="6350">
                      <a:solidFill>
                        <a:srgbClr val="EA7600"/>
                      </a:solidFill>
                      <a:prstDash val="solid"/>
                    </a:lnT>
                    <a:lnB w="6350">
                      <a:solidFill>
                        <a:srgbClr val="EA7600"/>
                      </a:solidFill>
                      <a:prstDash val="solid"/>
                    </a:lnB>
                  </a:tcPr>
                </a:tc>
                <a:tc>
                  <a:txBody>
                    <a:bodyPr/>
                    <a:lstStyle/>
                    <a:p>
                      <a:pPr marL="148590" algn="ctr">
                        <a:lnSpc>
                          <a:spcPct val="100000"/>
                        </a:lnSpc>
                        <a:spcBef>
                          <a:spcPts val="835"/>
                        </a:spcBef>
                      </a:pPr>
                      <a:r>
                        <a:rPr lang="en-US" sz="1200" b="0" spc="-5" dirty="0">
                          <a:solidFill>
                            <a:srgbClr val="474647"/>
                          </a:solidFill>
                          <a:latin typeface="+mn-lt"/>
                          <a:cs typeface="Noto Sans Light"/>
                        </a:rPr>
                        <a:t>111%</a:t>
                      </a:r>
                      <a:endParaRPr sz="1200" b="0" dirty="0">
                        <a:latin typeface="+mn-lt"/>
                        <a:cs typeface="Noto Sans Light"/>
                      </a:endParaRPr>
                    </a:p>
                  </a:txBody>
                  <a:tcPr marL="0" marR="0" marT="106045" marB="0" anchor="b">
                    <a:lnT w="6350" cap="flat" cmpd="sng" algn="ctr">
                      <a:solidFill>
                        <a:srgbClr val="EA7600"/>
                      </a:solidFill>
                      <a:prstDash val="solid"/>
                      <a:round/>
                      <a:headEnd type="none" w="med" len="med"/>
                      <a:tailEnd type="none" w="med" len="med"/>
                    </a:lnT>
                    <a:lnB w="6350" cap="flat" cmpd="sng" algn="ctr">
                      <a:solidFill>
                        <a:srgbClr val="EA7600"/>
                      </a:solidFill>
                      <a:prstDash val="solid"/>
                      <a:round/>
                      <a:headEnd type="none" w="med" len="med"/>
                      <a:tailEnd type="none" w="med" len="med"/>
                    </a:lnB>
                  </a:tcPr>
                </a:tc>
                <a:extLst>
                  <a:ext uri="{0D108BD9-81ED-4DB2-BD59-A6C34878D82A}">
                    <a16:rowId xmlns:a16="http://schemas.microsoft.com/office/drawing/2014/main" val="10001"/>
                  </a:ext>
                </a:extLst>
              </a:tr>
              <a:tr h="309245">
                <a:tc>
                  <a:txBody>
                    <a:bodyPr/>
                    <a:lstStyle/>
                    <a:p>
                      <a:pPr marL="112395">
                        <a:lnSpc>
                          <a:spcPct val="100000"/>
                        </a:lnSpc>
                        <a:spcBef>
                          <a:spcPts val="825"/>
                        </a:spcBef>
                      </a:pPr>
                      <a:r>
                        <a:rPr sz="1100" b="0" spc="-5" dirty="0">
                          <a:solidFill>
                            <a:srgbClr val="474647"/>
                          </a:solidFill>
                          <a:latin typeface="+mn-lt"/>
                          <a:cs typeface="Noto Sans Light"/>
                        </a:rPr>
                        <a:t>EBITDA</a:t>
                      </a:r>
                      <a:endParaRPr sz="1100" b="0" dirty="0">
                        <a:latin typeface="+mn-lt"/>
                        <a:cs typeface="Noto Sans Light"/>
                      </a:endParaRPr>
                    </a:p>
                  </a:txBody>
                  <a:tcPr marL="0" marR="0" marT="104775" marB="0" anchor="b">
                    <a:lnT w="6350">
                      <a:solidFill>
                        <a:srgbClr val="EA7600"/>
                      </a:solidFill>
                      <a:prstDash val="solid"/>
                    </a:lnT>
                    <a:lnB w="6350">
                      <a:solidFill>
                        <a:srgbClr val="EA7600"/>
                      </a:solidFill>
                      <a:prstDash val="solid"/>
                    </a:lnB>
                  </a:tcPr>
                </a:tc>
                <a:tc>
                  <a:txBody>
                    <a:bodyPr/>
                    <a:lstStyle/>
                    <a:p>
                      <a:pPr marR="635" algn="l">
                        <a:lnSpc>
                          <a:spcPct val="100000"/>
                        </a:lnSpc>
                        <a:spcBef>
                          <a:spcPts val="910"/>
                        </a:spcBef>
                      </a:pPr>
                      <a:r>
                        <a:rPr lang="en-US" sz="1200" b="1" spc="-5" dirty="0">
                          <a:solidFill>
                            <a:srgbClr val="474647"/>
                          </a:solidFill>
                          <a:latin typeface="+mn-lt"/>
                          <a:cs typeface="Noto Sans Light"/>
                        </a:rPr>
                        <a:t>180.1</a:t>
                      </a:r>
                    </a:p>
                  </a:txBody>
                  <a:tcPr marL="0" marR="0" marT="115570" marB="0" anchor="b">
                    <a:lnT w="6350">
                      <a:solidFill>
                        <a:srgbClr val="EA7600"/>
                      </a:solidFill>
                      <a:prstDash val="solid"/>
                    </a:lnT>
                    <a:lnB w="6350">
                      <a:solidFill>
                        <a:srgbClr val="EA7600"/>
                      </a:solidFill>
                      <a:prstDash val="solid"/>
                    </a:lnB>
                    <a:solidFill>
                      <a:srgbClr val="F2F2F2"/>
                    </a:solidFill>
                  </a:tcPr>
                </a:tc>
                <a:tc>
                  <a:txBody>
                    <a:bodyPr/>
                    <a:lstStyle/>
                    <a:p>
                      <a:pPr marR="418465" algn="r">
                        <a:lnSpc>
                          <a:spcPct val="100000"/>
                        </a:lnSpc>
                        <a:spcBef>
                          <a:spcPts val="910"/>
                        </a:spcBef>
                      </a:pPr>
                      <a:r>
                        <a:rPr lang="en-US" sz="1200" b="0" spc="-5" dirty="0">
                          <a:solidFill>
                            <a:srgbClr val="474647"/>
                          </a:solidFill>
                          <a:latin typeface="+mn-lt"/>
                          <a:cs typeface="Noto Sans Light"/>
                        </a:rPr>
                        <a:t>123.5</a:t>
                      </a:r>
                      <a:endParaRPr sz="1200" b="0" dirty="0">
                        <a:latin typeface="+mn-lt"/>
                        <a:cs typeface="Noto Sans Light"/>
                      </a:endParaRPr>
                    </a:p>
                  </a:txBody>
                  <a:tcPr marL="0" marR="0" marT="115570" marB="0" anchor="b">
                    <a:lnT w="6350">
                      <a:solidFill>
                        <a:srgbClr val="EA7600"/>
                      </a:solidFill>
                      <a:prstDash val="solid"/>
                    </a:lnT>
                    <a:lnB w="6350">
                      <a:solidFill>
                        <a:srgbClr val="EA7600"/>
                      </a:solidFill>
                      <a:prstDash val="solid"/>
                    </a:lnB>
                  </a:tcPr>
                </a:tc>
                <a:tc>
                  <a:txBody>
                    <a:bodyPr/>
                    <a:lstStyle/>
                    <a:p>
                      <a:pPr marL="147955" algn="ctr">
                        <a:lnSpc>
                          <a:spcPct val="100000"/>
                        </a:lnSpc>
                        <a:spcBef>
                          <a:spcPts val="835"/>
                        </a:spcBef>
                      </a:pPr>
                      <a:r>
                        <a:rPr lang="en-US" sz="1200" b="0" spc="-5" dirty="0">
                          <a:solidFill>
                            <a:srgbClr val="474647"/>
                          </a:solidFill>
                          <a:latin typeface="+mn-lt"/>
                          <a:cs typeface="Noto Sans Light"/>
                        </a:rPr>
                        <a:t>46%</a:t>
                      </a:r>
                      <a:endParaRPr sz="1200" b="0" dirty="0">
                        <a:latin typeface="+mn-lt"/>
                        <a:cs typeface="Noto Sans Light"/>
                      </a:endParaRPr>
                    </a:p>
                  </a:txBody>
                  <a:tcPr marL="0" marR="0" marT="106045" marB="0" anchor="b">
                    <a:lnT w="6350" cap="flat" cmpd="sng" algn="ctr">
                      <a:solidFill>
                        <a:srgbClr val="EA7600"/>
                      </a:solidFill>
                      <a:prstDash val="solid"/>
                      <a:round/>
                      <a:headEnd type="none" w="med" len="med"/>
                      <a:tailEnd type="none" w="med" len="med"/>
                    </a:lnT>
                    <a:lnB w="6350" cap="flat" cmpd="sng" algn="ctr">
                      <a:solidFill>
                        <a:srgbClr val="EA7600"/>
                      </a:solidFill>
                      <a:prstDash val="solid"/>
                      <a:round/>
                      <a:headEnd type="none" w="med" len="med"/>
                      <a:tailEnd type="none" w="med" len="med"/>
                    </a:lnB>
                  </a:tcPr>
                </a:tc>
                <a:extLst>
                  <a:ext uri="{0D108BD9-81ED-4DB2-BD59-A6C34878D82A}">
                    <a16:rowId xmlns:a16="http://schemas.microsoft.com/office/drawing/2014/main" val="10002"/>
                  </a:ext>
                </a:extLst>
              </a:tr>
              <a:tr h="309245">
                <a:tc>
                  <a:txBody>
                    <a:bodyPr/>
                    <a:lstStyle/>
                    <a:p>
                      <a:pPr marL="111760" marR="847090">
                        <a:lnSpc>
                          <a:spcPct val="100000"/>
                        </a:lnSpc>
                        <a:spcBef>
                          <a:spcPts val="365"/>
                        </a:spcBef>
                      </a:pPr>
                      <a:r>
                        <a:rPr lang="en-US" sz="1100" b="0" spc="-5" dirty="0">
                          <a:solidFill>
                            <a:srgbClr val="474647"/>
                          </a:solidFill>
                          <a:latin typeface="+mn-lt"/>
                          <a:cs typeface="Noto Sans"/>
                        </a:rPr>
                        <a:t>EBIT</a:t>
                      </a:r>
                      <a:endParaRPr sz="1100" b="0" dirty="0">
                        <a:latin typeface="+mn-lt"/>
                        <a:cs typeface="Noto Sans"/>
                      </a:endParaRPr>
                    </a:p>
                  </a:txBody>
                  <a:tcPr marL="0" marR="0" marT="46355" marB="0" anchor="b">
                    <a:lnT w="6350">
                      <a:solidFill>
                        <a:srgbClr val="EA7600"/>
                      </a:solidFill>
                      <a:prstDash val="solid"/>
                    </a:lnT>
                    <a:lnB w="6350">
                      <a:solidFill>
                        <a:srgbClr val="EA7600"/>
                      </a:solidFill>
                      <a:prstDash val="solid"/>
                    </a:lnB>
                  </a:tcPr>
                </a:tc>
                <a:tc>
                  <a:txBody>
                    <a:bodyPr/>
                    <a:lstStyle/>
                    <a:p>
                      <a:pPr algn="l">
                        <a:lnSpc>
                          <a:spcPct val="100000"/>
                        </a:lnSpc>
                        <a:spcBef>
                          <a:spcPts val="1115"/>
                        </a:spcBef>
                      </a:pPr>
                      <a:r>
                        <a:rPr lang="en-US" sz="1200" b="1" spc="-5" dirty="0">
                          <a:solidFill>
                            <a:srgbClr val="474647"/>
                          </a:solidFill>
                          <a:latin typeface="+mn-lt"/>
                          <a:cs typeface="Noto Sans"/>
                        </a:rPr>
                        <a:t>110.5</a:t>
                      </a:r>
                    </a:p>
                  </a:txBody>
                  <a:tcPr marL="0" marR="0" marT="141605" marB="0" anchor="b">
                    <a:lnT w="6350">
                      <a:solidFill>
                        <a:srgbClr val="EA7600"/>
                      </a:solidFill>
                      <a:prstDash val="solid"/>
                    </a:lnT>
                    <a:lnB w="6350">
                      <a:solidFill>
                        <a:srgbClr val="EA7600"/>
                      </a:solidFill>
                      <a:prstDash val="solid"/>
                    </a:lnB>
                    <a:solidFill>
                      <a:srgbClr val="F2F2F2"/>
                    </a:solidFill>
                  </a:tcPr>
                </a:tc>
                <a:tc>
                  <a:txBody>
                    <a:bodyPr/>
                    <a:lstStyle/>
                    <a:p>
                      <a:pPr marR="413384" algn="r">
                        <a:lnSpc>
                          <a:spcPct val="100000"/>
                        </a:lnSpc>
                        <a:spcBef>
                          <a:spcPts val="1115"/>
                        </a:spcBef>
                      </a:pPr>
                      <a:r>
                        <a:rPr lang="en-US" sz="1200" b="0" spc="-5" dirty="0">
                          <a:solidFill>
                            <a:srgbClr val="474647"/>
                          </a:solidFill>
                          <a:latin typeface="+mn-lt"/>
                          <a:cs typeface="Noto Sans"/>
                        </a:rPr>
                        <a:t>88.6</a:t>
                      </a:r>
                      <a:endParaRPr sz="1200" b="0" dirty="0">
                        <a:latin typeface="+mn-lt"/>
                        <a:cs typeface="Noto Sans"/>
                      </a:endParaRPr>
                    </a:p>
                  </a:txBody>
                  <a:tcPr marL="0" marR="0" marT="141605" marB="0" anchor="b">
                    <a:lnT w="6350">
                      <a:solidFill>
                        <a:srgbClr val="EA7600"/>
                      </a:solidFill>
                      <a:prstDash val="solid"/>
                    </a:lnT>
                    <a:lnB w="6350">
                      <a:solidFill>
                        <a:srgbClr val="EA7600"/>
                      </a:solidFill>
                      <a:prstDash val="solid"/>
                    </a:lnB>
                  </a:tcPr>
                </a:tc>
                <a:tc>
                  <a:txBody>
                    <a:bodyPr/>
                    <a:lstStyle/>
                    <a:p>
                      <a:pPr marL="147320" algn="ctr">
                        <a:lnSpc>
                          <a:spcPct val="100000"/>
                        </a:lnSpc>
                        <a:spcBef>
                          <a:spcPts val="1040"/>
                        </a:spcBef>
                      </a:pPr>
                      <a:r>
                        <a:rPr lang="en-US" sz="1200" b="0" spc="-5" dirty="0">
                          <a:solidFill>
                            <a:srgbClr val="232323"/>
                          </a:solidFill>
                          <a:latin typeface="+mn-lt"/>
                          <a:cs typeface="Noto Sans Light"/>
                        </a:rPr>
                        <a:t>25%</a:t>
                      </a:r>
                      <a:endParaRPr sz="1200" b="0" dirty="0">
                        <a:latin typeface="+mn-lt"/>
                        <a:cs typeface="Noto Sans Light"/>
                      </a:endParaRPr>
                    </a:p>
                  </a:txBody>
                  <a:tcPr marL="0" marR="0" marT="132080" marB="0" anchor="b">
                    <a:lnT w="6350" cap="flat" cmpd="sng" algn="ctr">
                      <a:solidFill>
                        <a:srgbClr val="EA7600"/>
                      </a:solidFill>
                      <a:prstDash val="solid"/>
                      <a:round/>
                      <a:headEnd type="none" w="med" len="med"/>
                      <a:tailEnd type="none" w="med" len="med"/>
                    </a:lnT>
                    <a:lnB w="6350">
                      <a:solidFill>
                        <a:srgbClr val="EA7600"/>
                      </a:solidFill>
                      <a:prstDash val="solid"/>
                    </a:lnB>
                  </a:tcPr>
                </a:tc>
                <a:extLst>
                  <a:ext uri="{0D108BD9-81ED-4DB2-BD59-A6C34878D82A}">
                    <a16:rowId xmlns:a16="http://schemas.microsoft.com/office/drawing/2014/main" val="10003"/>
                  </a:ext>
                </a:extLst>
              </a:tr>
            </a:tbl>
          </a:graphicData>
        </a:graphic>
      </p:graphicFrame>
      <p:graphicFrame>
        <p:nvGraphicFramePr>
          <p:cNvPr id="21" name="object 2">
            <a:extLst>
              <a:ext uri="{FF2B5EF4-FFF2-40B4-BE49-F238E27FC236}">
                <a16:creationId xmlns:a16="http://schemas.microsoft.com/office/drawing/2014/main" id="{D45CEA50-2320-2254-946C-F74C5023CBF8}"/>
              </a:ext>
            </a:extLst>
          </p:cNvPr>
          <p:cNvGraphicFramePr>
            <a:graphicFrameLocks noGrp="1"/>
          </p:cNvGraphicFramePr>
          <p:nvPr>
            <p:extLst>
              <p:ext uri="{D42A27DB-BD31-4B8C-83A1-F6EECF244321}">
                <p14:modId xmlns:p14="http://schemas.microsoft.com/office/powerpoint/2010/main" val="3038375442"/>
              </p:ext>
            </p:extLst>
          </p:nvPr>
        </p:nvGraphicFramePr>
        <p:xfrm>
          <a:off x="1991584" y="2738974"/>
          <a:ext cx="3086076" cy="292676"/>
        </p:xfrm>
        <a:graphic>
          <a:graphicData uri="http://schemas.openxmlformats.org/drawingml/2006/table">
            <a:tbl>
              <a:tblPr firstRow="1" bandRow="1">
                <a:tableStyleId>{2D5ABB26-0587-4C30-8999-92F81FD0307C}</a:tableStyleId>
              </a:tblPr>
              <a:tblGrid>
                <a:gridCol w="1024673">
                  <a:extLst>
                    <a:ext uri="{9D8B030D-6E8A-4147-A177-3AD203B41FA5}">
                      <a16:colId xmlns:a16="http://schemas.microsoft.com/office/drawing/2014/main" val="20000"/>
                    </a:ext>
                  </a:extLst>
                </a:gridCol>
                <a:gridCol w="1036733">
                  <a:extLst>
                    <a:ext uri="{9D8B030D-6E8A-4147-A177-3AD203B41FA5}">
                      <a16:colId xmlns:a16="http://schemas.microsoft.com/office/drawing/2014/main" val="20001"/>
                    </a:ext>
                  </a:extLst>
                </a:gridCol>
                <a:gridCol w="1024670">
                  <a:extLst>
                    <a:ext uri="{9D8B030D-6E8A-4147-A177-3AD203B41FA5}">
                      <a16:colId xmlns:a16="http://schemas.microsoft.com/office/drawing/2014/main" val="20003"/>
                    </a:ext>
                  </a:extLst>
                </a:gridCol>
              </a:tblGrid>
              <a:tr h="292676">
                <a:tc>
                  <a:txBody>
                    <a:bodyPr/>
                    <a:lstStyle/>
                    <a:p>
                      <a:pPr marL="255270">
                        <a:lnSpc>
                          <a:spcPct val="100000"/>
                        </a:lnSpc>
                        <a:spcBef>
                          <a:spcPts val="325"/>
                        </a:spcBef>
                      </a:pPr>
                      <a:r>
                        <a:rPr lang="en-US" sz="1100" b="1" dirty="0">
                          <a:solidFill>
                            <a:schemeClr val="tx1"/>
                          </a:solidFill>
                          <a:latin typeface="Noto Sans"/>
                          <a:cs typeface="Noto Sans"/>
                        </a:rPr>
                        <a:t>9M 2023</a:t>
                      </a:r>
                      <a:endParaRPr sz="1100" dirty="0">
                        <a:solidFill>
                          <a:schemeClr val="tx1"/>
                        </a:solidFill>
                        <a:latin typeface="Noto Sans"/>
                        <a:cs typeface="Noto Sans"/>
                      </a:endParaRPr>
                    </a:p>
                  </a:txBody>
                  <a:tcPr marL="0" marR="0" marT="41275" marB="0">
                    <a:lnL w="28575" cap="flat" cmpd="sng" algn="ctr">
                      <a:solidFill>
                        <a:srgbClr val="FFFFFF"/>
                      </a:solidFill>
                      <a:prstDash val="solid"/>
                      <a:round/>
                      <a:headEnd type="none" w="med" len="med"/>
                      <a:tailEnd type="none" w="med" len="med"/>
                    </a:lnL>
                    <a:lnR w="28575">
                      <a:solidFill>
                        <a:srgbClr val="FFFFFF"/>
                      </a:solidFill>
                      <a:prstDash val="solid"/>
                    </a:lnR>
                    <a:solidFill>
                      <a:srgbClr val="FFC000"/>
                    </a:solidFill>
                  </a:tcPr>
                </a:tc>
                <a:tc>
                  <a:txBody>
                    <a:bodyPr/>
                    <a:lstStyle/>
                    <a:p>
                      <a:pPr marL="329565">
                        <a:lnSpc>
                          <a:spcPct val="100000"/>
                        </a:lnSpc>
                        <a:spcBef>
                          <a:spcPts val="325"/>
                        </a:spcBef>
                      </a:pPr>
                      <a:r>
                        <a:rPr lang="en-US" sz="1100" b="1" dirty="0">
                          <a:solidFill>
                            <a:schemeClr val="tx1"/>
                          </a:solidFill>
                          <a:latin typeface="Noto Sans"/>
                          <a:cs typeface="Noto Sans"/>
                        </a:rPr>
                        <a:t>9M 2022</a:t>
                      </a:r>
                      <a:endParaRPr sz="1100" dirty="0">
                        <a:solidFill>
                          <a:schemeClr val="tx1"/>
                        </a:solidFill>
                        <a:latin typeface="Noto Sans"/>
                        <a:cs typeface="Noto Sans"/>
                      </a:endParaRPr>
                    </a:p>
                  </a:txBody>
                  <a:tcPr marL="0" marR="0" marT="41275" marB="0">
                    <a:lnL w="28575">
                      <a:solidFill>
                        <a:srgbClr val="FFFFFF"/>
                      </a:solidFill>
                      <a:prstDash val="solid"/>
                    </a:lnL>
                    <a:lnR w="28575">
                      <a:solidFill>
                        <a:srgbClr val="FFFFFF"/>
                      </a:solidFill>
                      <a:prstDash val="solid"/>
                    </a:lnR>
                    <a:solidFill>
                      <a:srgbClr val="FFC000"/>
                    </a:solidFill>
                  </a:tcPr>
                </a:tc>
                <a:tc>
                  <a:txBody>
                    <a:bodyPr/>
                    <a:lstStyle/>
                    <a:p>
                      <a:pPr marL="21590" algn="ctr">
                        <a:lnSpc>
                          <a:spcPct val="100000"/>
                        </a:lnSpc>
                        <a:spcBef>
                          <a:spcPts val="325"/>
                        </a:spcBef>
                      </a:pPr>
                      <a:r>
                        <a:rPr sz="1200" b="1" dirty="0">
                          <a:solidFill>
                            <a:schemeClr val="tx1"/>
                          </a:solidFill>
                          <a:latin typeface="Noto Sans"/>
                          <a:cs typeface="Noto Sans"/>
                        </a:rPr>
                        <a:t>%</a:t>
                      </a:r>
                      <a:endParaRPr sz="1200" dirty="0">
                        <a:solidFill>
                          <a:schemeClr val="tx1"/>
                        </a:solidFill>
                        <a:latin typeface="Noto Sans"/>
                        <a:cs typeface="Noto Sans"/>
                      </a:endParaRPr>
                    </a:p>
                  </a:txBody>
                  <a:tcPr marL="0" marR="0" marT="41275" marB="0">
                    <a:lnL w="28575" cap="flat" cmpd="sng" algn="ctr">
                      <a:solidFill>
                        <a:srgbClr val="FFFFFF"/>
                      </a:solidFill>
                      <a:prstDash val="solid"/>
                      <a:round/>
                      <a:headEnd type="none" w="med" len="med"/>
                      <a:tailEnd type="none" w="med" len="med"/>
                    </a:lnL>
                    <a:solidFill>
                      <a:srgbClr val="FFC000"/>
                    </a:solidFill>
                  </a:tcPr>
                </a:tc>
                <a:extLst>
                  <a:ext uri="{0D108BD9-81ED-4DB2-BD59-A6C34878D82A}">
                    <a16:rowId xmlns:a16="http://schemas.microsoft.com/office/drawing/2014/main" val="10000"/>
                  </a:ext>
                </a:extLst>
              </a:tr>
            </a:tbl>
          </a:graphicData>
        </a:graphic>
      </p:graphicFrame>
      <p:graphicFrame>
        <p:nvGraphicFramePr>
          <p:cNvPr id="25" name="object 16">
            <a:extLst>
              <a:ext uri="{FF2B5EF4-FFF2-40B4-BE49-F238E27FC236}">
                <a16:creationId xmlns:a16="http://schemas.microsoft.com/office/drawing/2014/main" id="{25B958EE-B46F-E9FE-FF48-EE73708A856E}"/>
              </a:ext>
            </a:extLst>
          </p:cNvPr>
          <p:cNvGraphicFramePr>
            <a:graphicFrameLocks noGrp="1"/>
          </p:cNvGraphicFramePr>
          <p:nvPr>
            <p:extLst>
              <p:ext uri="{D42A27DB-BD31-4B8C-83A1-F6EECF244321}">
                <p14:modId xmlns:p14="http://schemas.microsoft.com/office/powerpoint/2010/main" val="2712148000"/>
              </p:ext>
            </p:extLst>
          </p:nvPr>
        </p:nvGraphicFramePr>
        <p:xfrm>
          <a:off x="5189890" y="3104938"/>
          <a:ext cx="2725386" cy="1242695"/>
        </p:xfrm>
        <a:graphic>
          <a:graphicData uri="http://schemas.openxmlformats.org/drawingml/2006/table">
            <a:tbl>
              <a:tblPr firstRow="1" bandRow="1">
                <a:tableStyleId>{2D5ABB26-0587-4C30-8999-92F81FD0307C}</a:tableStyleId>
              </a:tblPr>
              <a:tblGrid>
                <a:gridCol w="986655">
                  <a:extLst>
                    <a:ext uri="{9D8B030D-6E8A-4147-A177-3AD203B41FA5}">
                      <a16:colId xmlns:a16="http://schemas.microsoft.com/office/drawing/2014/main" val="20001"/>
                    </a:ext>
                  </a:extLst>
                </a:gridCol>
                <a:gridCol w="930201">
                  <a:extLst>
                    <a:ext uri="{9D8B030D-6E8A-4147-A177-3AD203B41FA5}">
                      <a16:colId xmlns:a16="http://schemas.microsoft.com/office/drawing/2014/main" val="20002"/>
                    </a:ext>
                  </a:extLst>
                </a:gridCol>
                <a:gridCol w="808530">
                  <a:extLst>
                    <a:ext uri="{9D8B030D-6E8A-4147-A177-3AD203B41FA5}">
                      <a16:colId xmlns:a16="http://schemas.microsoft.com/office/drawing/2014/main" val="20004"/>
                    </a:ext>
                  </a:extLst>
                </a:gridCol>
              </a:tblGrid>
              <a:tr h="309245">
                <a:tc>
                  <a:txBody>
                    <a:bodyPr/>
                    <a:lstStyle/>
                    <a:p>
                      <a:pPr algn="ctr">
                        <a:lnSpc>
                          <a:spcPct val="100000"/>
                        </a:lnSpc>
                        <a:spcBef>
                          <a:spcPts val="865"/>
                        </a:spcBef>
                      </a:pPr>
                      <a:r>
                        <a:rPr lang="en-US" sz="1200" b="1" spc="-5" dirty="0">
                          <a:solidFill>
                            <a:srgbClr val="474647"/>
                          </a:solidFill>
                          <a:latin typeface="+mn-lt"/>
                          <a:cs typeface="Noto Sans Light"/>
                        </a:rPr>
                        <a:t>-</a:t>
                      </a:r>
                      <a:endParaRPr sz="1200" b="1" dirty="0">
                        <a:latin typeface="+mn-lt"/>
                        <a:cs typeface="Noto Sans Light"/>
                      </a:endParaRPr>
                    </a:p>
                  </a:txBody>
                  <a:tcPr marL="0" marR="0" marT="109855" marB="0" anchor="b">
                    <a:lnT w="3175">
                      <a:noFill/>
                      <a:prstDash val="solid"/>
                    </a:lnT>
                    <a:lnB w="6350" cap="flat" cmpd="sng" algn="ctr">
                      <a:solidFill>
                        <a:srgbClr val="EA7600"/>
                      </a:solidFill>
                      <a:prstDash val="solid"/>
                      <a:round/>
                      <a:headEnd type="none" w="med" len="med"/>
                      <a:tailEnd type="none" w="med" len="med"/>
                    </a:lnB>
                    <a:solidFill>
                      <a:srgbClr val="F2F2F2"/>
                    </a:solidFill>
                  </a:tcPr>
                </a:tc>
                <a:tc>
                  <a:txBody>
                    <a:bodyPr/>
                    <a:lstStyle/>
                    <a:p>
                      <a:pPr marR="394335" algn="r">
                        <a:lnSpc>
                          <a:spcPct val="100000"/>
                        </a:lnSpc>
                        <a:spcBef>
                          <a:spcPts val="865"/>
                        </a:spcBef>
                      </a:pPr>
                      <a:r>
                        <a:rPr lang="en-US" sz="1200" b="0" spc="-5" dirty="0">
                          <a:solidFill>
                            <a:srgbClr val="474647"/>
                          </a:solidFill>
                          <a:latin typeface="+mn-lt"/>
                          <a:cs typeface="Noto Sans Light"/>
                        </a:rPr>
                        <a:t>-</a:t>
                      </a:r>
                      <a:endParaRPr sz="1200" b="0" dirty="0">
                        <a:latin typeface="+mn-lt"/>
                        <a:cs typeface="Noto Sans Light"/>
                      </a:endParaRPr>
                    </a:p>
                  </a:txBody>
                  <a:tcPr marL="0" marR="0" marT="109855" marB="0" anchor="b">
                    <a:lnT w="19050">
                      <a:solidFill>
                        <a:srgbClr val="F2F2F2"/>
                      </a:solidFill>
                      <a:prstDash val="solid"/>
                    </a:lnT>
                    <a:lnB w="6350">
                      <a:solidFill>
                        <a:srgbClr val="EA7600"/>
                      </a:solidFill>
                      <a:prstDash val="solid"/>
                    </a:lnB>
                  </a:tcPr>
                </a:tc>
                <a:tc>
                  <a:txBody>
                    <a:bodyPr/>
                    <a:lstStyle/>
                    <a:p>
                      <a:pPr marL="148590" algn="ctr">
                        <a:lnSpc>
                          <a:spcPct val="100000"/>
                        </a:lnSpc>
                        <a:spcBef>
                          <a:spcPts val="790"/>
                        </a:spcBef>
                      </a:pPr>
                      <a:r>
                        <a:rPr lang="en-US" sz="1200" b="0" spc="-5" dirty="0">
                          <a:solidFill>
                            <a:srgbClr val="474647"/>
                          </a:solidFill>
                          <a:latin typeface="+mn-lt"/>
                          <a:cs typeface="Noto Sans Light"/>
                        </a:rPr>
                        <a:t>-</a:t>
                      </a:r>
                      <a:endParaRPr sz="1200" b="0" dirty="0">
                        <a:latin typeface="+mn-lt"/>
                        <a:cs typeface="Noto Sans Light"/>
                      </a:endParaRPr>
                    </a:p>
                  </a:txBody>
                  <a:tcPr marL="0" marR="0" marT="100330" marB="0" anchor="b">
                    <a:lnT w="19050">
                      <a:solidFill>
                        <a:srgbClr val="F2F2F2"/>
                      </a:solidFill>
                      <a:prstDash val="solid"/>
                    </a:lnT>
                    <a:lnB w="6350" cap="flat" cmpd="sng" algn="ctr">
                      <a:solidFill>
                        <a:srgbClr val="EA7600"/>
                      </a:solidFill>
                      <a:prstDash val="solid"/>
                      <a:round/>
                      <a:headEnd type="none" w="med" len="med"/>
                      <a:tailEnd type="none" w="med" len="med"/>
                    </a:lnB>
                  </a:tcPr>
                </a:tc>
                <a:extLst>
                  <a:ext uri="{0D108BD9-81ED-4DB2-BD59-A6C34878D82A}">
                    <a16:rowId xmlns:a16="http://schemas.microsoft.com/office/drawing/2014/main" val="10000"/>
                  </a:ext>
                </a:extLst>
              </a:tr>
              <a:tr h="309245">
                <a:tc>
                  <a:txBody>
                    <a:bodyPr/>
                    <a:lstStyle/>
                    <a:p>
                      <a:pPr algn="ctr">
                        <a:lnSpc>
                          <a:spcPct val="100000"/>
                        </a:lnSpc>
                        <a:spcBef>
                          <a:spcPts val="910"/>
                        </a:spcBef>
                      </a:pPr>
                      <a:r>
                        <a:rPr lang="en-US" sz="1200" b="1" spc="-5" dirty="0">
                          <a:solidFill>
                            <a:srgbClr val="474647"/>
                          </a:solidFill>
                          <a:latin typeface="+mn-lt"/>
                          <a:cs typeface="Noto Sans Light"/>
                        </a:rPr>
                        <a:t>-</a:t>
                      </a:r>
                      <a:endParaRPr sz="1200" b="1" dirty="0">
                        <a:latin typeface="+mn-lt"/>
                        <a:cs typeface="Noto Sans Light"/>
                      </a:endParaRPr>
                    </a:p>
                  </a:txBody>
                  <a:tcPr marL="0" marR="0" marT="115570" marB="0" anchor="b">
                    <a:lnT w="6350" cap="flat" cmpd="sng" algn="ctr">
                      <a:solidFill>
                        <a:srgbClr val="EA7600"/>
                      </a:solidFill>
                      <a:prstDash val="solid"/>
                      <a:round/>
                      <a:headEnd type="none" w="med" len="med"/>
                      <a:tailEnd type="none" w="med" len="med"/>
                    </a:lnT>
                    <a:lnB w="6350" cap="flat" cmpd="sng" algn="ctr">
                      <a:solidFill>
                        <a:srgbClr val="EA7600"/>
                      </a:solidFill>
                      <a:prstDash val="solid"/>
                      <a:round/>
                      <a:headEnd type="none" w="med" len="med"/>
                      <a:tailEnd type="none" w="med" len="med"/>
                    </a:lnB>
                    <a:solidFill>
                      <a:srgbClr val="F2F2F2"/>
                    </a:solidFill>
                  </a:tcPr>
                </a:tc>
                <a:tc>
                  <a:txBody>
                    <a:bodyPr/>
                    <a:lstStyle/>
                    <a:p>
                      <a:pPr marR="377190" algn="r">
                        <a:lnSpc>
                          <a:spcPct val="100000"/>
                        </a:lnSpc>
                        <a:spcBef>
                          <a:spcPts val="910"/>
                        </a:spcBef>
                      </a:pPr>
                      <a:r>
                        <a:rPr lang="en-US" sz="1200" b="0" spc="-5" dirty="0">
                          <a:solidFill>
                            <a:srgbClr val="474647"/>
                          </a:solidFill>
                          <a:latin typeface="+mn-lt"/>
                          <a:cs typeface="Noto Sans Light"/>
                        </a:rPr>
                        <a:t>-</a:t>
                      </a:r>
                      <a:endParaRPr sz="1200" b="0" dirty="0">
                        <a:latin typeface="+mn-lt"/>
                        <a:cs typeface="Noto Sans Light"/>
                      </a:endParaRPr>
                    </a:p>
                  </a:txBody>
                  <a:tcPr marL="0" marR="0" marT="115570" marB="0" anchor="b">
                    <a:lnT w="6350">
                      <a:solidFill>
                        <a:srgbClr val="EA7600"/>
                      </a:solidFill>
                      <a:prstDash val="solid"/>
                    </a:lnT>
                    <a:lnB w="6350">
                      <a:solidFill>
                        <a:srgbClr val="EA7600"/>
                      </a:solidFill>
                      <a:prstDash val="solid"/>
                    </a:lnB>
                  </a:tcPr>
                </a:tc>
                <a:tc>
                  <a:txBody>
                    <a:bodyPr/>
                    <a:lstStyle/>
                    <a:p>
                      <a:pPr marL="148590" algn="ctr">
                        <a:lnSpc>
                          <a:spcPct val="100000"/>
                        </a:lnSpc>
                        <a:spcBef>
                          <a:spcPts val="835"/>
                        </a:spcBef>
                      </a:pPr>
                      <a:r>
                        <a:rPr lang="en-US" sz="1200" b="0" spc="-5" dirty="0">
                          <a:solidFill>
                            <a:srgbClr val="474647"/>
                          </a:solidFill>
                          <a:latin typeface="+mn-lt"/>
                          <a:cs typeface="Noto Sans Light"/>
                        </a:rPr>
                        <a:t>-</a:t>
                      </a:r>
                      <a:endParaRPr sz="1200" b="0" dirty="0">
                        <a:latin typeface="+mn-lt"/>
                        <a:cs typeface="Noto Sans Light"/>
                      </a:endParaRPr>
                    </a:p>
                  </a:txBody>
                  <a:tcPr marL="0" marR="0" marT="106045" marB="0" anchor="b">
                    <a:lnT w="6350" cap="flat" cmpd="sng" algn="ctr">
                      <a:solidFill>
                        <a:srgbClr val="EA7600"/>
                      </a:solidFill>
                      <a:prstDash val="solid"/>
                      <a:round/>
                      <a:headEnd type="none" w="med" len="med"/>
                      <a:tailEnd type="none" w="med" len="med"/>
                    </a:lnT>
                    <a:lnB w="6350" cap="flat" cmpd="sng" algn="ctr">
                      <a:solidFill>
                        <a:srgbClr val="EA7600"/>
                      </a:solidFill>
                      <a:prstDash val="solid"/>
                      <a:round/>
                      <a:headEnd type="none" w="med" len="med"/>
                      <a:tailEnd type="none" w="med" len="med"/>
                    </a:lnB>
                  </a:tcPr>
                </a:tc>
                <a:extLst>
                  <a:ext uri="{0D108BD9-81ED-4DB2-BD59-A6C34878D82A}">
                    <a16:rowId xmlns:a16="http://schemas.microsoft.com/office/drawing/2014/main" val="10001"/>
                  </a:ext>
                </a:extLst>
              </a:tr>
              <a:tr h="309245">
                <a:tc>
                  <a:txBody>
                    <a:bodyPr/>
                    <a:lstStyle/>
                    <a:p>
                      <a:pPr marR="635" algn="ctr">
                        <a:lnSpc>
                          <a:spcPct val="100000"/>
                        </a:lnSpc>
                        <a:spcBef>
                          <a:spcPts val="910"/>
                        </a:spcBef>
                      </a:pPr>
                      <a:r>
                        <a:rPr lang="en-US" sz="1200" b="1" spc="-5" dirty="0">
                          <a:solidFill>
                            <a:srgbClr val="474647"/>
                          </a:solidFill>
                          <a:latin typeface="+mn-lt"/>
                          <a:cs typeface="Noto Sans Light"/>
                        </a:rPr>
                        <a:t>(0.5)</a:t>
                      </a:r>
                      <a:endParaRPr sz="1200" b="1" dirty="0">
                        <a:latin typeface="+mn-lt"/>
                        <a:cs typeface="Noto Sans Light"/>
                      </a:endParaRPr>
                    </a:p>
                  </a:txBody>
                  <a:tcPr marL="0" marR="0" marT="115570" marB="0" anchor="b">
                    <a:lnT w="6350" cap="flat" cmpd="sng" algn="ctr">
                      <a:solidFill>
                        <a:srgbClr val="EA7600"/>
                      </a:solidFill>
                      <a:prstDash val="solid"/>
                      <a:round/>
                      <a:headEnd type="none" w="med" len="med"/>
                      <a:tailEnd type="none" w="med" len="med"/>
                    </a:lnT>
                    <a:lnB w="6350" cap="flat" cmpd="sng" algn="ctr">
                      <a:solidFill>
                        <a:srgbClr val="EA7600"/>
                      </a:solidFill>
                      <a:prstDash val="solid"/>
                      <a:round/>
                      <a:headEnd type="none" w="med" len="med"/>
                      <a:tailEnd type="none" w="med" len="med"/>
                    </a:lnB>
                    <a:solidFill>
                      <a:srgbClr val="F2F2F2"/>
                    </a:solidFill>
                  </a:tcPr>
                </a:tc>
                <a:tc>
                  <a:txBody>
                    <a:bodyPr/>
                    <a:lstStyle/>
                    <a:p>
                      <a:pPr marL="0" marR="418465" lvl="0" indent="0" algn="r" defTabSz="914400" rtl="0" eaLnBrk="1" fontAlgn="auto" latinLnBrk="0" hangingPunct="1">
                        <a:lnSpc>
                          <a:spcPct val="100000"/>
                        </a:lnSpc>
                        <a:spcBef>
                          <a:spcPts val="910"/>
                        </a:spcBef>
                        <a:spcAft>
                          <a:spcPts val="0"/>
                        </a:spcAft>
                        <a:buClrTx/>
                        <a:buSzTx/>
                        <a:buFontTx/>
                        <a:buNone/>
                        <a:tabLst/>
                        <a:defRPr/>
                      </a:pPr>
                      <a:r>
                        <a:rPr lang="en-US" sz="1200" b="1" spc="-5" dirty="0">
                          <a:solidFill>
                            <a:srgbClr val="474647"/>
                          </a:solidFill>
                          <a:latin typeface="+mn-lt"/>
                          <a:cs typeface="Noto Sans Light"/>
                        </a:rPr>
                        <a:t>  (6.7)</a:t>
                      </a:r>
                      <a:endParaRPr lang="en-US" sz="1200" b="1" dirty="0">
                        <a:latin typeface="+mn-lt"/>
                        <a:cs typeface="Noto Sans Light"/>
                      </a:endParaRPr>
                    </a:p>
                  </a:txBody>
                  <a:tcPr marL="0" marR="0" marT="115570" marB="0" anchor="b">
                    <a:lnT w="6350">
                      <a:solidFill>
                        <a:srgbClr val="EA7600"/>
                      </a:solidFill>
                      <a:prstDash val="solid"/>
                    </a:lnT>
                    <a:lnB w="6350" cap="flat" cmpd="sng" algn="ctr">
                      <a:solidFill>
                        <a:srgbClr val="EA7600"/>
                      </a:solidFill>
                      <a:prstDash val="solid"/>
                      <a:round/>
                      <a:headEnd type="none" w="med" len="med"/>
                      <a:tailEnd type="none" w="med" len="med"/>
                    </a:lnB>
                  </a:tcPr>
                </a:tc>
                <a:tc>
                  <a:txBody>
                    <a:bodyPr/>
                    <a:lstStyle/>
                    <a:p>
                      <a:pPr marL="147955" algn="ctr">
                        <a:lnSpc>
                          <a:spcPct val="100000"/>
                        </a:lnSpc>
                        <a:spcBef>
                          <a:spcPts val="835"/>
                        </a:spcBef>
                      </a:pPr>
                      <a:r>
                        <a:rPr lang="en-US" sz="1200" b="0" spc="-5" dirty="0">
                          <a:solidFill>
                            <a:srgbClr val="474647"/>
                          </a:solidFill>
                          <a:latin typeface="+mn-lt"/>
                          <a:cs typeface="Noto Sans Light"/>
                        </a:rPr>
                        <a:t>93</a:t>
                      </a:r>
                      <a:r>
                        <a:rPr sz="1200" b="0" spc="-5" dirty="0">
                          <a:solidFill>
                            <a:srgbClr val="474647"/>
                          </a:solidFill>
                          <a:latin typeface="+mn-lt"/>
                          <a:cs typeface="Noto Sans Light"/>
                        </a:rPr>
                        <a:t>%</a:t>
                      </a:r>
                      <a:endParaRPr sz="1200" b="0" dirty="0">
                        <a:latin typeface="+mn-lt"/>
                        <a:cs typeface="Noto Sans Light"/>
                      </a:endParaRPr>
                    </a:p>
                  </a:txBody>
                  <a:tcPr marL="0" marR="0" marT="106045" marB="0" anchor="b">
                    <a:lnT w="6350" cap="flat" cmpd="sng" algn="ctr">
                      <a:solidFill>
                        <a:srgbClr val="EA7600"/>
                      </a:solidFill>
                      <a:prstDash val="solid"/>
                      <a:round/>
                      <a:headEnd type="none" w="med" len="med"/>
                      <a:tailEnd type="none" w="med" len="med"/>
                    </a:lnT>
                    <a:lnB w="6350" cap="flat" cmpd="sng" algn="ctr">
                      <a:solidFill>
                        <a:srgbClr val="EA7600"/>
                      </a:solidFill>
                      <a:prstDash val="solid"/>
                      <a:round/>
                      <a:headEnd type="none" w="med" len="med"/>
                      <a:tailEnd type="none" w="med" len="med"/>
                    </a:lnB>
                  </a:tcPr>
                </a:tc>
                <a:extLst>
                  <a:ext uri="{0D108BD9-81ED-4DB2-BD59-A6C34878D82A}">
                    <a16:rowId xmlns:a16="http://schemas.microsoft.com/office/drawing/2014/main" val="10002"/>
                  </a:ext>
                </a:extLst>
              </a:tr>
              <a:tr h="309245">
                <a:tc>
                  <a:txBody>
                    <a:bodyPr/>
                    <a:lstStyle/>
                    <a:p>
                      <a:pPr marR="635" algn="ctr">
                        <a:lnSpc>
                          <a:spcPct val="100000"/>
                        </a:lnSpc>
                        <a:spcBef>
                          <a:spcPts val="910"/>
                        </a:spcBef>
                      </a:pPr>
                      <a:r>
                        <a:rPr lang="en-US" sz="1200" b="1" spc="-5" dirty="0">
                          <a:solidFill>
                            <a:srgbClr val="474647"/>
                          </a:solidFill>
                          <a:latin typeface="+mn-lt"/>
                          <a:cs typeface="Noto Sans Light"/>
                        </a:rPr>
                        <a:t>(0.5)</a:t>
                      </a:r>
                      <a:endParaRPr sz="1200" b="1" dirty="0">
                        <a:latin typeface="+mn-lt"/>
                        <a:cs typeface="Noto Sans Light"/>
                      </a:endParaRPr>
                    </a:p>
                  </a:txBody>
                  <a:tcPr marL="0" marR="0" marT="115570" marB="0" anchor="b">
                    <a:lnT w="6350" cap="flat" cmpd="sng" algn="ctr">
                      <a:solidFill>
                        <a:srgbClr val="EA7600"/>
                      </a:solidFill>
                      <a:prstDash val="solid"/>
                      <a:round/>
                      <a:headEnd type="none" w="med" len="med"/>
                      <a:tailEnd type="none" w="med" len="med"/>
                    </a:lnT>
                    <a:lnB w="6350">
                      <a:solidFill>
                        <a:srgbClr val="EA7600"/>
                      </a:solidFill>
                      <a:prstDash val="solid"/>
                    </a:lnB>
                    <a:solidFill>
                      <a:srgbClr val="F2F2F2"/>
                    </a:solidFill>
                  </a:tcPr>
                </a:tc>
                <a:tc>
                  <a:txBody>
                    <a:bodyPr/>
                    <a:lstStyle/>
                    <a:p>
                      <a:pPr marR="418465" algn="r">
                        <a:lnSpc>
                          <a:spcPct val="100000"/>
                        </a:lnSpc>
                        <a:spcBef>
                          <a:spcPts val="910"/>
                        </a:spcBef>
                      </a:pPr>
                      <a:r>
                        <a:rPr lang="en-US" sz="1200" b="1" spc="-5" dirty="0">
                          <a:solidFill>
                            <a:srgbClr val="474647"/>
                          </a:solidFill>
                          <a:latin typeface="+mn-lt"/>
                          <a:cs typeface="Noto Sans Light"/>
                        </a:rPr>
                        <a:t> (6.7)</a:t>
                      </a:r>
                      <a:endParaRPr sz="1200" b="0" dirty="0">
                        <a:latin typeface="+mn-lt"/>
                        <a:cs typeface="Noto Sans Light"/>
                      </a:endParaRPr>
                    </a:p>
                  </a:txBody>
                  <a:tcPr marL="0" marR="0" marT="115570" marB="0" anchor="b">
                    <a:lnT w="6350">
                      <a:solidFill>
                        <a:srgbClr val="EA7600"/>
                      </a:solidFill>
                      <a:prstDash val="solid"/>
                    </a:lnT>
                    <a:lnB w="6350">
                      <a:solidFill>
                        <a:srgbClr val="EA7600"/>
                      </a:solidFill>
                      <a:prstDash val="solid"/>
                    </a:lnB>
                  </a:tcPr>
                </a:tc>
                <a:tc>
                  <a:txBody>
                    <a:bodyPr/>
                    <a:lstStyle/>
                    <a:p>
                      <a:pPr marL="147320" algn="ctr">
                        <a:lnSpc>
                          <a:spcPct val="100000"/>
                        </a:lnSpc>
                        <a:spcBef>
                          <a:spcPts val="1040"/>
                        </a:spcBef>
                      </a:pPr>
                      <a:r>
                        <a:rPr lang="en-US" sz="1200" b="0" spc="-5" dirty="0">
                          <a:solidFill>
                            <a:srgbClr val="232323"/>
                          </a:solidFill>
                          <a:latin typeface="+mn-lt"/>
                          <a:cs typeface="Noto Sans Light"/>
                        </a:rPr>
                        <a:t>93</a:t>
                      </a:r>
                      <a:r>
                        <a:rPr sz="1200" b="0" spc="-5" dirty="0">
                          <a:solidFill>
                            <a:srgbClr val="232323"/>
                          </a:solidFill>
                          <a:latin typeface="+mn-lt"/>
                          <a:cs typeface="Noto Sans Light"/>
                        </a:rPr>
                        <a:t>%</a:t>
                      </a:r>
                      <a:endParaRPr sz="1200" b="0" dirty="0">
                        <a:latin typeface="+mn-lt"/>
                        <a:cs typeface="Noto Sans Light"/>
                      </a:endParaRPr>
                    </a:p>
                  </a:txBody>
                  <a:tcPr marL="0" marR="0" marT="132080" marB="0" anchor="b">
                    <a:lnT w="6350" cap="flat" cmpd="sng" algn="ctr">
                      <a:solidFill>
                        <a:srgbClr val="EA7600"/>
                      </a:solidFill>
                      <a:prstDash val="solid"/>
                      <a:round/>
                      <a:headEnd type="none" w="med" len="med"/>
                      <a:tailEnd type="none" w="med" len="med"/>
                    </a:lnT>
                    <a:lnB w="6350">
                      <a:solidFill>
                        <a:srgbClr val="EA7600"/>
                      </a:solidFill>
                      <a:prstDash val="solid"/>
                    </a:lnB>
                  </a:tcPr>
                </a:tc>
                <a:extLst>
                  <a:ext uri="{0D108BD9-81ED-4DB2-BD59-A6C34878D82A}">
                    <a16:rowId xmlns:a16="http://schemas.microsoft.com/office/drawing/2014/main" val="10003"/>
                  </a:ext>
                </a:extLst>
              </a:tr>
            </a:tbl>
          </a:graphicData>
        </a:graphic>
      </p:graphicFrame>
      <p:graphicFrame>
        <p:nvGraphicFramePr>
          <p:cNvPr id="27" name="object 16">
            <a:extLst>
              <a:ext uri="{FF2B5EF4-FFF2-40B4-BE49-F238E27FC236}">
                <a16:creationId xmlns:a16="http://schemas.microsoft.com/office/drawing/2014/main" id="{A871CC9B-2A9B-1ED6-992A-C508DEBF1C8E}"/>
              </a:ext>
            </a:extLst>
          </p:cNvPr>
          <p:cNvGraphicFramePr>
            <a:graphicFrameLocks noGrp="1"/>
          </p:cNvGraphicFramePr>
          <p:nvPr>
            <p:extLst>
              <p:ext uri="{D42A27DB-BD31-4B8C-83A1-F6EECF244321}">
                <p14:modId xmlns:p14="http://schemas.microsoft.com/office/powerpoint/2010/main" val="2396569973"/>
              </p:ext>
            </p:extLst>
          </p:nvPr>
        </p:nvGraphicFramePr>
        <p:xfrm>
          <a:off x="8113699" y="3104938"/>
          <a:ext cx="2818626" cy="1252220"/>
        </p:xfrm>
        <a:graphic>
          <a:graphicData uri="http://schemas.openxmlformats.org/drawingml/2006/table">
            <a:tbl>
              <a:tblPr firstRow="1" bandRow="1">
                <a:tableStyleId>{2D5ABB26-0587-4C30-8999-92F81FD0307C}</a:tableStyleId>
              </a:tblPr>
              <a:tblGrid>
                <a:gridCol w="982676">
                  <a:extLst>
                    <a:ext uri="{9D8B030D-6E8A-4147-A177-3AD203B41FA5}">
                      <a16:colId xmlns:a16="http://schemas.microsoft.com/office/drawing/2014/main" val="20001"/>
                    </a:ext>
                  </a:extLst>
                </a:gridCol>
                <a:gridCol w="981075">
                  <a:extLst>
                    <a:ext uri="{9D8B030D-6E8A-4147-A177-3AD203B41FA5}">
                      <a16:colId xmlns:a16="http://schemas.microsoft.com/office/drawing/2014/main" val="20002"/>
                    </a:ext>
                  </a:extLst>
                </a:gridCol>
                <a:gridCol w="854875">
                  <a:extLst>
                    <a:ext uri="{9D8B030D-6E8A-4147-A177-3AD203B41FA5}">
                      <a16:colId xmlns:a16="http://schemas.microsoft.com/office/drawing/2014/main" val="20004"/>
                    </a:ext>
                  </a:extLst>
                </a:gridCol>
              </a:tblGrid>
              <a:tr h="309245">
                <a:tc>
                  <a:txBody>
                    <a:bodyPr/>
                    <a:lstStyle/>
                    <a:p>
                      <a:pPr algn="ctr">
                        <a:lnSpc>
                          <a:spcPct val="100000"/>
                        </a:lnSpc>
                        <a:spcBef>
                          <a:spcPts val="865"/>
                        </a:spcBef>
                      </a:pPr>
                      <a:r>
                        <a:rPr lang="en-US" sz="1200" b="1" spc="-5" dirty="0">
                          <a:solidFill>
                            <a:srgbClr val="474647"/>
                          </a:solidFill>
                          <a:latin typeface="+mn-lt"/>
                          <a:cs typeface="Noto Sans Light"/>
                        </a:rPr>
                        <a:t>1,009.2</a:t>
                      </a:r>
                    </a:p>
                  </a:txBody>
                  <a:tcPr marL="0" marR="0" marT="109855" marB="0" anchor="b">
                    <a:lnT w="3175">
                      <a:noFill/>
                      <a:prstDash val="solid"/>
                    </a:lnT>
                    <a:lnB w="6350" cap="flat" cmpd="sng" algn="ctr">
                      <a:solidFill>
                        <a:srgbClr val="EA7600"/>
                      </a:solidFill>
                      <a:prstDash val="solid"/>
                      <a:round/>
                      <a:headEnd type="none" w="med" len="med"/>
                      <a:tailEnd type="none" w="med" len="med"/>
                    </a:lnB>
                    <a:solidFill>
                      <a:srgbClr val="F2F2F2"/>
                    </a:solidFill>
                  </a:tcPr>
                </a:tc>
                <a:tc>
                  <a:txBody>
                    <a:bodyPr/>
                    <a:lstStyle/>
                    <a:p>
                      <a:pPr marR="394335" algn="r">
                        <a:lnSpc>
                          <a:spcPct val="100000"/>
                        </a:lnSpc>
                        <a:spcBef>
                          <a:spcPts val="865"/>
                        </a:spcBef>
                      </a:pPr>
                      <a:r>
                        <a:rPr lang="en-US" sz="1200" b="0" spc="-5" dirty="0">
                          <a:solidFill>
                            <a:srgbClr val="474647"/>
                          </a:solidFill>
                          <a:latin typeface="+mn-lt"/>
                          <a:cs typeface="Noto Sans Light"/>
                        </a:rPr>
                        <a:t>526.9 </a:t>
                      </a:r>
                    </a:p>
                  </a:txBody>
                  <a:tcPr marL="0" marR="0" marT="109855" marB="0" anchor="b">
                    <a:lnT w="19050">
                      <a:solidFill>
                        <a:srgbClr val="F2F2F2"/>
                      </a:solidFill>
                      <a:prstDash val="solid"/>
                    </a:lnT>
                    <a:lnB w="6350" cap="flat" cmpd="sng" algn="ctr">
                      <a:solidFill>
                        <a:srgbClr val="EA7600"/>
                      </a:solidFill>
                      <a:prstDash val="solid"/>
                      <a:round/>
                      <a:headEnd type="none" w="med" len="med"/>
                      <a:tailEnd type="none" w="med" len="med"/>
                    </a:lnB>
                  </a:tcPr>
                </a:tc>
                <a:tc>
                  <a:txBody>
                    <a:bodyPr/>
                    <a:lstStyle/>
                    <a:p>
                      <a:pPr marL="148590" algn="ctr">
                        <a:lnSpc>
                          <a:spcPct val="100000"/>
                        </a:lnSpc>
                        <a:spcBef>
                          <a:spcPts val="790"/>
                        </a:spcBef>
                      </a:pPr>
                      <a:r>
                        <a:rPr lang="en-US" sz="1200" b="0" spc="-5" dirty="0">
                          <a:solidFill>
                            <a:srgbClr val="474647"/>
                          </a:solidFill>
                          <a:latin typeface="+mn-lt"/>
                          <a:cs typeface="Noto Sans Light"/>
                        </a:rPr>
                        <a:t>92%</a:t>
                      </a:r>
                      <a:endParaRPr sz="1200" b="0" dirty="0">
                        <a:latin typeface="+mn-lt"/>
                        <a:cs typeface="Noto Sans Light"/>
                      </a:endParaRPr>
                    </a:p>
                  </a:txBody>
                  <a:tcPr marL="0" marR="0" marT="100330" marB="0" anchor="b">
                    <a:lnT w="19050">
                      <a:solidFill>
                        <a:srgbClr val="F2F2F2"/>
                      </a:solidFill>
                      <a:prstDash val="solid"/>
                    </a:lnT>
                    <a:lnB w="6350" cap="flat" cmpd="sng" algn="ctr">
                      <a:solidFill>
                        <a:srgbClr val="EA7600"/>
                      </a:solidFill>
                      <a:prstDash val="solid"/>
                      <a:round/>
                      <a:headEnd type="none" w="med" len="med"/>
                      <a:tailEnd type="none" w="med" len="med"/>
                    </a:lnB>
                  </a:tcPr>
                </a:tc>
                <a:extLst>
                  <a:ext uri="{0D108BD9-81ED-4DB2-BD59-A6C34878D82A}">
                    <a16:rowId xmlns:a16="http://schemas.microsoft.com/office/drawing/2014/main" val="10000"/>
                  </a:ext>
                </a:extLst>
              </a:tr>
              <a:tr h="309245">
                <a:tc>
                  <a:txBody>
                    <a:bodyPr/>
                    <a:lstStyle/>
                    <a:p>
                      <a:pPr algn="ctr">
                        <a:lnSpc>
                          <a:spcPct val="100000"/>
                        </a:lnSpc>
                        <a:spcBef>
                          <a:spcPts val="910"/>
                        </a:spcBef>
                      </a:pPr>
                      <a:r>
                        <a:rPr lang="en-US" sz="1200" b="1" spc="-5" dirty="0">
                          <a:solidFill>
                            <a:srgbClr val="474647"/>
                          </a:solidFill>
                          <a:latin typeface="+mn-lt"/>
                          <a:cs typeface="Noto Sans Light"/>
                        </a:rPr>
                        <a:t>599.7</a:t>
                      </a:r>
                    </a:p>
                  </a:txBody>
                  <a:tcPr marL="0" marR="0" marT="115570" marB="0" anchor="b">
                    <a:lnT w="6350" cap="flat" cmpd="sng" algn="ctr">
                      <a:solidFill>
                        <a:srgbClr val="EA7600"/>
                      </a:solidFill>
                      <a:prstDash val="solid"/>
                      <a:round/>
                      <a:headEnd type="none" w="med" len="med"/>
                      <a:tailEnd type="none" w="med" len="med"/>
                    </a:lnT>
                    <a:lnB w="6350" cap="flat" cmpd="sng" algn="ctr">
                      <a:solidFill>
                        <a:srgbClr val="EA7600"/>
                      </a:solidFill>
                      <a:prstDash val="solid"/>
                      <a:round/>
                      <a:headEnd type="none" w="med" len="med"/>
                      <a:tailEnd type="none" w="med" len="med"/>
                    </a:lnB>
                    <a:solidFill>
                      <a:srgbClr val="F2F2F2"/>
                    </a:solidFill>
                  </a:tcPr>
                </a:tc>
                <a:tc>
                  <a:txBody>
                    <a:bodyPr/>
                    <a:lstStyle/>
                    <a:p>
                      <a:pPr marR="377190" algn="r">
                        <a:lnSpc>
                          <a:spcPct val="100000"/>
                        </a:lnSpc>
                        <a:spcBef>
                          <a:spcPts val="910"/>
                        </a:spcBef>
                      </a:pPr>
                      <a:r>
                        <a:rPr lang="en-US" sz="1200" b="0" spc="-5" dirty="0">
                          <a:solidFill>
                            <a:srgbClr val="474647"/>
                          </a:solidFill>
                          <a:latin typeface="+mn-lt"/>
                          <a:cs typeface="Noto Sans Light"/>
                        </a:rPr>
                        <a:t>284.7</a:t>
                      </a:r>
                      <a:endParaRPr sz="1200" b="0" dirty="0">
                        <a:latin typeface="+mn-lt"/>
                        <a:cs typeface="Noto Sans Light"/>
                      </a:endParaRPr>
                    </a:p>
                  </a:txBody>
                  <a:tcPr marL="0" marR="0" marT="115570" marB="0" anchor="b">
                    <a:lnT w="6350" cap="flat" cmpd="sng" algn="ctr">
                      <a:solidFill>
                        <a:srgbClr val="EA7600"/>
                      </a:solidFill>
                      <a:prstDash val="solid"/>
                      <a:round/>
                      <a:headEnd type="none" w="med" len="med"/>
                      <a:tailEnd type="none" w="med" len="med"/>
                    </a:lnT>
                    <a:lnB w="6350">
                      <a:solidFill>
                        <a:srgbClr val="EA7600"/>
                      </a:solidFill>
                      <a:prstDash val="solid"/>
                    </a:lnB>
                  </a:tcPr>
                </a:tc>
                <a:tc>
                  <a:txBody>
                    <a:bodyPr/>
                    <a:lstStyle/>
                    <a:p>
                      <a:pPr marL="148590" algn="ctr">
                        <a:lnSpc>
                          <a:spcPct val="100000"/>
                        </a:lnSpc>
                        <a:spcBef>
                          <a:spcPts val="835"/>
                        </a:spcBef>
                      </a:pPr>
                      <a:r>
                        <a:rPr lang="en-US" sz="1200" b="0" spc="-5" dirty="0">
                          <a:solidFill>
                            <a:srgbClr val="474647"/>
                          </a:solidFill>
                          <a:latin typeface="+mn-lt"/>
                          <a:cs typeface="Noto Sans Light"/>
                        </a:rPr>
                        <a:t>111%</a:t>
                      </a:r>
                      <a:endParaRPr sz="1200" b="0" dirty="0">
                        <a:latin typeface="+mn-lt"/>
                        <a:cs typeface="Noto Sans Light"/>
                      </a:endParaRPr>
                    </a:p>
                  </a:txBody>
                  <a:tcPr marL="0" marR="0" marT="106045" marB="0" anchor="b">
                    <a:lnT w="6350" cap="flat" cmpd="sng" algn="ctr">
                      <a:solidFill>
                        <a:srgbClr val="EA7600"/>
                      </a:solidFill>
                      <a:prstDash val="solid"/>
                      <a:round/>
                      <a:headEnd type="none" w="med" len="med"/>
                      <a:tailEnd type="none" w="med" len="med"/>
                    </a:lnT>
                    <a:lnB w="6350" cap="flat" cmpd="sng" algn="ctr">
                      <a:solidFill>
                        <a:srgbClr val="EA7600"/>
                      </a:solidFill>
                      <a:prstDash val="solid"/>
                      <a:round/>
                      <a:headEnd type="none" w="med" len="med"/>
                      <a:tailEnd type="none" w="med" len="med"/>
                    </a:lnB>
                  </a:tcPr>
                </a:tc>
                <a:extLst>
                  <a:ext uri="{0D108BD9-81ED-4DB2-BD59-A6C34878D82A}">
                    <a16:rowId xmlns:a16="http://schemas.microsoft.com/office/drawing/2014/main" val="10001"/>
                  </a:ext>
                </a:extLst>
              </a:tr>
              <a:tr h="309245">
                <a:tc>
                  <a:txBody>
                    <a:bodyPr/>
                    <a:lstStyle/>
                    <a:p>
                      <a:pPr marR="635" algn="ctr">
                        <a:lnSpc>
                          <a:spcPct val="100000"/>
                        </a:lnSpc>
                        <a:spcBef>
                          <a:spcPts val="910"/>
                        </a:spcBef>
                      </a:pPr>
                      <a:r>
                        <a:rPr lang="en-US" sz="1200" b="1" spc="-5" dirty="0">
                          <a:solidFill>
                            <a:srgbClr val="474647"/>
                          </a:solidFill>
                          <a:latin typeface="+mn-lt"/>
                          <a:cs typeface="Noto Sans Light"/>
                        </a:rPr>
                        <a:t>179.6</a:t>
                      </a:r>
                      <a:endParaRPr sz="1200" b="1" dirty="0">
                        <a:latin typeface="+mn-lt"/>
                        <a:cs typeface="Noto Sans Light"/>
                      </a:endParaRPr>
                    </a:p>
                  </a:txBody>
                  <a:tcPr marL="0" marR="0" marT="115570" marB="0" anchor="b">
                    <a:lnT w="6350" cap="flat" cmpd="sng" algn="ctr">
                      <a:solidFill>
                        <a:srgbClr val="EA7600"/>
                      </a:solidFill>
                      <a:prstDash val="solid"/>
                      <a:round/>
                      <a:headEnd type="none" w="med" len="med"/>
                      <a:tailEnd type="none" w="med" len="med"/>
                    </a:lnT>
                    <a:lnB w="6350" cap="flat" cmpd="sng" algn="ctr">
                      <a:solidFill>
                        <a:srgbClr val="EA7600"/>
                      </a:solidFill>
                      <a:prstDash val="solid"/>
                      <a:round/>
                      <a:headEnd type="none" w="med" len="med"/>
                      <a:tailEnd type="none" w="med" len="med"/>
                    </a:lnB>
                    <a:solidFill>
                      <a:srgbClr val="F2F2F2"/>
                    </a:solidFill>
                  </a:tcPr>
                </a:tc>
                <a:tc>
                  <a:txBody>
                    <a:bodyPr/>
                    <a:lstStyle/>
                    <a:p>
                      <a:pPr marR="418465" algn="r">
                        <a:lnSpc>
                          <a:spcPct val="100000"/>
                        </a:lnSpc>
                        <a:spcBef>
                          <a:spcPts val="910"/>
                        </a:spcBef>
                      </a:pPr>
                      <a:r>
                        <a:rPr lang="en-US" sz="1200" b="0" spc="-5" dirty="0">
                          <a:solidFill>
                            <a:srgbClr val="474647"/>
                          </a:solidFill>
                          <a:latin typeface="+mn-lt"/>
                          <a:cs typeface="Noto Sans Light"/>
                        </a:rPr>
                        <a:t>116.8</a:t>
                      </a:r>
                      <a:endParaRPr sz="1200" b="0" dirty="0">
                        <a:latin typeface="+mn-lt"/>
                        <a:cs typeface="Noto Sans Light"/>
                      </a:endParaRPr>
                    </a:p>
                  </a:txBody>
                  <a:tcPr marL="0" marR="0" marT="115570" marB="0" anchor="b">
                    <a:lnT w="6350" cap="flat" cmpd="sng" algn="ctr">
                      <a:solidFill>
                        <a:srgbClr val="EA7600"/>
                      </a:solidFill>
                      <a:prstDash val="solid"/>
                      <a:round/>
                      <a:headEnd type="none" w="med" len="med"/>
                      <a:tailEnd type="none" w="med" len="med"/>
                    </a:lnT>
                    <a:lnB w="6350">
                      <a:solidFill>
                        <a:srgbClr val="EA7600"/>
                      </a:solidFill>
                      <a:prstDash val="solid"/>
                    </a:lnB>
                  </a:tcPr>
                </a:tc>
                <a:tc>
                  <a:txBody>
                    <a:bodyPr/>
                    <a:lstStyle/>
                    <a:p>
                      <a:pPr marL="147955" algn="ctr">
                        <a:lnSpc>
                          <a:spcPct val="100000"/>
                        </a:lnSpc>
                        <a:spcBef>
                          <a:spcPts val="835"/>
                        </a:spcBef>
                      </a:pPr>
                      <a:r>
                        <a:rPr lang="en-US" sz="1200" b="0" spc="-5" dirty="0">
                          <a:solidFill>
                            <a:srgbClr val="474647"/>
                          </a:solidFill>
                          <a:latin typeface="+mn-lt"/>
                          <a:cs typeface="Noto Sans Light"/>
                        </a:rPr>
                        <a:t>54%</a:t>
                      </a:r>
                      <a:endParaRPr sz="1200" b="0" dirty="0">
                        <a:latin typeface="+mn-lt"/>
                        <a:cs typeface="Noto Sans Light"/>
                      </a:endParaRPr>
                    </a:p>
                  </a:txBody>
                  <a:tcPr marL="0" marR="0" marT="106045" marB="0" anchor="b">
                    <a:lnT w="6350" cap="flat" cmpd="sng" algn="ctr">
                      <a:solidFill>
                        <a:srgbClr val="EA7600"/>
                      </a:solidFill>
                      <a:prstDash val="solid"/>
                      <a:round/>
                      <a:headEnd type="none" w="med" len="med"/>
                      <a:tailEnd type="none" w="med" len="med"/>
                    </a:lnT>
                    <a:lnB w="6350" cap="flat" cmpd="sng" algn="ctr">
                      <a:solidFill>
                        <a:srgbClr val="EA7600"/>
                      </a:solidFill>
                      <a:prstDash val="solid"/>
                      <a:round/>
                      <a:headEnd type="none" w="med" len="med"/>
                      <a:tailEnd type="none" w="med" len="med"/>
                    </a:lnB>
                  </a:tcPr>
                </a:tc>
                <a:extLst>
                  <a:ext uri="{0D108BD9-81ED-4DB2-BD59-A6C34878D82A}">
                    <a16:rowId xmlns:a16="http://schemas.microsoft.com/office/drawing/2014/main" val="10002"/>
                  </a:ext>
                </a:extLst>
              </a:tr>
              <a:tr h="309245">
                <a:tc>
                  <a:txBody>
                    <a:bodyPr/>
                    <a:lstStyle/>
                    <a:p>
                      <a:pPr algn="ctr">
                        <a:lnSpc>
                          <a:spcPct val="100000"/>
                        </a:lnSpc>
                        <a:spcBef>
                          <a:spcPts val="1115"/>
                        </a:spcBef>
                      </a:pPr>
                      <a:r>
                        <a:rPr lang="en-US" sz="1200" b="1" spc="-5" dirty="0">
                          <a:solidFill>
                            <a:srgbClr val="474647"/>
                          </a:solidFill>
                          <a:latin typeface="+mn-lt"/>
                          <a:cs typeface="Noto Sans"/>
                        </a:rPr>
                        <a:t>110.1</a:t>
                      </a:r>
                      <a:endParaRPr sz="1200" b="1" dirty="0">
                        <a:latin typeface="+mn-lt"/>
                        <a:cs typeface="Noto Sans"/>
                      </a:endParaRPr>
                    </a:p>
                  </a:txBody>
                  <a:tcPr marL="0" marR="0" marT="141605" marB="0" anchor="b">
                    <a:lnT w="6350" cap="flat" cmpd="sng" algn="ctr">
                      <a:solidFill>
                        <a:srgbClr val="EA7600"/>
                      </a:solidFill>
                      <a:prstDash val="solid"/>
                      <a:round/>
                      <a:headEnd type="none" w="med" len="med"/>
                      <a:tailEnd type="none" w="med" len="med"/>
                    </a:lnT>
                    <a:lnB w="6350">
                      <a:solidFill>
                        <a:srgbClr val="EA7600"/>
                      </a:solidFill>
                      <a:prstDash val="solid"/>
                    </a:lnB>
                    <a:solidFill>
                      <a:srgbClr val="F2F2F2"/>
                    </a:solidFill>
                  </a:tcPr>
                </a:tc>
                <a:tc>
                  <a:txBody>
                    <a:bodyPr/>
                    <a:lstStyle/>
                    <a:p>
                      <a:pPr marR="413384" algn="r">
                        <a:lnSpc>
                          <a:spcPct val="100000"/>
                        </a:lnSpc>
                        <a:spcBef>
                          <a:spcPts val="1115"/>
                        </a:spcBef>
                      </a:pPr>
                      <a:r>
                        <a:rPr lang="en-US" sz="1200" b="0" spc="-5" dirty="0">
                          <a:solidFill>
                            <a:srgbClr val="474647"/>
                          </a:solidFill>
                          <a:latin typeface="+mn-lt"/>
                          <a:cs typeface="Noto Sans"/>
                        </a:rPr>
                        <a:t>82.0</a:t>
                      </a:r>
                      <a:endParaRPr sz="1200" b="0" dirty="0">
                        <a:latin typeface="+mn-lt"/>
                        <a:cs typeface="Noto Sans"/>
                      </a:endParaRPr>
                    </a:p>
                  </a:txBody>
                  <a:tcPr marL="0" marR="0" marT="141605" marB="0" anchor="b">
                    <a:lnT w="6350">
                      <a:solidFill>
                        <a:srgbClr val="EA7600"/>
                      </a:solidFill>
                      <a:prstDash val="solid"/>
                    </a:lnT>
                    <a:lnB w="6350">
                      <a:solidFill>
                        <a:srgbClr val="EA7600"/>
                      </a:solidFill>
                      <a:prstDash val="solid"/>
                    </a:lnB>
                  </a:tcPr>
                </a:tc>
                <a:tc>
                  <a:txBody>
                    <a:bodyPr/>
                    <a:lstStyle/>
                    <a:p>
                      <a:pPr marL="147320" algn="ctr">
                        <a:lnSpc>
                          <a:spcPct val="100000"/>
                        </a:lnSpc>
                        <a:spcBef>
                          <a:spcPts val="1040"/>
                        </a:spcBef>
                      </a:pPr>
                      <a:r>
                        <a:rPr lang="en-US" sz="1200" b="0" spc="-5" dirty="0">
                          <a:solidFill>
                            <a:srgbClr val="232323"/>
                          </a:solidFill>
                          <a:latin typeface="+mn-lt"/>
                          <a:cs typeface="Noto Sans Light"/>
                        </a:rPr>
                        <a:t>34%</a:t>
                      </a:r>
                      <a:endParaRPr sz="1200" b="0" dirty="0">
                        <a:latin typeface="+mn-lt"/>
                        <a:cs typeface="Noto Sans Light"/>
                      </a:endParaRPr>
                    </a:p>
                  </a:txBody>
                  <a:tcPr marL="0" marR="0" marT="132080" marB="0" anchor="b">
                    <a:lnT w="6350" cap="flat" cmpd="sng" algn="ctr">
                      <a:solidFill>
                        <a:srgbClr val="EA7600"/>
                      </a:solidFill>
                      <a:prstDash val="solid"/>
                      <a:round/>
                      <a:headEnd type="none" w="med" len="med"/>
                      <a:tailEnd type="none" w="med" len="med"/>
                    </a:lnT>
                    <a:lnB w="6350">
                      <a:solidFill>
                        <a:srgbClr val="EA7600"/>
                      </a:solidFill>
                      <a:prstDash val="solid"/>
                    </a:lnB>
                  </a:tcPr>
                </a:tc>
                <a:extLst>
                  <a:ext uri="{0D108BD9-81ED-4DB2-BD59-A6C34878D82A}">
                    <a16:rowId xmlns:a16="http://schemas.microsoft.com/office/drawing/2014/main" val="10003"/>
                  </a:ext>
                </a:extLst>
              </a:tr>
            </a:tbl>
          </a:graphicData>
        </a:graphic>
      </p:graphicFrame>
      <p:graphicFrame>
        <p:nvGraphicFramePr>
          <p:cNvPr id="28" name="object 2">
            <a:extLst>
              <a:ext uri="{FF2B5EF4-FFF2-40B4-BE49-F238E27FC236}">
                <a16:creationId xmlns:a16="http://schemas.microsoft.com/office/drawing/2014/main" id="{05C2C097-6292-4610-137C-60D120D1C9F9}"/>
              </a:ext>
            </a:extLst>
          </p:cNvPr>
          <p:cNvGraphicFramePr>
            <a:graphicFrameLocks noGrp="1"/>
          </p:cNvGraphicFramePr>
          <p:nvPr>
            <p:extLst>
              <p:ext uri="{D42A27DB-BD31-4B8C-83A1-F6EECF244321}">
                <p14:modId xmlns:p14="http://schemas.microsoft.com/office/powerpoint/2010/main" val="614714689"/>
              </p:ext>
            </p:extLst>
          </p:nvPr>
        </p:nvGraphicFramePr>
        <p:xfrm>
          <a:off x="5196937" y="2743109"/>
          <a:ext cx="2804532" cy="293079"/>
        </p:xfrm>
        <a:graphic>
          <a:graphicData uri="http://schemas.openxmlformats.org/drawingml/2006/table">
            <a:tbl>
              <a:tblPr firstRow="1" bandRow="1">
                <a:tableStyleId>{2D5ABB26-0587-4C30-8999-92F81FD0307C}</a:tableStyleId>
              </a:tblPr>
              <a:tblGrid>
                <a:gridCol w="931191">
                  <a:extLst>
                    <a:ext uri="{9D8B030D-6E8A-4147-A177-3AD203B41FA5}">
                      <a16:colId xmlns:a16="http://schemas.microsoft.com/office/drawing/2014/main" val="20000"/>
                    </a:ext>
                  </a:extLst>
                </a:gridCol>
                <a:gridCol w="942151">
                  <a:extLst>
                    <a:ext uri="{9D8B030D-6E8A-4147-A177-3AD203B41FA5}">
                      <a16:colId xmlns:a16="http://schemas.microsoft.com/office/drawing/2014/main" val="20001"/>
                    </a:ext>
                  </a:extLst>
                </a:gridCol>
                <a:gridCol w="931190">
                  <a:extLst>
                    <a:ext uri="{9D8B030D-6E8A-4147-A177-3AD203B41FA5}">
                      <a16:colId xmlns:a16="http://schemas.microsoft.com/office/drawing/2014/main" val="20003"/>
                    </a:ext>
                  </a:extLst>
                </a:gridCol>
              </a:tblGrid>
              <a:tr h="293079">
                <a:tc>
                  <a:txBody>
                    <a:bodyPr/>
                    <a:lstStyle/>
                    <a:p>
                      <a:pPr marL="255270">
                        <a:lnSpc>
                          <a:spcPct val="100000"/>
                        </a:lnSpc>
                        <a:spcBef>
                          <a:spcPts val="325"/>
                        </a:spcBef>
                      </a:pPr>
                      <a:r>
                        <a:rPr lang="en-US" sz="1100" b="1" dirty="0">
                          <a:solidFill>
                            <a:schemeClr val="tx1"/>
                          </a:solidFill>
                          <a:latin typeface="Noto Sans"/>
                          <a:cs typeface="Noto Sans"/>
                        </a:rPr>
                        <a:t>9M 2023</a:t>
                      </a:r>
                      <a:endParaRPr sz="1100" dirty="0">
                        <a:solidFill>
                          <a:schemeClr val="tx1"/>
                        </a:solidFill>
                        <a:latin typeface="Noto Sans"/>
                        <a:cs typeface="Noto Sans"/>
                      </a:endParaRPr>
                    </a:p>
                  </a:txBody>
                  <a:tcPr marL="0" marR="0" marT="41275" marB="0">
                    <a:lnR w="28575">
                      <a:solidFill>
                        <a:srgbClr val="FFFFFF"/>
                      </a:solidFill>
                      <a:prstDash val="solid"/>
                    </a:lnR>
                    <a:solidFill>
                      <a:srgbClr val="FFC000"/>
                    </a:solidFill>
                  </a:tcPr>
                </a:tc>
                <a:tc>
                  <a:txBody>
                    <a:bodyPr/>
                    <a:lstStyle/>
                    <a:p>
                      <a:pPr marL="329565" algn="l">
                        <a:lnSpc>
                          <a:spcPct val="100000"/>
                        </a:lnSpc>
                        <a:spcBef>
                          <a:spcPts val="325"/>
                        </a:spcBef>
                      </a:pPr>
                      <a:r>
                        <a:rPr lang="en-US" sz="1100" b="1" dirty="0">
                          <a:solidFill>
                            <a:schemeClr val="tx1"/>
                          </a:solidFill>
                          <a:latin typeface="Noto Sans"/>
                          <a:cs typeface="Noto Sans"/>
                        </a:rPr>
                        <a:t>9M 2022</a:t>
                      </a:r>
                      <a:endParaRPr sz="1100" dirty="0">
                        <a:solidFill>
                          <a:schemeClr val="tx1"/>
                        </a:solidFill>
                        <a:latin typeface="Noto Sans"/>
                        <a:cs typeface="Noto Sans"/>
                      </a:endParaRPr>
                    </a:p>
                  </a:txBody>
                  <a:tcPr marL="0" marR="0" marT="41275" marB="0">
                    <a:lnL w="28575">
                      <a:solidFill>
                        <a:srgbClr val="FFFFFF"/>
                      </a:solidFill>
                      <a:prstDash val="solid"/>
                    </a:lnL>
                    <a:lnR w="28575">
                      <a:solidFill>
                        <a:srgbClr val="FFFFFF"/>
                      </a:solidFill>
                      <a:prstDash val="solid"/>
                    </a:lnR>
                    <a:solidFill>
                      <a:srgbClr val="FFC000"/>
                    </a:solidFill>
                  </a:tcPr>
                </a:tc>
                <a:tc>
                  <a:txBody>
                    <a:bodyPr/>
                    <a:lstStyle/>
                    <a:p>
                      <a:pPr marL="21590" algn="ctr">
                        <a:lnSpc>
                          <a:spcPct val="100000"/>
                        </a:lnSpc>
                        <a:spcBef>
                          <a:spcPts val="325"/>
                        </a:spcBef>
                      </a:pPr>
                      <a:r>
                        <a:rPr sz="1200" b="1" dirty="0">
                          <a:solidFill>
                            <a:schemeClr val="tx1"/>
                          </a:solidFill>
                          <a:latin typeface="Noto Sans"/>
                          <a:cs typeface="Noto Sans"/>
                        </a:rPr>
                        <a:t>%</a:t>
                      </a:r>
                      <a:endParaRPr sz="1200" dirty="0">
                        <a:solidFill>
                          <a:schemeClr val="tx1"/>
                        </a:solidFill>
                        <a:latin typeface="Noto Sans"/>
                        <a:cs typeface="Noto Sans"/>
                      </a:endParaRPr>
                    </a:p>
                  </a:txBody>
                  <a:tcPr marL="0" marR="0" marT="41275" marB="0">
                    <a:lnL w="28575" cap="flat" cmpd="sng" algn="ctr">
                      <a:solidFill>
                        <a:srgbClr val="FFFFFF"/>
                      </a:solidFill>
                      <a:prstDash val="solid"/>
                      <a:round/>
                      <a:headEnd type="none" w="med" len="med"/>
                      <a:tailEnd type="none" w="med" len="med"/>
                    </a:lnL>
                    <a:solidFill>
                      <a:srgbClr val="FFC000"/>
                    </a:solidFill>
                  </a:tcPr>
                </a:tc>
                <a:extLst>
                  <a:ext uri="{0D108BD9-81ED-4DB2-BD59-A6C34878D82A}">
                    <a16:rowId xmlns:a16="http://schemas.microsoft.com/office/drawing/2014/main" val="10000"/>
                  </a:ext>
                </a:extLst>
              </a:tr>
            </a:tbl>
          </a:graphicData>
        </a:graphic>
      </p:graphicFrame>
      <p:graphicFrame>
        <p:nvGraphicFramePr>
          <p:cNvPr id="33" name="object 2">
            <a:extLst>
              <a:ext uri="{FF2B5EF4-FFF2-40B4-BE49-F238E27FC236}">
                <a16:creationId xmlns:a16="http://schemas.microsoft.com/office/drawing/2014/main" id="{63BFE613-1315-31E8-A5C4-B8A049D913E2}"/>
              </a:ext>
            </a:extLst>
          </p:cNvPr>
          <p:cNvGraphicFramePr>
            <a:graphicFrameLocks noGrp="1"/>
          </p:cNvGraphicFramePr>
          <p:nvPr>
            <p:extLst>
              <p:ext uri="{D42A27DB-BD31-4B8C-83A1-F6EECF244321}">
                <p14:modId xmlns:p14="http://schemas.microsoft.com/office/powerpoint/2010/main" val="2594835785"/>
              </p:ext>
            </p:extLst>
          </p:nvPr>
        </p:nvGraphicFramePr>
        <p:xfrm>
          <a:off x="8120746" y="2734171"/>
          <a:ext cx="2804532" cy="293079"/>
        </p:xfrm>
        <a:graphic>
          <a:graphicData uri="http://schemas.openxmlformats.org/drawingml/2006/table">
            <a:tbl>
              <a:tblPr firstRow="1" bandRow="1">
                <a:tableStyleId>{2D5ABB26-0587-4C30-8999-92F81FD0307C}</a:tableStyleId>
              </a:tblPr>
              <a:tblGrid>
                <a:gridCol w="931191">
                  <a:extLst>
                    <a:ext uri="{9D8B030D-6E8A-4147-A177-3AD203B41FA5}">
                      <a16:colId xmlns:a16="http://schemas.microsoft.com/office/drawing/2014/main" val="20000"/>
                    </a:ext>
                  </a:extLst>
                </a:gridCol>
                <a:gridCol w="942151">
                  <a:extLst>
                    <a:ext uri="{9D8B030D-6E8A-4147-A177-3AD203B41FA5}">
                      <a16:colId xmlns:a16="http://schemas.microsoft.com/office/drawing/2014/main" val="20001"/>
                    </a:ext>
                  </a:extLst>
                </a:gridCol>
                <a:gridCol w="931190">
                  <a:extLst>
                    <a:ext uri="{9D8B030D-6E8A-4147-A177-3AD203B41FA5}">
                      <a16:colId xmlns:a16="http://schemas.microsoft.com/office/drawing/2014/main" val="20003"/>
                    </a:ext>
                  </a:extLst>
                </a:gridCol>
              </a:tblGrid>
              <a:tr h="293079">
                <a:tc>
                  <a:txBody>
                    <a:bodyPr/>
                    <a:lstStyle/>
                    <a:p>
                      <a:pPr marL="255270">
                        <a:lnSpc>
                          <a:spcPct val="100000"/>
                        </a:lnSpc>
                        <a:spcBef>
                          <a:spcPts val="325"/>
                        </a:spcBef>
                      </a:pPr>
                      <a:r>
                        <a:rPr lang="en-US" sz="1100" b="1" dirty="0">
                          <a:solidFill>
                            <a:schemeClr val="tx1"/>
                          </a:solidFill>
                          <a:latin typeface="Noto Sans"/>
                          <a:cs typeface="Noto Sans"/>
                        </a:rPr>
                        <a:t>9M 2023</a:t>
                      </a:r>
                      <a:endParaRPr sz="1100" dirty="0">
                        <a:solidFill>
                          <a:schemeClr val="tx1"/>
                        </a:solidFill>
                        <a:latin typeface="Noto Sans"/>
                        <a:cs typeface="Noto Sans"/>
                      </a:endParaRPr>
                    </a:p>
                  </a:txBody>
                  <a:tcPr marL="0" marR="0" marT="41275" marB="0">
                    <a:lnR w="28575">
                      <a:solidFill>
                        <a:srgbClr val="FFFFFF"/>
                      </a:solidFill>
                      <a:prstDash val="solid"/>
                    </a:lnR>
                    <a:solidFill>
                      <a:srgbClr val="FFC000"/>
                    </a:solidFill>
                  </a:tcPr>
                </a:tc>
                <a:tc>
                  <a:txBody>
                    <a:bodyPr/>
                    <a:lstStyle/>
                    <a:p>
                      <a:pPr marL="329565">
                        <a:lnSpc>
                          <a:spcPct val="100000"/>
                        </a:lnSpc>
                        <a:spcBef>
                          <a:spcPts val="325"/>
                        </a:spcBef>
                      </a:pPr>
                      <a:r>
                        <a:rPr lang="en-US" sz="1100" b="1" dirty="0">
                          <a:solidFill>
                            <a:schemeClr val="tx1"/>
                          </a:solidFill>
                          <a:latin typeface="Noto Sans"/>
                          <a:cs typeface="Noto Sans"/>
                        </a:rPr>
                        <a:t>9M 2022</a:t>
                      </a:r>
                      <a:endParaRPr sz="1100" dirty="0">
                        <a:solidFill>
                          <a:schemeClr val="tx1"/>
                        </a:solidFill>
                        <a:latin typeface="Noto Sans"/>
                        <a:cs typeface="Noto Sans"/>
                      </a:endParaRPr>
                    </a:p>
                  </a:txBody>
                  <a:tcPr marL="0" marR="0" marT="41275" marB="0">
                    <a:lnL w="28575">
                      <a:solidFill>
                        <a:srgbClr val="FFFFFF"/>
                      </a:solidFill>
                      <a:prstDash val="solid"/>
                    </a:lnL>
                    <a:lnR w="28575">
                      <a:solidFill>
                        <a:srgbClr val="FFFFFF"/>
                      </a:solidFill>
                      <a:prstDash val="solid"/>
                    </a:lnR>
                    <a:solidFill>
                      <a:srgbClr val="FFC000"/>
                    </a:solidFill>
                  </a:tcPr>
                </a:tc>
                <a:tc>
                  <a:txBody>
                    <a:bodyPr/>
                    <a:lstStyle/>
                    <a:p>
                      <a:pPr marL="21590" algn="ctr">
                        <a:lnSpc>
                          <a:spcPct val="100000"/>
                        </a:lnSpc>
                        <a:spcBef>
                          <a:spcPts val="325"/>
                        </a:spcBef>
                      </a:pPr>
                      <a:r>
                        <a:rPr sz="1200" b="1" dirty="0">
                          <a:solidFill>
                            <a:schemeClr val="tx1"/>
                          </a:solidFill>
                          <a:latin typeface="Noto Sans"/>
                          <a:cs typeface="Noto Sans"/>
                        </a:rPr>
                        <a:t>%</a:t>
                      </a:r>
                      <a:endParaRPr sz="1200" dirty="0">
                        <a:solidFill>
                          <a:schemeClr val="tx1"/>
                        </a:solidFill>
                        <a:latin typeface="Noto Sans"/>
                        <a:cs typeface="Noto Sans"/>
                      </a:endParaRPr>
                    </a:p>
                  </a:txBody>
                  <a:tcPr marL="0" marR="0" marT="41275" marB="0">
                    <a:lnL w="28575" cap="flat" cmpd="sng" algn="ctr">
                      <a:solidFill>
                        <a:srgbClr val="FFFFFF"/>
                      </a:solidFill>
                      <a:prstDash val="solid"/>
                      <a:round/>
                      <a:headEnd type="none" w="med" len="med"/>
                      <a:tailEnd type="none" w="med" len="med"/>
                    </a:lnL>
                    <a:solidFill>
                      <a:srgbClr val="FFC000"/>
                    </a:solidFill>
                  </a:tcPr>
                </a:tc>
                <a:extLst>
                  <a:ext uri="{0D108BD9-81ED-4DB2-BD59-A6C34878D82A}">
                    <a16:rowId xmlns:a16="http://schemas.microsoft.com/office/drawing/2014/main" val="10000"/>
                  </a:ext>
                </a:extLst>
              </a:tr>
            </a:tbl>
          </a:graphicData>
        </a:graphic>
      </p:graphicFrame>
      <p:graphicFrame>
        <p:nvGraphicFramePr>
          <p:cNvPr id="38" name="object 2">
            <a:extLst>
              <a:ext uri="{FF2B5EF4-FFF2-40B4-BE49-F238E27FC236}">
                <a16:creationId xmlns:a16="http://schemas.microsoft.com/office/drawing/2014/main" id="{5CC8AAF3-8AD8-C324-E312-16E219035109}"/>
              </a:ext>
            </a:extLst>
          </p:cNvPr>
          <p:cNvGraphicFramePr>
            <a:graphicFrameLocks noGrp="1"/>
          </p:cNvGraphicFramePr>
          <p:nvPr>
            <p:extLst>
              <p:ext uri="{D42A27DB-BD31-4B8C-83A1-F6EECF244321}">
                <p14:modId xmlns:p14="http://schemas.microsoft.com/office/powerpoint/2010/main" val="4203113489"/>
              </p:ext>
            </p:extLst>
          </p:nvPr>
        </p:nvGraphicFramePr>
        <p:xfrm>
          <a:off x="1008991" y="2427512"/>
          <a:ext cx="4090324" cy="293079"/>
        </p:xfrm>
        <a:graphic>
          <a:graphicData uri="http://schemas.openxmlformats.org/drawingml/2006/table">
            <a:tbl>
              <a:tblPr firstRow="1" bandRow="1">
                <a:tableStyleId>{2D5ABB26-0587-4C30-8999-92F81FD0307C}</a:tableStyleId>
              </a:tblPr>
              <a:tblGrid>
                <a:gridCol w="4090324">
                  <a:extLst>
                    <a:ext uri="{9D8B030D-6E8A-4147-A177-3AD203B41FA5}">
                      <a16:colId xmlns:a16="http://schemas.microsoft.com/office/drawing/2014/main" val="20000"/>
                    </a:ext>
                  </a:extLst>
                </a:gridCol>
              </a:tblGrid>
              <a:tr h="293079">
                <a:tc>
                  <a:txBody>
                    <a:bodyPr/>
                    <a:lstStyle/>
                    <a:p>
                      <a:pPr marL="255270" algn="ctr">
                        <a:lnSpc>
                          <a:spcPct val="100000"/>
                        </a:lnSpc>
                        <a:spcBef>
                          <a:spcPts val="325"/>
                        </a:spcBef>
                      </a:pPr>
                      <a:r>
                        <a:rPr lang="en-US" sz="1400" b="1" dirty="0">
                          <a:solidFill>
                            <a:schemeClr val="bg1"/>
                          </a:solidFill>
                          <a:latin typeface="Noto Sans"/>
                          <a:cs typeface="Noto Sans"/>
                        </a:rPr>
                        <a:t>Controlled</a:t>
                      </a:r>
                    </a:p>
                  </a:txBody>
                  <a:tcPr marL="0" marR="0" marT="41275" marB="0">
                    <a:solidFill>
                      <a:schemeClr val="bg1">
                        <a:lumMod val="50000"/>
                      </a:schemeClr>
                    </a:solidFill>
                  </a:tcPr>
                </a:tc>
                <a:extLst>
                  <a:ext uri="{0D108BD9-81ED-4DB2-BD59-A6C34878D82A}">
                    <a16:rowId xmlns:a16="http://schemas.microsoft.com/office/drawing/2014/main" val="10000"/>
                  </a:ext>
                </a:extLst>
              </a:tr>
            </a:tbl>
          </a:graphicData>
        </a:graphic>
      </p:graphicFrame>
      <p:graphicFrame>
        <p:nvGraphicFramePr>
          <p:cNvPr id="39" name="object 2">
            <a:extLst>
              <a:ext uri="{FF2B5EF4-FFF2-40B4-BE49-F238E27FC236}">
                <a16:creationId xmlns:a16="http://schemas.microsoft.com/office/drawing/2014/main" id="{D99574D2-8C9D-DA57-9AAC-9603CC23F6DB}"/>
              </a:ext>
            </a:extLst>
          </p:cNvPr>
          <p:cNvGraphicFramePr>
            <a:graphicFrameLocks noGrp="1"/>
          </p:cNvGraphicFramePr>
          <p:nvPr>
            <p:extLst>
              <p:ext uri="{D42A27DB-BD31-4B8C-83A1-F6EECF244321}">
                <p14:modId xmlns:p14="http://schemas.microsoft.com/office/powerpoint/2010/main" val="2717957477"/>
              </p:ext>
            </p:extLst>
          </p:nvPr>
        </p:nvGraphicFramePr>
        <p:xfrm>
          <a:off x="5189890" y="2430955"/>
          <a:ext cx="2818626" cy="292608"/>
        </p:xfrm>
        <a:graphic>
          <a:graphicData uri="http://schemas.openxmlformats.org/drawingml/2006/table">
            <a:tbl>
              <a:tblPr firstRow="1" bandRow="1">
                <a:tableStyleId>{2D5ABB26-0587-4C30-8999-92F81FD0307C}</a:tableStyleId>
              </a:tblPr>
              <a:tblGrid>
                <a:gridCol w="2818626">
                  <a:extLst>
                    <a:ext uri="{9D8B030D-6E8A-4147-A177-3AD203B41FA5}">
                      <a16:colId xmlns:a16="http://schemas.microsoft.com/office/drawing/2014/main" val="20000"/>
                    </a:ext>
                  </a:extLst>
                </a:gridCol>
              </a:tblGrid>
              <a:tr h="292608">
                <a:tc>
                  <a:txBody>
                    <a:bodyPr/>
                    <a:lstStyle/>
                    <a:p>
                      <a:pPr marL="255270" algn="ctr">
                        <a:lnSpc>
                          <a:spcPct val="100000"/>
                        </a:lnSpc>
                        <a:spcBef>
                          <a:spcPts val="325"/>
                        </a:spcBef>
                      </a:pPr>
                      <a:r>
                        <a:rPr lang="en-US" sz="1400" b="1" dirty="0">
                          <a:solidFill>
                            <a:schemeClr val="bg1"/>
                          </a:solidFill>
                          <a:latin typeface="Noto Sans"/>
                          <a:cs typeface="Noto Sans"/>
                        </a:rPr>
                        <a:t>Investments</a:t>
                      </a:r>
                      <a:endParaRPr sz="1400" b="1" dirty="0">
                        <a:solidFill>
                          <a:schemeClr val="bg1"/>
                        </a:solidFill>
                        <a:latin typeface="Noto Sans"/>
                        <a:cs typeface="Noto Sans"/>
                      </a:endParaRPr>
                    </a:p>
                  </a:txBody>
                  <a:tcPr marL="0" marR="0" marT="41275" marB="0">
                    <a:solidFill>
                      <a:schemeClr val="bg1">
                        <a:lumMod val="50000"/>
                      </a:schemeClr>
                    </a:solidFill>
                  </a:tcPr>
                </a:tc>
                <a:extLst>
                  <a:ext uri="{0D108BD9-81ED-4DB2-BD59-A6C34878D82A}">
                    <a16:rowId xmlns:a16="http://schemas.microsoft.com/office/drawing/2014/main" val="10000"/>
                  </a:ext>
                </a:extLst>
              </a:tr>
            </a:tbl>
          </a:graphicData>
        </a:graphic>
      </p:graphicFrame>
      <p:graphicFrame>
        <p:nvGraphicFramePr>
          <p:cNvPr id="40" name="object 2">
            <a:extLst>
              <a:ext uri="{FF2B5EF4-FFF2-40B4-BE49-F238E27FC236}">
                <a16:creationId xmlns:a16="http://schemas.microsoft.com/office/drawing/2014/main" id="{680E54BB-F4A9-DC0C-A57E-7FFFC97BFA5D}"/>
              </a:ext>
            </a:extLst>
          </p:cNvPr>
          <p:cNvGraphicFramePr>
            <a:graphicFrameLocks noGrp="1"/>
          </p:cNvGraphicFramePr>
          <p:nvPr>
            <p:extLst>
              <p:ext uri="{D42A27DB-BD31-4B8C-83A1-F6EECF244321}">
                <p14:modId xmlns:p14="http://schemas.microsoft.com/office/powerpoint/2010/main" val="1191638001"/>
              </p:ext>
            </p:extLst>
          </p:nvPr>
        </p:nvGraphicFramePr>
        <p:xfrm>
          <a:off x="8120746" y="2427512"/>
          <a:ext cx="2804532" cy="292608"/>
        </p:xfrm>
        <a:graphic>
          <a:graphicData uri="http://schemas.openxmlformats.org/drawingml/2006/table">
            <a:tbl>
              <a:tblPr firstRow="1" bandRow="1">
                <a:tableStyleId>{2D5ABB26-0587-4C30-8999-92F81FD0307C}</a:tableStyleId>
              </a:tblPr>
              <a:tblGrid>
                <a:gridCol w="2804532">
                  <a:extLst>
                    <a:ext uri="{9D8B030D-6E8A-4147-A177-3AD203B41FA5}">
                      <a16:colId xmlns:a16="http://schemas.microsoft.com/office/drawing/2014/main" val="20000"/>
                    </a:ext>
                  </a:extLst>
                </a:gridCol>
              </a:tblGrid>
              <a:tr h="292608">
                <a:tc>
                  <a:txBody>
                    <a:bodyPr/>
                    <a:lstStyle/>
                    <a:p>
                      <a:pPr marL="255270" algn="ctr">
                        <a:lnSpc>
                          <a:spcPct val="100000"/>
                        </a:lnSpc>
                        <a:spcBef>
                          <a:spcPts val="325"/>
                        </a:spcBef>
                      </a:pPr>
                      <a:r>
                        <a:rPr lang="en-US" sz="1400" b="1" dirty="0">
                          <a:solidFill>
                            <a:schemeClr val="bg1"/>
                          </a:solidFill>
                          <a:latin typeface="Noto Sans"/>
                          <a:cs typeface="Noto Sans"/>
                        </a:rPr>
                        <a:t>Consolidated</a:t>
                      </a:r>
                      <a:endParaRPr sz="1400" b="1" dirty="0">
                        <a:solidFill>
                          <a:schemeClr val="bg1"/>
                        </a:solidFill>
                        <a:latin typeface="Noto Sans"/>
                        <a:cs typeface="Noto Sans"/>
                      </a:endParaRPr>
                    </a:p>
                  </a:txBody>
                  <a:tcPr marL="0" marR="0" marT="41275" marB="0">
                    <a:solidFill>
                      <a:schemeClr val="tx2"/>
                    </a:solidFill>
                  </a:tcPr>
                </a:tc>
                <a:extLst>
                  <a:ext uri="{0D108BD9-81ED-4DB2-BD59-A6C34878D82A}">
                    <a16:rowId xmlns:a16="http://schemas.microsoft.com/office/drawing/2014/main" val="10000"/>
                  </a:ext>
                </a:extLst>
              </a:tr>
            </a:tbl>
          </a:graphicData>
        </a:graphic>
      </p:graphicFrame>
      <p:sp>
        <p:nvSpPr>
          <p:cNvPr id="41" name="TextBox 40">
            <a:extLst>
              <a:ext uri="{FF2B5EF4-FFF2-40B4-BE49-F238E27FC236}">
                <a16:creationId xmlns:a16="http://schemas.microsoft.com/office/drawing/2014/main" id="{B2D411A4-5006-24DE-4A8A-1B6E61A9F438}"/>
              </a:ext>
            </a:extLst>
          </p:cNvPr>
          <p:cNvSpPr txBox="1"/>
          <p:nvPr/>
        </p:nvSpPr>
        <p:spPr>
          <a:xfrm>
            <a:off x="1097861" y="2641869"/>
            <a:ext cx="855227" cy="293079"/>
          </a:xfrm>
          <a:prstGeom prst="rect">
            <a:avLst/>
          </a:prstGeom>
          <a:noFill/>
          <a:ln>
            <a:noFill/>
          </a:ln>
        </p:spPr>
        <p:txBody>
          <a:bodyPr wrap="square" lIns="0" tIns="0" rIns="0" bIns="0" rtlCol="0" anchor="t" anchorCtr="0">
            <a:noAutofit/>
          </a:bodyPr>
          <a:lstStyle/>
          <a:p>
            <a:pPr algn="l">
              <a:lnSpc>
                <a:spcPts val="3500"/>
              </a:lnSpc>
            </a:pPr>
            <a:r>
              <a:rPr lang="en-US" sz="1100" b="1" dirty="0">
                <a:latin typeface="+mn-lt"/>
                <a:cs typeface="Etelka Text Pro"/>
              </a:rPr>
              <a:t>KD </a:t>
            </a:r>
            <a:r>
              <a:rPr lang="en-US" sz="1100" b="1" dirty="0" err="1">
                <a:latin typeface="+mn-lt"/>
                <a:cs typeface="Etelka Text Pro"/>
              </a:rPr>
              <a:t>Mln</a:t>
            </a:r>
            <a:endParaRPr lang="en-US" sz="1100" b="1" dirty="0">
              <a:latin typeface="+mn-lt"/>
              <a:cs typeface="Etelka Text Pro"/>
            </a:endParaRPr>
          </a:p>
        </p:txBody>
      </p:sp>
      <p:pic>
        <p:nvPicPr>
          <p:cNvPr id="5124" name="WORKBKFUNCTIONCACHE" hidden="1">
            <a:extLst>
              <a:ext uri="{FF2B5EF4-FFF2-40B4-BE49-F238E27FC236}">
                <a16:creationId xmlns:a16="http://schemas.microsoft.com/office/drawing/2014/main" id="{917AADE4-A515-47A2-3157-F2874167FF4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9200" y="120650"/>
            <a:ext cx="7112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4125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1"/>
            </p:custDataLst>
            <p:extLst>
              <p:ext uri="{D42A27DB-BD31-4B8C-83A1-F6EECF244321}">
                <p14:modId xmlns:p14="http://schemas.microsoft.com/office/powerpoint/2010/main" val="9350846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6" imgW="592" imgH="661" progId="TCLayout.ActiveDocument.1">
                  <p:embed/>
                </p:oleObj>
              </mc:Choice>
              <mc:Fallback>
                <p:oleObj name="think-cell Slide" r:id="rId26" imgW="592" imgH="661" progId="TCLayout.ActiveDocument.1">
                  <p:embed/>
                  <p:pic>
                    <p:nvPicPr>
                      <p:cNvPr id="13" name="Object 12" hidden="1"/>
                      <p:cNvPicPr/>
                      <p:nvPr/>
                    </p:nvPicPr>
                    <p:blipFill>
                      <a:blip r:embed="rId27"/>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Noto Sans" panose="020B0502040504020204" pitchFamily="34"/>
              <a:ea typeface="+mn-ea"/>
              <a:cs typeface="+mn-cs"/>
              <a:sym typeface="Noto Sans" panose="020B0502040504020204" pitchFamily="34"/>
            </a:endParaRPr>
          </a:p>
        </p:txBody>
      </p:sp>
      <p:sp>
        <p:nvSpPr>
          <p:cNvPr id="4" name="Rectangle 3" hidden="1"/>
          <p:cNvSpPr/>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Noto Sans" panose="020B0502040504020204" pitchFamily="34"/>
              <a:ea typeface="+mn-ea"/>
              <a:cs typeface="+mn-cs"/>
            </a:endParaRPr>
          </a:p>
        </p:txBody>
      </p:sp>
      <p:sp>
        <p:nvSpPr>
          <p:cNvPr id="36" name="Rectangle 35">
            <a:extLst>
              <a:ext uri="{FF2B5EF4-FFF2-40B4-BE49-F238E27FC236}">
                <a16:creationId xmlns:a16="http://schemas.microsoft.com/office/drawing/2014/main" id="{1FAC3E6A-CE8F-EB46-0040-83D17BE22B8E}"/>
              </a:ext>
            </a:extLst>
          </p:cNvPr>
          <p:cNvSpPr/>
          <p:nvPr>
            <p:custDataLst>
              <p:tags r:id="rId3"/>
            </p:custDataLst>
          </p:nvPr>
        </p:nvSpPr>
        <p:spPr bwMode="auto">
          <a:xfrm>
            <a:off x="10494963" y="3844926"/>
            <a:ext cx="1439863" cy="2359025"/>
          </a:xfrm>
          <a:prstGeom prst="rect">
            <a:avLst/>
          </a:prstGeom>
          <a:solidFill>
            <a:srgbClr val="E5E3DD"/>
          </a:solidFill>
          <a:ln w="9525" cap="flat" cmpd="sng" algn="ctr">
            <a:solidFill>
              <a:schemeClr val="bg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custDataLst>
              <p:tags r:id="rId4"/>
            </p:custDataLst>
          </p:nvPr>
        </p:nvSpPr>
        <p:spPr bwMode="auto">
          <a:xfrm>
            <a:off x="10494963" y="2382838"/>
            <a:ext cx="1439863" cy="1462088"/>
          </a:xfrm>
          <a:prstGeom prst="rect">
            <a:avLst/>
          </a:prstGeom>
          <a:solidFill>
            <a:srgbClr val="7C9FC3"/>
          </a:solidFill>
          <a:ln w="9525" cap="flat" cmpd="sng" algn="ctr">
            <a:solidFill>
              <a:schemeClr val="bg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oto Sans"/>
              <a:ea typeface="+mn-ea"/>
              <a:cs typeface="+mn-cs"/>
            </a:endParaRPr>
          </a:p>
        </p:txBody>
      </p:sp>
      <p:sp>
        <p:nvSpPr>
          <p:cNvPr id="111" name="Rectangle 110">
            <a:extLst>
              <a:ext uri="{FF2B5EF4-FFF2-40B4-BE49-F238E27FC236}">
                <a16:creationId xmlns:a16="http://schemas.microsoft.com/office/drawing/2014/main" id="{7D7659E8-9D6A-FDAD-39AD-A4BAED46BFD1}"/>
              </a:ext>
            </a:extLst>
          </p:cNvPr>
          <p:cNvSpPr/>
          <p:nvPr>
            <p:custDataLst>
              <p:tags r:id="rId5"/>
            </p:custDataLst>
          </p:nvPr>
        </p:nvSpPr>
        <p:spPr bwMode="auto">
          <a:xfrm>
            <a:off x="10494963" y="1665287"/>
            <a:ext cx="1439863" cy="717550"/>
          </a:xfrm>
          <a:prstGeom prst="rect">
            <a:avLst/>
          </a:prstGeom>
          <a:solidFill>
            <a:srgbClr val="489462"/>
          </a:solidFill>
          <a:ln w="9525" cap="flat" cmpd="sng" algn="ctr">
            <a:solidFill>
              <a:schemeClr val="bg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DA307FD1-6678-4C95-97B1-F0F5BFA9897B}"/>
              </a:ext>
            </a:extLst>
          </p:cNvPr>
          <p:cNvSpPr/>
          <p:nvPr>
            <p:custDataLst>
              <p:tags r:id="rId6"/>
            </p:custDataLst>
          </p:nvPr>
        </p:nvSpPr>
        <p:spPr bwMode="auto">
          <a:xfrm>
            <a:off x="9053513" y="3768725"/>
            <a:ext cx="1441450" cy="2435225"/>
          </a:xfrm>
          <a:prstGeom prst="rect">
            <a:avLst/>
          </a:prstGeom>
          <a:solidFill>
            <a:srgbClr val="C4BFB6"/>
          </a:solidFill>
          <a:ln w="9525" cap="flat" cmpd="sng" algn="ctr">
            <a:solidFill>
              <a:schemeClr val="bg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Noto Sans"/>
              <a:ea typeface="+mn-ea"/>
              <a:cs typeface="+mn-cs"/>
            </a:endParaRPr>
          </a:p>
        </p:txBody>
      </p:sp>
      <p:sp>
        <p:nvSpPr>
          <p:cNvPr id="93" name="Rectangle 92">
            <a:extLst>
              <a:ext uri="{FF2B5EF4-FFF2-40B4-BE49-F238E27FC236}">
                <a16:creationId xmlns:a16="http://schemas.microsoft.com/office/drawing/2014/main" id="{7C1444D9-CA8D-2903-5240-598A75E795CF}"/>
              </a:ext>
            </a:extLst>
          </p:cNvPr>
          <p:cNvSpPr/>
          <p:nvPr>
            <p:custDataLst>
              <p:tags r:id="rId7"/>
            </p:custDataLst>
          </p:nvPr>
        </p:nvSpPr>
        <p:spPr bwMode="auto">
          <a:xfrm>
            <a:off x="9053513" y="2354263"/>
            <a:ext cx="1441450" cy="1414463"/>
          </a:xfrm>
          <a:prstGeom prst="rect">
            <a:avLst/>
          </a:prstGeom>
          <a:solidFill>
            <a:srgbClr val="DDCBA4"/>
          </a:solidFill>
          <a:ln w="9525" cap="flat" cmpd="sng" algn="ctr">
            <a:solidFill>
              <a:schemeClr val="bg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80B49ED7-5A27-0BA9-9E96-34C389975C20}"/>
              </a:ext>
            </a:extLst>
          </p:cNvPr>
          <p:cNvSpPr/>
          <p:nvPr>
            <p:custDataLst>
              <p:tags r:id="rId8"/>
            </p:custDataLst>
          </p:nvPr>
        </p:nvSpPr>
        <p:spPr bwMode="auto">
          <a:xfrm>
            <a:off x="9053513" y="1665288"/>
            <a:ext cx="1441450" cy="688975"/>
          </a:xfrm>
          <a:prstGeom prst="rect">
            <a:avLst/>
          </a:prstGeom>
          <a:solidFill>
            <a:srgbClr val="805475"/>
          </a:solidFill>
          <a:ln w="9525" cap="flat" cmpd="sng" algn="ctr">
            <a:solidFill>
              <a:schemeClr val="bg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F9148DD-381D-B41E-C5A5-710EFEA8A57A}"/>
              </a:ext>
            </a:extLst>
          </p:cNvPr>
          <p:cNvSpPr/>
          <p:nvPr>
            <p:custDataLst>
              <p:tags r:id="rId9"/>
            </p:custDataLst>
          </p:nvPr>
        </p:nvSpPr>
        <p:spPr bwMode="auto">
          <a:xfrm>
            <a:off x="7573963" y="3627438"/>
            <a:ext cx="1439862" cy="2576512"/>
          </a:xfrm>
          <a:prstGeom prst="rect">
            <a:avLst/>
          </a:prstGeom>
          <a:solidFill>
            <a:srgbClr val="D86018"/>
          </a:solidFill>
          <a:ln w="9525" cap="flat" cmpd="sng" algn="ctr">
            <a:solidFill>
              <a:schemeClr val="bg1"/>
            </a:solidFill>
            <a:prstDash val="solid"/>
            <a:round/>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E6C33B6-1004-75A3-B1A5-EC2F34FA33F9}"/>
              </a:ext>
            </a:extLst>
          </p:cNvPr>
          <p:cNvSpPr/>
          <p:nvPr>
            <p:custDataLst>
              <p:tags r:id="rId10"/>
            </p:custDataLst>
          </p:nvPr>
        </p:nvSpPr>
        <p:spPr bwMode="auto">
          <a:xfrm>
            <a:off x="7573963" y="1665288"/>
            <a:ext cx="1439862" cy="1962150"/>
          </a:xfrm>
          <a:prstGeom prst="rect">
            <a:avLst/>
          </a:prstGeom>
          <a:solidFill>
            <a:srgbClr val="ED8B00"/>
          </a:solidFill>
          <a:ln w="9525" cap="flat" cmpd="sng" algn="ctr">
            <a:solidFill>
              <a:schemeClr val="bg1"/>
            </a:solidFill>
            <a:prstDash val="solid"/>
            <a:round/>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custDataLst>
              <p:tags r:id="rId11"/>
            </p:custDataLst>
          </p:nvPr>
        </p:nvCxnSpPr>
        <p:spPr bwMode="auto">
          <a:xfrm>
            <a:off x="7569200" y="1665288"/>
            <a:ext cx="4370388"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75" name="Rectangle 74"/>
          <p:cNvSpPr/>
          <p:nvPr>
            <p:custDataLst>
              <p:tags r:id="rId12"/>
            </p:custDataLst>
          </p:nvPr>
        </p:nvSpPr>
        <p:spPr bwMode="gray">
          <a:xfrm>
            <a:off x="9583738" y="1933575"/>
            <a:ext cx="382588" cy="152400"/>
          </a:xfrm>
          <a:prstGeom prst="rect">
            <a:avLst/>
          </a:prstGeom>
          <a:noFill/>
          <a:ln w="42500" cap="flat" cmpd="sng" algn="ctr">
            <a:noFill/>
            <a:prstDash val="solid"/>
            <a:round/>
            <a:headEnd type="none" w="med" len="med"/>
            <a:tailEnd type="none" w="med" len="med"/>
          </a:ln>
          <a:effectLst/>
          <a:extLst>
            <a:ext uri="{909E8E84-426E-40DD-AFC4-6F175D3DCCD1}">
              <a14:hiddenFill xmlns:a14="http://schemas.microsoft.com/office/drawing/2010/main">
                <a:solidFill>
                  <a:srgbClr val="805475"/>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lIns="17463" tIns="0" rIns="17463" bIns="0" rtlCol="0" anchor="ctr">
            <a:noAutofit/>
          </a:bodyPr>
          <a:lstStyle/>
          <a:p>
            <a:pPr lvl="0" algn="ctr">
              <a:defRPr/>
            </a:pPr>
            <a:fld id="{671E6839-6FF1-455C-A79C-C1A2D3FE6486}" type="datetime'''''''''''''''''''''''''''''''''''''15''.''''2''%'''''''">
              <a:rPr lang="en-US" altLang="en-US" sz="1000" smtClean="0">
                <a:solidFill>
                  <a:srgbClr val="FFFFFF"/>
                </a:solidFill>
              </a:rPr>
              <a:pPr/>
              <a:t>15.2%</a:t>
            </a:fld>
            <a:endParaRPr kumimoji="0" lang="en-US" sz="1000" b="0" i="0" strike="noStrike" kern="1200" cap="none" spc="0" normalizeH="0" baseline="0" noProof="0" dirty="0">
              <a:ln>
                <a:noFill/>
              </a:ln>
              <a:solidFill>
                <a:srgbClr val="FFFFFF"/>
              </a:solidFill>
              <a:effectLst/>
              <a:uLnTx/>
              <a:uFillTx/>
              <a:sym typeface="Arial" panose="020B0604020202020204" pitchFamily="34" charset="0"/>
            </a:endParaRPr>
          </a:p>
        </p:txBody>
      </p:sp>
      <p:sp>
        <p:nvSpPr>
          <p:cNvPr id="16" name="Rectangle 15">
            <a:extLst>
              <a:ext uri="{FF2B5EF4-FFF2-40B4-BE49-F238E27FC236}">
                <a16:creationId xmlns:a16="http://schemas.microsoft.com/office/drawing/2014/main" id="{D29362A3-A1D6-F95D-BD54-F2F01C98DEA8}"/>
              </a:ext>
            </a:extLst>
          </p:cNvPr>
          <p:cNvSpPr/>
          <p:nvPr>
            <p:custDataLst>
              <p:tags r:id="rId13"/>
            </p:custDataLst>
          </p:nvPr>
        </p:nvSpPr>
        <p:spPr bwMode="gray">
          <a:xfrm>
            <a:off x="9583738" y="2984500"/>
            <a:ext cx="382588" cy="152400"/>
          </a:xfrm>
          <a:prstGeom prst="rect">
            <a:avLst/>
          </a:prstGeom>
          <a:noFill/>
          <a:ln w="42500" cap="flat" cmpd="sng" algn="ctr">
            <a:noFill/>
            <a:prstDash val="solid"/>
            <a:round/>
            <a:headEnd type="none" w="med" len="med"/>
            <a:tailEnd type="none" w="med" len="med"/>
          </a:ln>
          <a:effectLst/>
          <a:extLst>
            <a:ext uri="{909E8E84-426E-40DD-AFC4-6F175D3DCCD1}">
              <a14:hiddenFill xmlns:a14="http://schemas.microsoft.com/office/drawing/2010/main">
                <a:solidFill>
                  <a:srgbClr val="DDCBA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lIns="17463" tIns="0" rIns="17463" bIns="0" rtlCol="0" anchor="ctr">
            <a:noAutofit/>
          </a:bodyPr>
          <a:lstStyle/>
          <a:p>
            <a:pPr lvl="0" algn="ctr">
              <a:defRPr/>
            </a:pPr>
            <a:fld id="{1FFCD99C-4546-4A6B-98BC-9D8377CD78CE}" type="datetime'''''''''''''''3''''1''''''''.''''2%'">
              <a:rPr lang="en-US" altLang="en-US" sz="1000" smtClean="0">
                <a:solidFill>
                  <a:srgbClr val="474647"/>
                </a:solidFill>
              </a:rPr>
              <a:pPr/>
              <a:t>31.2%</a:t>
            </a:fld>
            <a:endParaRPr kumimoji="0" lang="en-US" sz="1000" b="0" i="0" strike="noStrike" kern="1200" cap="none" spc="0" normalizeH="0" baseline="0" noProof="0" dirty="0">
              <a:ln>
                <a:noFill/>
              </a:ln>
              <a:solidFill>
                <a:srgbClr val="474647"/>
              </a:solidFill>
              <a:effectLst/>
              <a:uLnTx/>
              <a:uFillTx/>
              <a:sym typeface="Arial" panose="020B0604020202020204" pitchFamily="34" charset="0"/>
            </a:endParaRPr>
          </a:p>
        </p:txBody>
      </p:sp>
      <p:sp>
        <p:nvSpPr>
          <p:cNvPr id="77" name="Rectangle 76"/>
          <p:cNvSpPr/>
          <p:nvPr>
            <p:custDataLst>
              <p:tags r:id="rId14"/>
            </p:custDataLst>
          </p:nvPr>
        </p:nvSpPr>
        <p:spPr bwMode="gray">
          <a:xfrm>
            <a:off x="9583738" y="4910138"/>
            <a:ext cx="382588" cy="152400"/>
          </a:xfrm>
          <a:prstGeom prst="rect">
            <a:avLst/>
          </a:prstGeom>
          <a:noFill/>
          <a:ln w="42500" cap="flat" cmpd="sng" algn="ctr">
            <a:noFill/>
            <a:prstDash val="solid"/>
            <a:round/>
            <a:headEnd type="none" w="med" len="med"/>
            <a:tailEnd type="none" w="med" len="med"/>
          </a:ln>
          <a:effectLst/>
          <a:extLst>
            <a:ext uri="{909E8E84-426E-40DD-AFC4-6F175D3DCCD1}">
              <a14:hiddenFill xmlns:a14="http://schemas.microsoft.com/office/drawing/2010/main">
                <a:solidFill>
                  <a:srgbClr val="C4BFB6"/>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lIns="17463" tIns="0" rIns="17463" bIns="0" rtlCol="0" anchor="ctr">
            <a:noAutofit/>
          </a:bodyPr>
          <a:lstStyle/>
          <a:p>
            <a:pPr lvl="0" algn="ctr">
              <a:defRPr/>
            </a:pPr>
            <a:fld id="{1E83E5C9-EDAD-467D-AF59-6DE61F143C53}" type="datetime'''''53''''''''''''.''''''''''''''''6%'''''">
              <a:rPr lang="en-US" altLang="en-US" sz="1000" smtClean="0">
                <a:solidFill>
                  <a:srgbClr val="474647"/>
                </a:solidFill>
              </a:rPr>
              <a:pPr/>
              <a:t>53.6%</a:t>
            </a:fld>
            <a:endParaRPr kumimoji="0" lang="en-US" sz="1000" b="0" i="0" strike="noStrike" kern="1200" cap="none" spc="0" normalizeH="0" baseline="0" noProof="0" dirty="0">
              <a:ln>
                <a:noFill/>
              </a:ln>
              <a:solidFill>
                <a:srgbClr val="474647"/>
              </a:solidFill>
              <a:effectLst/>
              <a:uLnTx/>
              <a:uFillTx/>
              <a:sym typeface="Arial" panose="020B0604020202020204" pitchFamily="34" charset="0"/>
            </a:endParaRPr>
          </a:p>
        </p:txBody>
      </p:sp>
      <p:sp>
        <p:nvSpPr>
          <p:cNvPr id="99" name="Rectangle 98"/>
          <p:cNvSpPr/>
          <p:nvPr>
            <p:custDataLst>
              <p:tags r:id="rId15"/>
            </p:custDataLst>
          </p:nvPr>
        </p:nvSpPr>
        <p:spPr bwMode="auto">
          <a:xfrm>
            <a:off x="9531350" y="1450975"/>
            <a:ext cx="485775" cy="168275"/>
          </a:xfrm>
          <a:prstGeom prst="rect">
            <a:avLst/>
          </a:prstGeom>
          <a:noFill/>
          <a:ln w="425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425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fld id="{8C7E17C6-81AB-440A-BF5D-54148951D75A}" type="datetime'''''A''''s''se''ts'''''''''''''''''''''''''''''''''' '''''">
              <a:rPr kumimoji="0" lang="en-US" altLang="en-US" sz="1100" b="1" i="0" u="none" strike="noStrike" kern="1200" cap="none" spc="0" normalizeH="0" baseline="0" noProof="0" smtClean="0">
                <a:ln>
                  <a:noFill/>
                </a:ln>
                <a:solidFill>
                  <a:srgbClr val="474647"/>
                </a:solidFill>
                <a:effectLst/>
                <a:uLnTx/>
                <a:uFillTx/>
                <a:latin typeface="Noto San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Assets </a:t>
            </a:fld>
            <a:endParaRPr kumimoji="0" lang="en-US" sz="1100" b="1" i="0" u="none" strike="noStrike" kern="1200" cap="none" spc="0" normalizeH="0" baseline="0" noProof="0" dirty="0">
              <a:ln>
                <a:noFill/>
              </a:ln>
              <a:solidFill>
                <a:srgbClr val="474647"/>
              </a:solidFill>
              <a:effectLst/>
              <a:uLnTx/>
              <a:uFillTx/>
              <a:latin typeface="Noto Sans"/>
              <a:ea typeface="+mn-ea"/>
              <a:cs typeface="Arial" panose="020B0604020202020204" pitchFamily="34" charset="0"/>
              <a:sym typeface="Arial" panose="020B0604020202020204" pitchFamily="34" charset="0"/>
            </a:endParaRPr>
          </a:p>
        </p:txBody>
      </p:sp>
      <p:sp>
        <p:nvSpPr>
          <p:cNvPr id="49" name="Rectangle 48"/>
          <p:cNvSpPr/>
          <p:nvPr>
            <p:custDataLst>
              <p:tags r:id="rId16"/>
            </p:custDataLst>
          </p:nvPr>
        </p:nvSpPr>
        <p:spPr bwMode="gray">
          <a:xfrm>
            <a:off x="11023600" y="1947863"/>
            <a:ext cx="382588" cy="152400"/>
          </a:xfrm>
          <a:prstGeom prst="rect">
            <a:avLst/>
          </a:prstGeom>
          <a:noFill/>
          <a:ln w="42500" cap="flat" cmpd="sng" algn="ctr">
            <a:noFill/>
            <a:prstDash val="solid"/>
            <a:round/>
            <a:headEnd type="none" w="med" len="med"/>
            <a:tailEnd type="none" w="med" len="med"/>
          </a:ln>
          <a:effectLst/>
          <a:extLst>
            <a:ext uri="{909E8E84-426E-40DD-AFC4-6F175D3DCCD1}">
              <a14:hiddenFill xmlns:a14="http://schemas.microsoft.com/office/drawing/2010/main">
                <a:solidFill>
                  <a:srgbClr val="48946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lIns="17463" tIns="0" rIns="17463" bIns="0" rtlCol="0" anchor="ctr">
            <a:noAutofit/>
          </a:bodyPr>
          <a:lstStyle/>
          <a:p>
            <a:pPr lvl="0" algn="ctr">
              <a:defRPr/>
            </a:pPr>
            <a:fld id="{B8B2FE86-4314-49CA-8928-553E82749C3C}" type="datetime'''''''''''''''1''''''5.''''''''8''''''''''''''%'''">
              <a:rPr lang="en-US" altLang="en-US" sz="1000" smtClean="0">
                <a:solidFill>
                  <a:srgbClr val="FFFFFF"/>
                </a:solidFill>
              </a:rPr>
              <a:pPr/>
              <a:t>15.8%</a:t>
            </a:fld>
            <a:endParaRPr kumimoji="0" lang="en-US" sz="1000" b="0" i="0" strike="noStrike" kern="1200" cap="none" spc="0" normalizeH="0" baseline="0" noProof="0" dirty="0">
              <a:ln>
                <a:noFill/>
              </a:ln>
              <a:solidFill>
                <a:srgbClr val="FFFFFF"/>
              </a:solidFill>
              <a:effectLst/>
              <a:uLnTx/>
              <a:uFillTx/>
              <a:sym typeface="Arial" panose="020B0604020202020204" pitchFamily="34" charset="0"/>
            </a:endParaRPr>
          </a:p>
        </p:txBody>
      </p:sp>
      <p:sp>
        <p:nvSpPr>
          <p:cNvPr id="51" name="Rectangle 50"/>
          <p:cNvSpPr/>
          <p:nvPr>
            <p:custDataLst>
              <p:tags r:id="rId17"/>
            </p:custDataLst>
          </p:nvPr>
        </p:nvSpPr>
        <p:spPr bwMode="gray">
          <a:xfrm>
            <a:off x="11023600" y="3036888"/>
            <a:ext cx="382588" cy="152400"/>
          </a:xfrm>
          <a:prstGeom prst="rect">
            <a:avLst/>
          </a:prstGeom>
          <a:noFill/>
          <a:ln w="42500" cap="flat" cmpd="sng" algn="ctr">
            <a:noFill/>
            <a:prstDash val="solid"/>
            <a:round/>
            <a:headEnd type="none" w="med" len="med"/>
            <a:tailEnd type="none" w="med" len="med"/>
          </a:ln>
          <a:effectLst/>
          <a:extLst>
            <a:ext uri="{909E8E84-426E-40DD-AFC4-6F175D3DCCD1}">
              <a14:hiddenFill xmlns:a14="http://schemas.microsoft.com/office/drawing/2010/main">
                <a:solidFill>
                  <a:srgbClr val="7C9FC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lIns="17463" tIns="0" rIns="17463" bIns="0" rtlCol="0" anchor="ctr">
            <a:noAutofit/>
          </a:bodyPr>
          <a:lstStyle/>
          <a:p>
            <a:pPr lvl="0" algn="ctr">
              <a:defRPr/>
            </a:pPr>
            <a:fld id="{80C0853E-6F70-4669-BFF8-DCAB9691EB89}" type="datetime'3''''''''''2.''''''2''''''''''''''''''''''''''%'''''''''''''">
              <a:rPr lang="en-US" altLang="en-US" sz="1000" smtClean="0">
                <a:solidFill>
                  <a:srgbClr val="FFFFFF"/>
                </a:solidFill>
              </a:rPr>
              <a:pPr/>
              <a:t>32.2%</a:t>
            </a:fld>
            <a:endParaRPr kumimoji="0" lang="en-US" sz="1000" b="0" i="0" strike="noStrike" kern="1200" cap="none" spc="0" normalizeH="0" baseline="0" noProof="0" dirty="0">
              <a:ln>
                <a:noFill/>
              </a:ln>
              <a:solidFill>
                <a:srgbClr val="FFFFFF"/>
              </a:solidFill>
              <a:effectLst/>
              <a:uLnTx/>
              <a:uFillTx/>
              <a:sym typeface="Arial" panose="020B0604020202020204" pitchFamily="34" charset="0"/>
            </a:endParaRPr>
          </a:p>
        </p:txBody>
      </p:sp>
      <p:sp>
        <p:nvSpPr>
          <p:cNvPr id="79" name="Rectangle 78"/>
          <p:cNvSpPr/>
          <p:nvPr>
            <p:custDataLst>
              <p:tags r:id="rId18"/>
            </p:custDataLst>
          </p:nvPr>
        </p:nvSpPr>
        <p:spPr bwMode="gray">
          <a:xfrm>
            <a:off x="11023600" y="4948238"/>
            <a:ext cx="382588" cy="152400"/>
          </a:xfrm>
          <a:prstGeom prst="rect">
            <a:avLst/>
          </a:prstGeom>
          <a:noFill/>
          <a:ln w="42500" cap="flat" cmpd="sng" algn="ctr">
            <a:noFill/>
            <a:prstDash val="solid"/>
            <a:round/>
            <a:headEnd type="none" w="med" len="med"/>
            <a:tailEnd type="none" w="med" len="med"/>
          </a:ln>
          <a:effectLst/>
          <a:extLst>
            <a:ext uri="{909E8E84-426E-40DD-AFC4-6F175D3DCCD1}">
              <a14:hiddenFill xmlns:a14="http://schemas.microsoft.com/office/drawing/2010/main">
                <a:solidFill>
                  <a:srgbClr val="E5E3D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lIns="17463" tIns="0" rIns="17463" bIns="0" rtlCol="0" anchor="ctr">
            <a:noAutofit/>
          </a:bodyPr>
          <a:lstStyle/>
          <a:p>
            <a:pPr lvl="0" algn="ctr">
              <a:defRPr/>
            </a:pPr>
            <a:fld id="{14CACAB7-4279-47F8-B8EE-FCA04EB85FA8}" type="datetime'5''''''''2''''.''''''0''''''''''''''%'''''''">
              <a:rPr lang="en-US" altLang="en-US" sz="1000" smtClean="0">
                <a:solidFill>
                  <a:srgbClr val="474647"/>
                </a:solidFill>
              </a:rPr>
              <a:pPr/>
              <a:t>52.0%</a:t>
            </a:fld>
            <a:endParaRPr kumimoji="0" lang="en-US" sz="1000" b="0" i="0" strike="noStrike" kern="1200" cap="none" spc="0" normalizeH="0" baseline="0" noProof="0" dirty="0">
              <a:ln>
                <a:noFill/>
              </a:ln>
              <a:solidFill>
                <a:srgbClr val="474647"/>
              </a:solidFill>
              <a:effectLst/>
              <a:uLnTx/>
              <a:uFillTx/>
              <a:sym typeface="Arial" panose="020B0604020202020204" pitchFamily="34" charset="0"/>
            </a:endParaRPr>
          </a:p>
        </p:txBody>
      </p:sp>
      <p:sp>
        <p:nvSpPr>
          <p:cNvPr id="139" name="Rectangle 138"/>
          <p:cNvSpPr/>
          <p:nvPr>
            <p:custDataLst>
              <p:tags r:id="rId19"/>
            </p:custDataLst>
          </p:nvPr>
        </p:nvSpPr>
        <p:spPr bwMode="gray">
          <a:xfrm>
            <a:off x="8118475" y="6229350"/>
            <a:ext cx="349250" cy="152400"/>
          </a:xfrm>
          <a:prstGeom prst="rect">
            <a:avLst/>
          </a:prstGeom>
          <a:noFill/>
          <a:ln w="425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425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17463" tIns="0" rIns="17463" bIns="0" rtlCol="0" anchor="t"/>
          <a:lstStyle/>
          <a:p>
            <a:pPr lvl="0" algn="ctr">
              <a:spcBef>
                <a:spcPct val="0"/>
              </a:spcBef>
              <a:spcAft>
                <a:spcPct val="0"/>
              </a:spcAft>
              <a:defRPr/>
            </a:pPr>
            <a:fld id="{028828F1-80AD-414C-AAD7-28E1B72A228F}" type="datetime'''''''''3'''''''''''''',''''''''''''6''''6''9'''">
              <a:rPr lang="en-US" altLang="en-US" sz="1000" smtClean="0">
                <a:solidFill>
                  <a:srgbClr val="474647"/>
                </a:solidFill>
                <a:latin typeface="Arial" panose="020B0604020202020204" pitchFamily="34" charset="0"/>
              </a:rPr>
              <a:pPr/>
              <a:t>3,669</a:t>
            </a:fld>
            <a:endParaRPr kumimoji="0" lang="en-US" sz="1000" b="0" i="0" strike="noStrike" kern="1200" cap="none" spc="0" normalizeH="0" baseline="0" noProof="0">
              <a:ln>
                <a:noFill/>
              </a:ln>
              <a:solidFill>
                <a:srgbClr val="474647"/>
              </a:solidFill>
              <a:effectLst/>
              <a:uLnTx/>
              <a:uFillTx/>
              <a:latin typeface="Arial" panose="020B0604020202020204" pitchFamily="34" charset="0"/>
              <a:cs typeface="Arial" panose="020B0604020202020204" pitchFamily="34" charset="0"/>
              <a:sym typeface="Arial" panose="020B0604020202020204" pitchFamily="34" charset="0"/>
            </a:endParaRPr>
          </a:p>
        </p:txBody>
      </p:sp>
      <p:sp>
        <p:nvSpPr>
          <p:cNvPr id="141" name="Rectangle 140"/>
          <p:cNvSpPr/>
          <p:nvPr>
            <p:custDataLst>
              <p:tags r:id="rId20"/>
            </p:custDataLst>
          </p:nvPr>
        </p:nvSpPr>
        <p:spPr bwMode="gray">
          <a:xfrm>
            <a:off x="9599613" y="6229350"/>
            <a:ext cx="349250" cy="152400"/>
          </a:xfrm>
          <a:prstGeom prst="rect">
            <a:avLst/>
          </a:prstGeom>
          <a:noFill/>
          <a:ln w="425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425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17463" tIns="0" rIns="17463" bIns="0" rtlCol="0" anchor="t"/>
          <a:lstStyle/>
          <a:p>
            <a:pPr lvl="0" algn="ctr">
              <a:spcBef>
                <a:spcPct val="0"/>
              </a:spcBef>
              <a:spcAft>
                <a:spcPct val="0"/>
              </a:spcAft>
              <a:defRPr/>
            </a:pPr>
            <a:fld id="{9859AC94-0DC0-40C0-BF4E-1CA4A67C3512}" type="datetime'''''''''''3'''''''',''''''''''''''6''''''''6''''''''''9'''">
              <a:rPr lang="en-US" altLang="en-US" sz="1000" smtClean="0">
                <a:solidFill>
                  <a:srgbClr val="474647"/>
                </a:solidFill>
                <a:latin typeface="Arial" panose="020B0604020202020204" pitchFamily="34" charset="0"/>
              </a:rPr>
              <a:pPr/>
              <a:t>3,669</a:t>
            </a:fld>
            <a:endParaRPr kumimoji="0" lang="en-US" sz="1000" b="0" i="0" strike="noStrike" kern="1200" cap="none" spc="0" normalizeH="0" baseline="0" noProof="0" dirty="0">
              <a:ln>
                <a:noFill/>
              </a:ln>
              <a:solidFill>
                <a:srgbClr val="474647"/>
              </a:solidFill>
              <a:effectLst/>
              <a:uLnTx/>
              <a:uFillTx/>
              <a:latin typeface="Arial" panose="020B0604020202020204" pitchFamily="34" charset="0"/>
              <a:sym typeface="Arial" panose="020B0604020202020204" pitchFamily="34" charset="0"/>
            </a:endParaRPr>
          </a:p>
        </p:txBody>
      </p:sp>
      <p:sp>
        <p:nvSpPr>
          <p:cNvPr id="143" name="Rectangle 142"/>
          <p:cNvSpPr/>
          <p:nvPr>
            <p:custDataLst>
              <p:tags r:id="rId21"/>
            </p:custDataLst>
          </p:nvPr>
        </p:nvSpPr>
        <p:spPr bwMode="gray">
          <a:xfrm>
            <a:off x="11039475" y="6229350"/>
            <a:ext cx="349250" cy="152400"/>
          </a:xfrm>
          <a:prstGeom prst="rect">
            <a:avLst/>
          </a:prstGeom>
          <a:noFill/>
          <a:ln w="425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425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17463" tIns="0" rIns="17463" bIns="0" rtlCol="0" anchor="t"/>
          <a:lstStyle/>
          <a:p>
            <a:pPr lvl="0" algn="ctr">
              <a:spcBef>
                <a:spcPct val="0"/>
              </a:spcBef>
              <a:spcAft>
                <a:spcPct val="0"/>
              </a:spcAft>
              <a:defRPr/>
            </a:pPr>
            <a:fld id="{9C664149-22F5-4982-A2E5-8B269B5AC0F4}" type="datetime'''''''''''''''''''''''3'''''''''',669'''''''''">
              <a:rPr lang="en-US" altLang="en-US" sz="1000" smtClean="0">
                <a:solidFill>
                  <a:srgbClr val="474647"/>
                </a:solidFill>
                <a:latin typeface="Arial" panose="020B0604020202020204" pitchFamily="34" charset="0"/>
              </a:rPr>
              <a:pPr/>
              <a:t>3,669</a:t>
            </a:fld>
            <a:endParaRPr kumimoji="0" lang="en-US" sz="1000" b="0" i="0" strike="noStrike" kern="1200" cap="none" spc="0" normalizeH="0" baseline="0" noProof="0">
              <a:ln>
                <a:noFill/>
              </a:ln>
              <a:solidFill>
                <a:srgbClr val="474647"/>
              </a:solidFill>
              <a:effectLst/>
              <a:uLnTx/>
              <a:uFillTx/>
              <a:latin typeface="Arial" panose="020B0604020202020204" pitchFamily="34" charset="0"/>
              <a:sym typeface="Arial" panose="020B0604020202020204" pitchFamily="34" charset="0"/>
            </a:endParaRPr>
          </a:p>
        </p:txBody>
      </p:sp>
      <p:sp>
        <p:nvSpPr>
          <p:cNvPr id="28" name="Rectangle 27">
            <a:extLst>
              <a:ext uri="{FF2B5EF4-FFF2-40B4-BE49-F238E27FC236}">
                <a16:creationId xmlns:a16="http://schemas.microsoft.com/office/drawing/2014/main" id="{FC239E78-1E5E-96F0-9C30-AEBC3022CDBF}"/>
              </a:ext>
            </a:extLst>
          </p:cNvPr>
          <p:cNvSpPr/>
          <p:nvPr>
            <p:custDataLst>
              <p:tags r:id="rId22"/>
            </p:custDataLst>
          </p:nvPr>
        </p:nvSpPr>
        <p:spPr bwMode="gray">
          <a:xfrm>
            <a:off x="8102600" y="2570163"/>
            <a:ext cx="382588" cy="152400"/>
          </a:xfrm>
          <a:prstGeom prst="rect">
            <a:avLst/>
          </a:prstGeom>
          <a:noFill/>
          <a:ln w="42500" cap="flat" cmpd="sng" algn="ctr">
            <a:noFill/>
            <a:prstDash val="solid"/>
            <a:round/>
            <a:headEnd type="none" w="med" len="med"/>
            <a:tailEnd type="none" w="med" len="med"/>
          </a:ln>
          <a:effectLst/>
          <a:extLst>
            <a:ext uri="{909E8E84-426E-40DD-AFC4-6F175D3DCCD1}">
              <a14:hiddenFill xmlns:a14="http://schemas.microsoft.com/office/drawing/2010/main">
                <a:solidFill>
                  <a:srgbClr val="805475"/>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lIns="17463" tIns="0" rIns="17463" bIns="0" rtlCol="0" anchor="ctr">
            <a:noAutofit/>
          </a:bodyPr>
          <a:lstStyle/>
          <a:p>
            <a:pPr lvl="0" algn="ctr">
              <a:defRPr/>
            </a:pPr>
            <a:fld id="{AD7E2072-2F93-4E53-BD7A-0C2370D40DD1}" type="datetime'''''''''''''''''''43''.''''2''''''''''%'''''''''''''''''''''">
              <a:rPr lang="en-US" altLang="en-US" sz="1000" smtClean="0">
                <a:solidFill>
                  <a:srgbClr val="FFFFFF"/>
                </a:solidFill>
                <a:sym typeface="Arial" panose="020B0604020202020204" pitchFamily="34" charset="0"/>
              </a:rPr>
              <a:pPr/>
              <a:t>43.2%</a:t>
            </a:fld>
            <a:endParaRPr kumimoji="0" lang="en-US" sz="1000" b="0" i="0" strike="noStrike" kern="1200" cap="none" spc="0" normalizeH="0" baseline="0" noProof="0" dirty="0">
              <a:ln>
                <a:noFill/>
              </a:ln>
              <a:solidFill>
                <a:srgbClr val="FFFFFF"/>
              </a:solidFill>
              <a:effectLst/>
              <a:uLnTx/>
              <a:uFillTx/>
              <a:sym typeface="Arial" panose="020B0604020202020204" pitchFamily="34" charset="0"/>
            </a:endParaRPr>
          </a:p>
        </p:txBody>
      </p:sp>
      <p:sp>
        <p:nvSpPr>
          <p:cNvPr id="31" name="Rectangle 30">
            <a:extLst>
              <a:ext uri="{FF2B5EF4-FFF2-40B4-BE49-F238E27FC236}">
                <a16:creationId xmlns:a16="http://schemas.microsoft.com/office/drawing/2014/main" id="{2BE5A012-4E55-3DED-248A-45F44B179894}"/>
              </a:ext>
            </a:extLst>
          </p:cNvPr>
          <p:cNvSpPr/>
          <p:nvPr>
            <p:custDataLst>
              <p:tags r:id="rId23"/>
            </p:custDataLst>
          </p:nvPr>
        </p:nvSpPr>
        <p:spPr bwMode="gray">
          <a:xfrm>
            <a:off x="8102600" y="4838700"/>
            <a:ext cx="382588" cy="152400"/>
          </a:xfrm>
          <a:prstGeom prst="rect">
            <a:avLst/>
          </a:prstGeom>
          <a:noFill/>
          <a:ln w="42500" cap="flat" cmpd="sng" algn="ctr">
            <a:noFill/>
            <a:prstDash val="solid"/>
            <a:round/>
            <a:headEnd type="none" w="med" len="med"/>
            <a:tailEnd type="none" w="med" len="med"/>
          </a:ln>
          <a:effectLst/>
          <a:extLst>
            <a:ext uri="{909E8E84-426E-40DD-AFC4-6F175D3DCCD1}">
              <a14:hiddenFill xmlns:a14="http://schemas.microsoft.com/office/drawing/2010/main">
                <a:solidFill>
                  <a:srgbClr val="DDCBA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lIns="17463" tIns="0" rIns="17463" bIns="0" rtlCol="0" anchor="ctr">
            <a:noAutofit/>
          </a:bodyPr>
          <a:lstStyle/>
          <a:p>
            <a:pPr lvl="0" algn="ctr">
              <a:defRPr/>
            </a:pPr>
            <a:fld id="{1B31E5EC-0DBA-4AA1-8307-84BC2E4ED8FF}" type="datetime'''''''5''''''''''''''''''''''''''''''''''''''6''.''8%'''''''">
              <a:rPr lang="en-US" altLang="en-US" sz="1000" smtClean="0">
                <a:solidFill>
                  <a:srgbClr val="FFFFFF"/>
                </a:solidFill>
                <a:sym typeface="Arial" panose="020B0604020202020204" pitchFamily="34" charset="0"/>
              </a:rPr>
              <a:pPr/>
              <a:t>56.8%</a:t>
            </a:fld>
            <a:endParaRPr kumimoji="0" lang="en-US" sz="1000" b="0" i="0" strike="noStrike" kern="1200" cap="none" spc="0" normalizeH="0" baseline="0" noProof="0" dirty="0">
              <a:ln>
                <a:noFill/>
              </a:ln>
              <a:solidFill>
                <a:srgbClr val="FFFFFF"/>
              </a:solidFill>
              <a:effectLst/>
              <a:uLnTx/>
              <a:uFillTx/>
              <a:sym typeface="Arial" panose="020B0604020202020204" pitchFamily="34" charset="0"/>
            </a:endParaRPr>
          </a:p>
        </p:txBody>
      </p:sp>
      <p:sp>
        <p:nvSpPr>
          <p:cNvPr id="53" name="TextBox 52"/>
          <p:cNvSpPr txBox="1"/>
          <p:nvPr/>
        </p:nvSpPr>
        <p:spPr>
          <a:xfrm>
            <a:off x="10598934" y="1795999"/>
            <a:ext cx="1188720" cy="123111"/>
          </a:xfrm>
          <a:prstGeom prst="rect">
            <a:avLst/>
          </a:prstGeom>
          <a:noFill/>
          <a:ln>
            <a:noFill/>
          </a:ln>
        </p:spPr>
        <p:txBody>
          <a:bodyPr wrap="square" lIns="0" tIns="0" rIns="0" bIns="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Noto Sans"/>
                <a:ea typeface="+mn-ea"/>
                <a:cs typeface="Arial" panose="020B0604020202020204" pitchFamily="34" charset="0"/>
              </a:rPr>
              <a:t>Current Liabilities</a:t>
            </a:r>
          </a:p>
        </p:txBody>
      </p:sp>
      <p:sp>
        <p:nvSpPr>
          <p:cNvPr id="55" name="TextBox 54"/>
          <p:cNvSpPr txBox="1"/>
          <p:nvPr/>
        </p:nvSpPr>
        <p:spPr>
          <a:xfrm>
            <a:off x="10590142" y="2812706"/>
            <a:ext cx="1188720" cy="123111"/>
          </a:xfrm>
          <a:prstGeom prst="rect">
            <a:avLst/>
          </a:prstGeom>
          <a:noFill/>
          <a:ln>
            <a:noFill/>
          </a:ln>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Noto Sans"/>
                <a:ea typeface="+mn-ea"/>
                <a:cs typeface="Arial" panose="020B0604020202020204" pitchFamily="34" charset="0"/>
              </a:rPr>
              <a:t>Noncurrent liabilities</a:t>
            </a:r>
          </a:p>
        </p:txBody>
      </p:sp>
      <p:sp>
        <p:nvSpPr>
          <p:cNvPr id="47" name="TextBox 46"/>
          <p:cNvSpPr txBox="1"/>
          <p:nvPr/>
        </p:nvSpPr>
        <p:spPr>
          <a:xfrm>
            <a:off x="7978742" y="4557197"/>
            <a:ext cx="570669" cy="123111"/>
          </a:xfrm>
          <a:prstGeom prst="rect">
            <a:avLst/>
          </a:prstGeom>
          <a:noFill/>
          <a:ln>
            <a:noFill/>
          </a:ln>
        </p:spPr>
        <p:txBody>
          <a:bodyPr wrap="none" lIns="0" tIns="0" rIns="0" bIns="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Noto Sans"/>
                <a:ea typeface="+mn-ea"/>
                <a:cs typeface="Arial" panose="020B0604020202020204" pitchFamily="34" charset="0"/>
              </a:rPr>
              <a:t>Controlled </a:t>
            </a:r>
          </a:p>
        </p:txBody>
      </p:sp>
      <p:sp>
        <p:nvSpPr>
          <p:cNvPr id="64" name="TextBox 63"/>
          <p:cNvSpPr txBox="1"/>
          <p:nvPr/>
        </p:nvSpPr>
        <p:spPr>
          <a:xfrm>
            <a:off x="7977154" y="2271273"/>
            <a:ext cx="647613" cy="123111"/>
          </a:xfrm>
          <a:prstGeom prst="rect">
            <a:avLst/>
          </a:prstGeom>
          <a:noFill/>
          <a:ln>
            <a:noFill/>
          </a:ln>
        </p:spPr>
        <p:txBody>
          <a:bodyPr wrap="none" lIns="0" tIns="0" rIns="0" bIns="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Noto Sans"/>
                <a:ea typeface="+mn-ea"/>
                <a:cs typeface="Arial" panose="020B0604020202020204" pitchFamily="34" charset="0"/>
              </a:rPr>
              <a:t>Investments</a:t>
            </a:r>
          </a:p>
        </p:txBody>
      </p:sp>
      <p:sp>
        <p:nvSpPr>
          <p:cNvPr id="45" name="Text Placeholder 2">
            <a:extLst>
              <a:ext uri="{FF2B5EF4-FFF2-40B4-BE49-F238E27FC236}">
                <a16:creationId xmlns:a16="http://schemas.microsoft.com/office/drawing/2014/main" id="{A84325FC-782E-4385-B122-861BB91C8C0B}"/>
              </a:ext>
            </a:extLst>
          </p:cNvPr>
          <p:cNvSpPr txBox="1">
            <a:spLocks/>
          </p:cNvSpPr>
          <p:nvPr/>
        </p:nvSpPr>
        <p:spPr>
          <a:xfrm>
            <a:off x="312358" y="699961"/>
            <a:ext cx="11484157" cy="240541"/>
          </a:xfrm>
          <a:prstGeom prst="rect">
            <a:avLst/>
          </a:prstGeom>
        </p:spPr>
        <p:txBody>
          <a:bodyPr lIns="17131" tIns="8565" rIns="17131" bIns="8565" anchor="ctr"/>
          <a:lstStyle>
            <a:lvl1pPr marL="356871" indent="-356871" algn="l" rtl="0" eaLnBrk="1" fontAlgn="base" hangingPunct="1">
              <a:spcBef>
                <a:spcPct val="20000"/>
              </a:spcBef>
              <a:spcAft>
                <a:spcPct val="0"/>
              </a:spcAft>
              <a:buChar char="•"/>
              <a:defRPr sz="1200">
                <a:solidFill>
                  <a:srgbClr val="888888"/>
                </a:solidFill>
                <a:latin typeface="Arial"/>
                <a:ea typeface="MS PGothic" pitchFamily="34" charset="-128"/>
                <a:cs typeface="Arial"/>
              </a:defRPr>
            </a:lvl1pPr>
            <a:lvl2pPr marL="773219" indent="-297392" algn="l" rtl="0" eaLnBrk="1" fontAlgn="base" hangingPunct="1">
              <a:spcBef>
                <a:spcPct val="20000"/>
              </a:spcBef>
              <a:spcAft>
                <a:spcPct val="0"/>
              </a:spcAft>
              <a:buChar char="–"/>
              <a:defRPr sz="1200">
                <a:solidFill>
                  <a:srgbClr val="888888"/>
                </a:solidFill>
                <a:latin typeface="Arial"/>
                <a:ea typeface="MS PGothic" pitchFamily="34" charset="-128"/>
                <a:cs typeface="Arial"/>
              </a:defRPr>
            </a:lvl2pPr>
            <a:lvl3pPr marL="1189569" indent="-237913" algn="l" rtl="0" eaLnBrk="1" fontAlgn="base" hangingPunct="1">
              <a:spcBef>
                <a:spcPct val="20000"/>
              </a:spcBef>
              <a:spcAft>
                <a:spcPct val="0"/>
              </a:spcAft>
              <a:buChar char="•"/>
              <a:defRPr sz="1200">
                <a:solidFill>
                  <a:srgbClr val="888888"/>
                </a:solidFill>
                <a:latin typeface="Arial"/>
                <a:ea typeface="MS PGothic" pitchFamily="34" charset="-128"/>
                <a:cs typeface="Arial"/>
              </a:defRPr>
            </a:lvl3pPr>
            <a:lvl4pPr marL="1665396" indent="-237913" algn="l" rtl="0" eaLnBrk="1" fontAlgn="base" hangingPunct="1">
              <a:spcBef>
                <a:spcPct val="20000"/>
              </a:spcBef>
              <a:spcAft>
                <a:spcPct val="0"/>
              </a:spcAft>
              <a:buChar char="–"/>
              <a:defRPr sz="1200">
                <a:solidFill>
                  <a:srgbClr val="888888"/>
                </a:solidFill>
                <a:latin typeface="Arial"/>
                <a:ea typeface="MS PGothic" pitchFamily="34" charset="-128"/>
                <a:cs typeface="Arial"/>
              </a:defRPr>
            </a:lvl4pPr>
            <a:lvl5pPr marL="2141224" indent="-237913" algn="l" rtl="0" eaLnBrk="1" fontAlgn="base" hangingPunct="1">
              <a:spcBef>
                <a:spcPct val="20000"/>
              </a:spcBef>
              <a:spcAft>
                <a:spcPct val="0"/>
              </a:spcAft>
              <a:buChar char="»"/>
              <a:defRPr sz="1200">
                <a:solidFill>
                  <a:srgbClr val="888888"/>
                </a:solidFill>
                <a:latin typeface="Arial"/>
                <a:ea typeface="MS PGothic" pitchFamily="34" charset="-128"/>
                <a:cs typeface="Arial"/>
              </a:defRPr>
            </a:lvl5pPr>
            <a:lvl6pPr marL="2617260" indent="-237931" algn="l" rtl="0" eaLnBrk="1" latinLnBrk="0" hangingPunct="1">
              <a:spcBef>
                <a:spcPct val="20000"/>
              </a:spcBef>
              <a:buChar char="•"/>
              <a:defRPr sz="2133">
                <a:solidFill>
                  <a:schemeClr val="tx1"/>
                </a:solidFill>
                <a:latin typeface="+mn-lt"/>
                <a:ea typeface="+mn-ea"/>
                <a:cs typeface="+mn-cs"/>
              </a:defRPr>
            </a:lvl6pPr>
            <a:lvl7pPr marL="3093125" indent="-237931" algn="l" rtl="0" eaLnBrk="1" latinLnBrk="0" hangingPunct="1">
              <a:spcBef>
                <a:spcPct val="20000"/>
              </a:spcBef>
              <a:buChar char="•"/>
              <a:defRPr sz="2133">
                <a:solidFill>
                  <a:schemeClr val="tx1"/>
                </a:solidFill>
                <a:latin typeface="+mn-lt"/>
                <a:ea typeface="+mn-ea"/>
                <a:cs typeface="+mn-cs"/>
              </a:defRPr>
            </a:lvl7pPr>
            <a:lvl8pPr marL="3568992" indent="-237931" algn="l" rtl="0" eaLnBrk="1" latinLnBrk="0" hangingPunct="1">
              <a:spcBef>
                <a:spcPct val="20000"/>
              </a:spcBef>
              <a:buChar char="•"/>
              <a:defRPr sz="2133">
                <a:solidFill>
                  <a:schemeClr val="tx1"/>
                </a:solidFill>
                <a:latin typeface="+mn-lt"/>
                <a:ea typeface="+mn-ea"/>
                <a:cs typeface="+mn-cs"/>
              </a:defRPr>
            </a:lvl8pPr>
            <a:lvl9pPr marL="4044857" indent="-237931" algn="l" rtl="0" eaLnBrk="1" latinLnBrk="0" hangingPunct="1">
              <a:spcBef>
                <a:spcPct val="20000"/>
              </a:spcBef>
              <a:buChar char="•"/>
              <a:defRPr sz="2133">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600" b="0" i="0" u="none" strike="noStrike" kern="0" cap="none" spc="0" normalizeH="0" baseline="0" noProof="0" dirty="0">
                <a:ln>
                  <a:noFill/>
                </a:ln>
                <a:solidFill>
                  <a:srgbClr val="888888"/>
                </a:solidFill>
                <a:effectLst/>
                <a:uLnTx/>
                <a:uFillTx/>
                <a:latin typeface="Noto Sans"/>
                <a:ea typeface="Noto Sans" panose="020B0502040504020204" pitchFamily="34" charset="0"/>
                <a:cs typeface="Arial" panose="020B0604020202020204" pitchFamily="34" charset="0"/>
              </a:rPr>
              <a:t>Strong Asset and Equity base to support our future growth plan</a:t>
            </a:r>
          </a:p>
        </p:txBody>
      </p:sp>
      <p:sp>
        <p:nvSpPr>
          <p:cNvPr id="46" name="Text Placeholder 8">
            <a:extLst>
              <a:ext uri="{FF2B5EF4-FFF2-40B4-BE49-F238E27FC236}">
                <a16:creationId xmlns:a16="http://schemas.microsoft.com/office/drawing/2014/main" id="{7B5E93B1-982D-465D-B105-0A439C284B95}"/>
              </a:ext>
            </a:extLst>
          </p:cNvPr>
          <p:cNvSpPr txBox="1">
            <a:spLocks/>
          </p:cNvSpPr>
          <p:nvPr/>
        </p:nvSpPr>
        <p:spPr>
          <a:xfrm>
            <a:off x="312358" y="270508"/>
            <a:ext cx="8807583" cy="337873"/>
          </a:xfrm>
          <a:prstGeom prst="rect">
            <a:avLst/>
          </a:prstGeom>
        </p:spPr>
        <p:txBody>
          <a:bodyPr vert="horz" lIns="34267" tIns="17132" rIns="34267" bIns="17132"/>
          <a:lstStyle>
            <a:lvl1pPr marL="0" marR="0" indent="0" algn="l" defTabSz="457109" rtl="0" eaLnBrk="1" fontAlgn="base" latinLnBrk="0" hangingPunct="1">
              <a:lnSpc>
                <a:spcPct val="85000"/>
              </a:lnSpc>
              <a:spcBef>
                <a:spcPct val="20000"/>
              </a:spcBef>
              <a:spcAft>
                <a:spcPct val="0"/>
              </a:spcAft>
              <a:buClrTx/>
              <a:buSzTx/>
              <a:buFontTx/>
              <a:buNone/>
              <a:tabLst/>
              <a:defRPr sz="2500" b="1" i="0" spc="-74" baseline="0">
                <a:solidFill>
                  <a:schemeClr val="tx2"/>
                </a:solidFill>
                <a:latin typeface="+mj-lt"/>
                <a:ea typeface="MS PGothic" pitchFamily="34" charset="-128"/>
                <a:cs typeface="Karla"/>
              </a:defRPr>
            </a:lvl1pPr>
            <a:lvl2pPr marL="773219" indent="-297392" algn="l" rtl="0" eaLnBrk="1" fontAlgn="base" hangingPunct="1">
              <a:spcBef>
                <a:spcPct val="20000"/>
              </a:spcBef>
              <a:spcAft>
                <a:spcPct val="0"/>
              </a:spcAft>
              <a:buChar char="–"/>
              <a:defRPr sz="1200">
                <a:solidFill>
                  <a:srgbClr val="888888"/>
                </a:solidFill>
                <a:latin typeface="Arial"/>
                <a:ea typeface="MS PGothic" pitchFamily="34" charset="-128"/>
                <a:cs typeface="Arial"/>
              </a:defRPr>
            </a:lvl2pPr>
            <a:lvl3pPr marL="1189569" indent="-237913" algn="l" rtl="0" eaLnBrk="1" fontAlgn="base" hangingPunct="1">
              <a:spcBef>
                <a:spcPct val="20000"/>
              </a:spcBef>
              <a:spcAft>
                <a:spcPct val="0"/>
              </a:spcAft>
              <a:buChar char="•"/>
              <a:defRPr sz="1200">
                <a:solidFill>
                  <a:srgbClr val="888888"/>
                </a:solidFill>
                <a:latin typeface="Arial"/>
                <a:ea typeface="MS PGothic" pitchFamily="34" charset="-128"/>
                <a:cs typeface="Arial"/>
              </a:defRPr>
            </a:lvl3pPr>
            <a:lvl4pPr marL="1665396" indent="-237913" algn="l" rtl="0" eaLnBrk="1" fontAlgn="base" hangingPunct="1">
              <a:spcBef>
                <a:spcPct val="20000"/>
              </a:spcBef>
              <a:spcAft>
                <a:spcPct val="0"/>
              </a:spcAft>
              <a:buChar char="–"/>
              <a:defRPr sz="1200">
                <a:solidFill>
                  <a:srgbClr val="888888"/>
                </a:solidFill>
                <a:latin typeface="Arial"/>
                <a:ea typeface="MS PGothic" pitchFamily="34" charset="-128"/>
                <a:cs typeface="Arial"/>
              </a:defRPr>
            </a:lvl4pPr>
            <a:lvl5pPr marL="2141224" indent="-237913" algn="l" rtl="0" eaLnBrk="1" fontAlgn="base" hangingPunct="1">
              <a:spcBef>
                <a:spcPct val="20000"/>
              </a:spcBef>
              <a:spcAft>
                <a:spcPct val="0"/>
              </a:spcAft>
              <a:buChar char="»"/>
              <a:defRPr sz="1200">
                <a:solidFill>
                  <a:srgbClr val="888888"/>
                </a:solidFill>
                <a:latin typeface="Arial"/>
                <a:ea typeface="MS PGothic" pitchFamily="34" charset="-128"/>
                <a:cs typeface="Arial"/>
              </a:defRPr>
            </a:lvl5pPr>
            <a:lvl6pPr marL="2617260" indent="-237931" algn="l" rtl="0" eaLnBrk="1" latinLnBrk="0" hangingPunct="1">
              <a:spcBef>
                <a:spcPct val="20000"/>
              </a:spcBef>
              <a:buChar char="•"/>
              <a:defRPr sz="2133">
                <a:solidFill>
                  <a:schemeClr val="tx1"/>
                </a:solidFill>
                <a:latin typeface="+mn-lt"/>
                <a:ea typeface="+mn-ea"/>
                <a:cs typeface="+mn-cs"/>
              </a:defRPr>
            </a:lvl6pPr>
            <a:lvl7pPr marL="3093125" indent="-237931" algn="l" rtl="0" eaLnBrk="1" latinLnBrk="0" hangingPunct="1">
              <a:spcBef>
                <a:spcPct val="20000"/>
              </a:spcBef>
              <a:buChar char="•"/>
              <a:defRPr sz="2133">
                <a:solidFill>
                  <a:schemeClr val="tx1"/>
                </a:solidFill>
                <a:latin typeface="+mn-lt"/>
                <a:ea typeface="+mn-ea"/>
                <a:cs typeface="+mn-cs"/>
              </a:defRPr>
            </a:lvl7pPr>
            <a:lvl8pPr marL="3568992" indent="-237931" algn="l" rtl="0" eaLnBrk="1" latinLnBrk="0" hangingPunct="1">
              <a:spcBef>
                <a:spcPct val="20000"/>
              </a:spcBef>
              <a:buChar char="•"/>
              <a:defRPr sz="2133">
                <a:solidFill>
                  <a:schemeClr val="tx1"/>
                </a:solidFill>
                <a:latin typeface="+mn-lt"/>
                <a:ea typeface="+mn-ea"/>
                <a:cs typeface="+mn-cs"/>
              </a:defRPr>
            </a:lvl8pPr>
            <a:lvl9pPr marL="4044857" indent="-237931" algn="l" rtl="0" eaLnBrk="1" latinLnBrk="0" hangingPunct="1">
              <a:spcBef>
                <a:spcPct val="20000"/>
              </a:spcBef>
              <a:buChar char="•"/>
              <a:defRPr sz="2133">
                <a:solidFill>
                  <a:schemeClr val="tx1"/>
                </a:solidFill>
                <a:latin typeface="+mn-lt"/>
                <a:ea typeface="+mn-ea"/>
                <a:cs typeface="+mn-cs"/>
              </a:defRPr>
            </a:lvl9pPr>
          </a:lstStyle>
          <a:p>
            <a:pPr marL="0" marR="0" lvl="0" indent="0" algn="l" defTabSz="457109" rtl="0" eaLnBrk="1" fontAlgn="base" latinLnBrk="0" hangingPunct="1">
              <a:lnSpc>
                <a:spcPct val="85000"/>
              </a:lnSpc>
              <a:spcBef>
                <a:spcPct val="20000"/>
              </a:spcBef>
              <a:spcAft>
                <a:spcPct val="0"/>
              </a:spcAft>
              <a:buClrTx/>
              <a:buSzTx/>
              <a:buFontTx/>
              <a:buNone/>
              <a:tabLst/>
              <a:defRPr/>
            </a:pPr>
            <a:r>
              <a:rPr kumimoji="0" lang="en-US" sz="2500" b="1" i="0" u="none" strike="noStrike" kern="0" cap="none" spc="-74" normalizeH="0" baseline="0" noProof="0" dirty="0">
                <a:ln>
                  <a:noFill/>
                </a:ln>
                <a:solidFill>
                  <a:srgbClr val="D86018"/>
                </a:solidFill>
                <a:effectLst/>
                <a:uLnTx/>
                <a:uFillTx/>
                <a:latin typeface="Karla"/>
                <a:ea typeface="MS PGothic" pitchFamily="34" charset="-128"/>
              </a:rPr>
              <a:t>Balance Sheet (KD </a:t>
            </a:r>
            <a:r>
              <a:rPr kumimoji="0" lang="en-US" sz="2500" b="1" i="0" u="none" strike="noStrike" kern="0" cap="none" spc="-74" normalizeH="0" baseline="0" noProof="0" dirty="0" err="1">
                <a:ln>
                  <a:noFill/>
                </a:ln>
                <a:solidFill>
                  <a:srgbClr val="D86018"/>
                </a:solidFill>
                <a:effectLst/>
                <a:uLnTx/>
                <a:uFillTx/>
                <a:latin typeface="Karla"/>
                <a:ea typeface="MS PGothic" pitchFamily="34" charset="-128"/>
              </a:rPr>
              <a:t>Mln</a:t>
            </a:r>
            <a:r>
              <a:rPr kumimoji="0" lang="en-US" sz="2500" b="1" i="0" u="none" strike="noStrike" kern="0" cap="none" spc="-74" normalizeH="0" baseline="0" noProof="0" dirty="0">
                <a:ln>
                  <a:noFill/>
                </a:ln>
                <a:solidFill>
                  <a:srgbClr val="D86018"/>
                </a:solidFill>
                <a:effectLst/>
                <a:uLnTx/>
                <a:uFillTx/>
                <a:latin typeface="Karla"/>
                <a:ea typeface="MS PGothic" pitchFamily="34" charset="-128"/>
              </a:rPr>
              <a:t>)	</a:t>
            </a:r>
          </a:p>
        </p:txBody>
      </p:sp>
      <p:graphicFrame>
        <p:nvGraphicFramePr>
          <p:cNvPr id="78" name="Table 77">
            <a:extLst>
              <a:ext uri="{FF2B5EF4-FFF2-40B4-BE49-F238E27FC236}">
                <a16:creationId xmlns:a16="http://schemas.microsoft.com/office/drawing/2014/main" id="{CF8FCDEF-91E9-42A3-A28F-6F4B28363650}"/>
              </a:ext>
            </a:extLst>
          </p:cNvPr>
          <p:cNvGraphicFramePr>
            <a:graphicFrameLocks noGrp="1"/>
          </p:cNvGraphicFramePr>
          <p:nvPr>
            <p:extLst>
              <p:ext uri="{D42A27DB-BD31-4B8C-83A1-F6EECF244321}">
                <p14:modId xmlns:p14="http://schemas.microsoft.com/office/powerpoint/2010/main" val="2552329983"/>
              </p:ext>
            </p:extLst>
          </p:nvPr>
        </p:nvGraphicFramePr>
        <p:xfrm>
          <a:off x="356533" y="1228241"/>
          <a:ext cx="6713747" cy="3706810"/>
        </p:xfrm>
        <a:graphic>
          <a:graphicData uri="http://schemas.openxmlformats.org/drawingml/2006/table">
            <a:tbl>
              <a:tblPr/>
              <a:tblGrid>
                <a:gridCol w="3004710">
                  <a:extLst>
                    <a:ext uri="{9D8B030D-6E8A-4147-A177-3AD203B41FA5}">
                      <a16:colId xmlns:a16="http://schemas.microsoft.com/office/drawing/2014/main" val="2523636187"/>
                    </a:ext>
                  </a:extLst>
                </a:gridCol>
                <a:gridCol w="1000760">
                  <a:extLst>
                    <a:ext uri="{9D8B030D-6E8A-4147-A177-3AD203B41FA5}">
                      <a16:colId xmlns:a16="http://schemas.microsoft.com/office/drawing/2014/main" val="3994658464"/>
                    </a:ext>
                  </a:extLst>
                </a:gridCol>
                <a:gridCol w="902759">
                  <a:extLst>
                    <a:ext uri="{9D8B030D-6E8A-4147-A177-3AD203B41FA5}">
                      <a16:colId xmlns:a16="http://schemas.microsoft.com/office/drawing/2014/main" val="655679660"/>
                    </a:ext>
                  </a:extLst>
                </a:gridCol>
                <a:gridCol w="902759">
                  <a:extLst>
                    <a:ext uri="{9D8B030D-6E8A-4147-A177-3AD203B41FA5}">
                      <a16:colId xmlns:a16="http://schemas.microsoft.com/office/drawing/2014/main" val="1508358535"/>
                    </a:ext>
                  </a:extLst>
                </a:gridCol>
                <a:gridCol w="902759">
                  <a:extLst>
                    <a:ext uri="{9D8B030D-6E8A-4147-A177-3AD203B41FA5}">
                      <a16:colId xmlns:a16="http://schemas.microsoft.com/office/drawing/2014/main" val="1834731023"/>
                    </a:ext>
                  </a:extLst>
                </a:gridCol>
              </a:tblGrid>
              <a:tr h="570427">
                <a:tc>
                  <a:txBody>
                    <a:bodyPr/>
                    <a:lstStyle/>
                    <a:p>
                      <a:pPr lvl="0" algn="l" rtl="0" fontAlgn="ctr"/>
                      <a:r>
                        <a:rPr lang="en-US" sz="1200" b="1" i="0" u="none" strike="noStrike" dirty="0">
                          <a:solidFill>
                            <a:schemeClr val="tx1"/>
                          </a:solidFill>
                          <a:effectLst/>
                          <a:latin typeface="+mn-lt"/>
                          <a:cs typeface="Arial" panose="020B0604020202020204" pitchFamily="34" charset="0"/>
                        </a:rPr>
                        <a:t>Balance sheet </a:t>
                      </a:r>
                    </a:p>
                  </a:txBody>
                  <a:tcPr marT="9525" marB="0" anchor="ctr">
                    <a:lnL>
                      <a:noFill/>
                    </a:lnL>
                    <a:lnR>
                      <a:noFill/>
                    </a:lnR>
                    <a:lnT>
                      <a:noFill/>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sz="1200" b="1" i="0" u="none" strike="noStrike" baseline="0" dirty="0">
                          <a:solidFill>
                            <a:schemeClr val="bg1"/>
                          </a:solidFill>
                          <a:effectLst/>
                          <a:latin typeface="+mn-lt"/>
                          <a:cs typeface="Arial" panose="020B0604020202020204" pitchFamily="34" charset="0"/>
                        </a:rPr>
                        <a:t>Sep 2023</a:t>
                      </a:r>
                      <a:endParaRPr lang="en-US" sz="1200" b="1" i="0" u="none" strike="noStrike" dirty="0">
                        <a:solidFill>
                          <a:schemeClr val="bg1"/>
                        </a:solidFill>
                        <a:effectLst/>
                        <a:latin typeface="+mn-lt"/>
                        <a:cs typeface="Arial" panose="020B0604020202020204" pitchFamily="34" charset="0"/>
                      </a:endParaRPr>
                    </a:p>
                  </a:txBody>
                  <a:tcPr marT="9525" marB="0" anchor="ctr">
                    <a:lnL>
                      <a:noFill/>
                    </a:lnL>
                    <a:lnR>
                      <a:noFill/>
                    </a:lnR>
                    <a:lnT>
                      <a:noFill/>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r" rtl="0" fontAlgn="t"/>
                      <a:r>
                        <a:rPr lang="en-US" sz="1200" b="1" i="0" u="none" strike="noStrike" dirty="0">
                          <a:solidFill>
                            <a:schemeClr val="tx1"/>
                          </a:solidFill>
                          <a:effectLst/>
                          <a:latin typeface="+mn-lt"/>
                          <a:cs typeface="Arial" panose="020B0604020202020204" pitchFamily="34" charset="0"/>
                        </a:rPr>
                        <a:t>Sep 2022</a:t>
                      </a:r>
                    </a:p>
                  </a:txBody>
                  <a:tcPr marT="9525" marB="0" anchor="ctr">
                    <a:lnL>
                      <a:noFill/>
                    </a:lnL>
                    <a:lnR>
                      <a:noFill/>
                    </a:lnR>
                    <a:lnT>
                      <a:noFill/>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sz="1200" b="1" i="0" u="none" strike="noStrike" dirty="0">
                          <a:solidFill>
                            <a:schemeClr val="tx1"/>
                          </a:solidFill>
                          <a:effectLst/>
                          <a:latin typeface="+mn-lt"/>
                          <a:cs typeface="Arial" panose="020B0604020202020204" pitchFamily="34" charset="0"/>
                        </a:rPr>
                        <a:t>Variance</a:t>
                      </a:r>
                    </a:p>
                  </a:txBody>
                  <a:tcPr marT="9525" marB="0" anchor="ctr">
                    <a:lnL>
                      <a:noFill/>
                    </a:lnL>
                    <a:lnR>
                      <a:noFill/>
                    </a:lnR>
                    <a:lnT>
                      <a:noFill/>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sz="1200" b="1" i="0" u="none" strike="noStrike" dirty="0">
                          <a:solidFill>
                            <a:schemeClr val="tx1"/>
                          </a:solidFill>
                          <a:effectLst/>
                          <a:latin typeface="+mn-lt"/>
                          <a:cs typeface="Arial" panose="020B0604020202020204" pitchFamily="34" charset="0"/>
                        </a:rPr>
                        <a:t>%</a:t>
                      </a:r>
                    </a:p>
                  </a:txBody>
                  <a:tcPr marT="9525" marB="0" anchor="ctr">
                    <a:lnL>
                      <a:noFill/>
                    </a:lnL>
                    <a:lnR>
                      <a:noFill/>
                    </a:lnR>
                    <a:lnT>
                      <a:noFill/>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2631951"/>
                  </a:ext>
                </a:extLst>
              </a:tr>
              <a:tr h="449152">
                <a:tc>
                  <a:txBody>
                    <a:bodyPr/>
                    <a:lstStyle/>
                    <a:p>
                      <a:pPr lvl="0" algn="l" rtl="0" fontAlgn="ctr"/>
                      <a:r>
                        <a:rPr lang="en-US" sz="1200" b="0" i="0" u="none" strike="noStrike" dirty="0">
                          <a:solidFill>
                            <a:schemeClr val="tx1"/>
                          </a:solidFill>
                          <a:effectLst/>
                          <a:latin typeface="+mn-lt"/>
                          <a:cs typeface="Arial" panose="020B0604020202020204" pitchFamily="34" charset="0"/>
                        </a:rPr>
                        <a:t>Current assets</a:t>
                      </a:r>
                    </a:p>
                  </a:txBody>
                  <a:tcPr marT="9525" marB="0" anchor="ctr">
                    <a:lnL>
                      <a:noFill/>
                    </a:lnL>
                    <a:lnR>
                      <a:noFill/>
                    </a:lnR>
                    <a:lnT w="12700" cap="flat" cmpd="sng" algn="ctr">
                      <a:solidFill>
                        <a:schemeClr val="tx2">
                          <a:lumMod val="7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100" b="0" i="0" u="none" strike="noStrike">
                          <a:solidFill>
                            <a:srgbClr val="474647"/>
                          </a:solidFill>
                          <a:effectLst/>
                          <a:latin typeface="Noto Sans" panose="020B0502040504020204" pitchFamily="34" charset="0"/>
                        </a:rPr>
                        <a:t>                              556.8 </a:t>
                      </a:r>
                    </a:p>
                  </a:txBody>
                  <a:tcPr marL="0" marR="0" marT="0" marB="0" anchor="ctr">
                    <a:lnL>
                      <a:noFill/>
                    </a:lnL>
                    <a:lnR>
                      <a:noFill/>
                    </a:lnR>
                    <a:lnT w="12700" cap="flat" cmpd="sng" algn="ctr">
                      <a:solidFill>
                        <a:schemeClr val="tx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rtl="0" fontAlgn="b"/>
                      <a:r>
                        <a:rPr lang="en-US" sz="1100" b="0" i="0" u="none" strike="noStrike">
                          <a:solidFill>
                            <a:srgbClr val="474647"/>
                          </a:solidFill>
                          <a:effectLst/>
                          <a:latin typeface="Noto Sans" panose="020B0502040504020204" pitchFamily="34" charset="0"/>
                        </a:rPr>
                        <a:t>                        506.7 </a:t>
                      </a:r>
                    </a:p>
                  </a:txBody>
                  <a:tcPr marL="0" marR="0" marT="0" marB="0" anchor="ctr">
                    <a:lnL>
                      <a:noFill/>
                    </a:lnL>
                    <a:lnR>
                      <a:noFill/>
                    </a:lnR>
                    <a:lnT w="12700" cap="flat" cmpd="sng" algn="ctr">
                      <a:solidFill>
                        <a:schemeClr val="tx2">
                          <a:lumMod val="7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100" b="0" i="1" u="none" strike="noStrike" dirty="0">
                          <a:solidFill>
                            <a:schemeClr val="tx1"/>
                          </a:solidFill>
                          <a:effectLst/>
                          <a:latin typeface="Noto Sans" panose="020B0502040504020204" pitchFamily="34" charset="0"/>
                        </a:rPr>
                        <a:t>                     50 </a:t>
                      </a:r>
                    </a:p>
                  </a:txBody>
                  <a:tcPr marL="0" marR="0" marT="0" marB="0" anchor="ctr">
                    <a:lnL>
                      <a:noFill/>
                    </a:lnL>
                    <a:lnR>
                      <a:noFill/>
                    </a:lnR>
                    <a:lnT w="12700" cap="flat" cmpd="sng" algn="ctr">
                      <a:solidFill>
                        <a:schemeClr val="tx2">
                          <a:lumMod val="7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100" b="0" i="1" u="none" strike="noStrike" dirty="0">
                          <a:solidFill>
                            <a:schemeClr val="tx1"/>
                          </a:solidFill>
                          <a:effectLst/>
                          <a:latin typeface="Noto Sans" panose="020B0502040504020204" pitchFamily="34" charset="0"/>
                        </a:rPr>
                        <a:t>10%</a:t>
                      </a:r>
                    </a:p>
                  </a:txBody>
                  <a:tcPr marL="0" marR="0" marT="0" marB="0" anchor="ctr">
                    <a:lnL>
                      <a:noFill/>
                    </a:lnL>
                    <a:lnR>
                      <a:noFill/>
                    </a:lnR>
                    <a:lnT w="12700" cap="flat" cmpd="sng" algn="ctr">
                      <a:solidFill>
                        <a:schemeClr val="tx2">
                          <a:lumMod val="7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79747397"/>
                  </a:ext>
                </a:extLst>
              </a:tr>
              <a:tr h="439209">
                <a:tc>
                  <a:txBody>
                    <a:bodyPr/>
                    <a:lstStyle/>
                    <a:p>
                      <a:pPr lvl="0" algn="l" rtl="0" fontAlgn="ctr"/>
                      <a:r>
                        <a:rPr lang="en-US" sz="1200" b="0" i="0" u="none" strike="noStrike" dirty="0">
                          <a:solidFill>
                            <a:schemeClr val="tx1"/>
                          </a:solidFill>
                          <a:effectLst/>
                          <a:latin typeface="+mn-lt"/>
                          <a:cs typeface="Arial" panose="020B0604020202020204" pitchFamily="34" charset="0"/>
                        </a:rPr>
                        <a:t>Non-Current assets </a:t>
                      </a:r>
                    </a:p>
                  </a:txBody>
                  <a:tcPr marT="9525" marB="0" anchor="ctr">
                    <a:lnL>
                      <a:noFill/>
                    </a:lnL>
                    <a:lnR>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474647"/>
                          </a:solidFill>
                          <a:effectLst/>
                          <a:latin typeface="Noto Sans" panose="020B0502040504020204" pitchFamily="34" charset="0"/>
                        </a:rPr>
                        <a:t>                           3,111.9 </a:t>
                      </a: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rtl="0" fontAlgn="b"/>
                      <a:r>
                        <a:rPr lang="en-US" sz="1100" b="0" i="0" u="none" strike="noStrike" dirty="0">
                          <a:solidFill>
                            <a:srgbClr val="474647"/>
                          </a:solidFill>
                          <a:effectLst/>
                          <a:latin typeface="Noto Sans" panose="020B0502040504020204" pitchFamily="34" charset="0"/>
                        </a:rPr>
                        <a:t>                     2,600.0 </a:t>
                      </a:r>
                    </a:p>
                  </a:txBody>
                  <a:tcPr marL="0" marR="0" marT="0" marB="0" anchor="ctr">
                    <a:lnL>
                      <a:noFill/>
                    </a:lnL>
                    <a:lnR>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100" b="0" i="1" u="none" strike="noStrike" dirty="0">
                          <a:solidFill>
                            <a:srgbClr val="474647"/>
                          </a:solidFill>
                          <a:effectLst/>
                          <a:latin typeface="Noto Sans" panose="020B0502040504020204" pitchFamily="34" charset="0"/>
                        </a:rPr>
                        <a:t>                   512 </a:t>
                      </a:r>
                    </a:p>
                  </a:txBody>
                  <a:tcPr marL="0" marR="0" marT="0" marB="0" anchor="ctr">
                    <a:lnL>
                      <a:noFill/>
                    </a:lnL>
                    <a:lnR>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100" b="0" i="1" u="none" strike="noStrike">
                          <a:solidFill>
                            <a:srgbClr val="474647"/>
                          </a:solidFill>
                          <a:effectLst/>
                          <a:latin typeface="Noto Sans" panose="020B0502040504020204" pitchFamily="34" charset="0"/>
                        </a:rPr>
                        <a:t>20%</a:t>
                      </a:r>
                    </a:p>
                  </a:txBody>
                  <a:tcPr marL="0" marR="0" marT="0" marB="0" anchor="ctr">
                    <a:lnL>
                      <a:noFill/>
                    </a:lnL>
                    <a:lnR>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7244725"/>
                  </a:ext>
                </a:extLst>
              </a:tr>
              <a:tr h="426766">
                <a:tc>
                  <a:txBody>
                    <a:bodyPr/>
                    <a:lstStyle/>
                    <a:p>
                      <a:pPr lvl="0" algn="l" rtl="0" fontAlgn="ctr"/>
                      <a:r>
                        <a:rPr lang="en-US" sz="1200" b="1" i="0" u="none" strike="noStrike" dirty="0">
                          <a:solidFill>
                            <a:schemeClr val="tx1"/>
                          </a:solidFill>
                          <a:effectLst/>
                          <a:latin typeface="+mn-lt"/>
                          <a:cs typeface="Arial" panose="020B0604020202020204" pitchFamily="34" charset="0"/>
                        </a:rPr>
                        <a:t>Total assets</a:t>
                      </a:r>
                    </a:p>
                  </a:txBody>
                  <a:tcPr marT="9525" marB="0" anchor="ctr">
                    <a:lnL>
                      <a:noFill/>
                    </a:lnL>
                    <a:lnR>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100" b="1" i="0" u="none" strike="noStrike" dirty="0">
                          <a:solidFill>
                            <a:srgbClr val="474647"/>
                          </a:solidFill>
                          <a:effectLst/>
                          <a:latin typeface="Noto Sans" panose="020B0502040504020204" pitchFamily="34" charset="0"/>
                        </a:rPr>
                        <a:t>                           3,668.7 </a:t>
                      </a: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rtl="0" fontAlgn="b"/>
                      <a:r>
                        <a:rPr lang="en-US" sz="1100" b="1" i="0" u="none" strike="noStrike" dirty="0">
                          <a:solidFill>
                            <a:srgbClr val="474647"/>
                          </a:solidFill>
                          <a:effectLst/>
                          <a:latin typeface="Noto Sans" panose="020B0502040504020204" pitchFamily="34" charset="0"/>
                        </a:rPr>
                        <a:t>                     3,106.5 </a:t>
                      </a:r>
                    </a:p>
                  </a:txBody>
                  <a:tcPr marL="0" marR="0" marT="0" marB="0" anchor="ctr">
                    <a:lnL>
                      <a:noFill/>
                    </a:lnL>
                    <a:lnR>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100" b="0" i="1" u="none" strike="noStrike" dirty="0">
                          <a:solidFill>
                            <a:srgbClr val="474647"/>
                          </a:solidFill>
                          <a:effectLst/>
                          <a:latin typeface="Noto Sans" panose="020B0502040504020204" pitchFamily="34" charset="0"/>
                        </a:rPr>
                        <a:t>                   561</a:t>
                      </a:r>
                    </a:p>
                  </a:txBody>
                  <a:tcPr marL="0" marR="0" marT="0" marB="0" anchor="ctr">
                    <a:lnL>
                      <a:noFill/>
                    </a:lnL>
                    <a:lnR>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100" b="0" i="1" u="none" strike="noStrike">
                          <a:solidFill>
                            <a:srgbClr val="474647"/>
                          </a:solidFill>
                          <a:effectLst/>
                          <a:latin typeface="Noto Sans" panose="020B0502040504020204" pitchFamily="34" charset="0"/>
                        </a:rPr>
                        <a:t>18%</a:t>
                      </a:r>
                    </a:p>
                  </a:txBody>
                  <a:tcPr marL="0" marR="0" marT="0" marB="0" anchor="ctr">
                    <a:lnL>
                      <a:noFill/>
                    </a:lnL>
                    <a:lnR>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2430313"/>
                  </a:ext>
                </a:extLst>
              </a:tr>
              <a:tr h="426766">
                <a:tc>
                  <a:txBody>
                    <a:bodyPr/>
                    <a:lstStyle/>
                    <a:p>
                      <a:pPr lvl="0" algn="l" rtl="0" fontAlgn="ctr"/>
                      <a:r>
                        <a:rPr lang="en-US" sz="1200" b="0" i="0" u="none" strike="noStrike" dirty="0">
                          <a:solidFill>
                            <a:schemeClr val="tx1"/>
                          </a:solidFill>
                          <a:effectLst/>
                          <a:latin typeface="+mn-lt"/>
                          <a:cs typeface="Arial" panose="020B0604020202020204" pitchFamily="34" charset="0"/>
                        </a:rPr>
                        <a:t>Current liabilities </a:t>
                      </a:r>
                    </a:p>
                  </a:txBody>
                  <a:tcPr marT="9525" marB="0" anchor="ctr">
                    <a:lnL>
                      <a:noFill/>
                    </a:lnL>
                    <a:lnR>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100" b="0" i="0" u="none" strike="noStrike">
                          <a:solidFill>
                            <a:srgbClr val="474647"/>
                          </a:solidFill>
                          <a:effectLst/>
                          <a:latin typeface="Noto Sans" panose="020B0502040504020204" pitchFamily="34" charset="0"/>
                        </a:rPr>
                        <a:t>                              579.4 </a:t>
                      </a: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rtl="0" fontAlgn="b"/>
                      <a:r>
                        <a:rPr lang="en-US" sz="1100" b="0" i="0" u="none" strike="noStrike" dirty="0">
                          <a:solidFill>
                            <a:srgbClr val="474647"/>
                          </a:solidFill>
                          <a:effectLst/>
                          <a:latin typeface="Noto Sans" panose="020B0502040504020204" pitchFamily="34" charset="0"/>
                        </a:rPr>
                        <a:t>                        574.2 </a:t>
                      </a:r>
                    </a:p>
                  </a:txBody>
                  <a:tcPr marL="0" marR="0" marT="0" marB="0" anchor="ctr">
                    <a:lnL>
                      <a:noFill/>
                    </a:lnL>
                    <a:lnR>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100" b="0" i="1" u="none" strike="noStrike" dirty="0">
                          <a:solidFill>
                            <a:srgbClr val="474647"/>
                          </a:solidFill>
                          <a:effectLst/>
                          <a:latin typeface="Noto Sans" panose="020B0502040504020204" pitchFamily="34" charset="0"/>
                        </a:rPr>
                        <a:t>                       5 </a:t>
                      </a:r>
                    </a:p>
                  </a:txBody>
                  <a:tcPr marL="0" marR="0" marT="0" marB="0" anchor="ctr">
                    <a:lnL>
                      <a:noFill/>
                    </a:lnL>
                    <a:lnR>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100" b="0" i="1" u="none" strike="noStrike">
                          <a:solidFill>
                            <a:srgbClr val="474647"/>
                          </a:solidFill>
                          <a:effectLst/>
                          <a:latin typeface="Noto Sans" panose="020B0502040504020204" pitchFamily="34" charset="0"/>
                        </a:rPr>
                        <a:t>1%</a:t>
                      </a:r>
                    </a:p>
                  </a:txBody>
                  <a:tcPr marL="0" marR="0" marT="0" marB="0" anchor="ctr">
                    <a:lnL>
                      <a:noFill/>
                    </a:lnL>
                    <a:lnR>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6931342"/>
                  </a:ext>
                </a:extLst>
              </a:tr>
              <a:tr h="450190">
                <a:tc>
                  <a:txBody>
                    <a:bodyPr/>
                    <a:lstStyle/>
                    <a:p>
                      <a:pPr lvl="0" algn="l" rtl="0" fontAlgn="ctr"/>
                      <a:r>
                        <a:rPr lang="en-US" sz="1200" b="0" i="0" u="none" strike="noStrike" dirty="0">
                          <a:solidFill>
                            <a:schemeClr val="tx1"/>
                          </a:solidFill>
                          <a:effectLst/>
                          <a:latin typeface="+mn-lt"/>
                          <a:cs typeface="Arial" panose="020B0604020202020204" pitchFamily="34" charset="0"/>
                        </a:rPr>
                        <a:t>Non-current liabilities</a:t>
                      </a:r>
                    </a:p>
                  </a:txBody>
                  <a:tcPr marT="9525" marB="0" anchor="ctr">
                    <a:lnL>
                      <a:noFill/>
                    </a:lnL>
                    <a:lnR>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100" b="0" i="0" u="none" strike="noStrike">
                          <a:solidFill>
                            <a:srgbClr val="474647"/>
                          </a:solidFill>
                          <a:effectLst/>
                          <a:latin typeface="Noto Sans" panose="020B0502040504020204" pitchFamily="34" charset="0"/>
                        </a:rPr>
                        <a:t>                           1,182.5 </a:t>
                      </a: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rtl="0" fontAlgn="b"/>
                      <a:r>
                        <a:rPr lang="en-US" sz="1100" b="0" i="0" u="none" strike="noStrike" dirty="0">
                          <a:solidFill>
                            <a:srgbClr val="474647"/>
                          </a:solidFill>
                          <a:effectLst/>
                          <a:latin typeface="Noto Sans" panose="020B0502040504020204" pitchFamily="34" charset="0"/>
                        </a:rPr>
                        <a:t>                     1,030.1 </a:t>
                      </a:r>
                    </a:p>
                  </a:txBody>
                  <a:tcPr marL="0" marR="0" marT="0" marB="0" anchor="ctr">
                    <a:lnL>
                      <a:noFill/>
                    </a:lnL>
                    <a:lnR>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100" b="0" i="1" u="none" strike="noStrike" dirty="0">
                          <a:solidFill>
                            <a:srgbClr val="474647"/>
                          </a:solidFill>
                          <a:effectLst/>
                          <a:latin typeface="Noto Sans" panose="020B0502040504020204" pitchFamily="34" charset="0"/>
                        </a:rPr>
                        <a:t>                   152 </a:t>
                      </a:r>
                    </a:p>
                  </a:txBody>
                  <a:tcPr marL="0" marR="0" marT="0" marB="0" anchor="ctr">
                    <a:lnL>
                      <a:noFill/>
                    </a:lnL>
                    <a:lnR>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100" b="0" i="1" u="none" strike="noStrike">
                          <a:solidFill>
                            <a:srgbClr val="474647"/>
                          </a:solidFill>
                          <a:effectLst/>
                          <a:latin typeface="Noto Sans" panose="020B0502040504020204" pitchFamily="34" charset="0"/>
                        </a:rPr>
                        <a:t>15%</a:t>
                      </a:r>
                    </a:p>
                  </a:txBody>
                  <a:tcPr marL="0" marR="0" marT="0" marB="0" anchor="ctr">
                    <a:lnL>
                      <a:noFill/>
                    </a:lnL>
                    <a:lnR>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8776843"/>
                  </a:ext>
                </a:extLst>
              </a:tr>
              <a:tr h="428229">
                <a:tc>
                  <a:txBody>
                    <a:bodyPr/>
                    <a:lstStyle/>
                    <a:p>
                      <a:pPr lvl="0" algn="l" rtl="0" fontAlgn="ctr"/>
                      <a:r>
                        <a:rPr lang="en-US" sz="1200" b="1" i="0" u="none" strike="noStrike" dirty="0">
                          <a:solidFill>
                            <a:schemeClr val="tx1"/>
                          </a:solidFill>
                          <a:effectLst/>
                          <a:latin typeface="+mn-lt"/>
                          <a:cs typeface="Arial" panose="020B0604020202020204" pitchFamily="34" charset="0"/>
                        </a:rPr>
                        <a:t>Total liabilities</a:t>
                      </a:r>
                    </a:p>
                  </a:txBody>
                  <a:tcPr marT="9525" marB="0" anchor="ctr">
                    <a:lnL>
                      <a:noFill/>
                    </a:lnL>
                    <a:lnR>
                      <a:noFill/>
                    </a:lnR>
                    <a:lnT w="12700" cap="flat" cmpd="sng" algn="ctr">
                      <a:solidFill>
                        <a:schemeClr val="bg1">
                          <a:lumMod val="95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100" b="1" i="0" u="none" strike="noStrike">
                          <a:solidFill>
                            <a:srgbClr val="474647"/>
                          </a:solidFill>
                          <a:effectLst/>
                          <a:latin typeface="Noto Sans" panose="020B0502040504020204" pitchFamily="34" charset="0"/>
                        </a:rPr>
                        <a:t>                           1,761.9 </a:t>
                      </a:r>
                    </a:p>
                  </a:txBody>
                  <a:tcPr marL="0" marR="0" marT="0" marB="0" anchor="ctr">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rtl="0" fontAlgn="b"/>
                      <a:r>
                        <a:rPr lang="en-US" sz="1100" b="1" i="0" u="none" strike="noStrike">
                          <a:solidFill>
                            <a:srgbClr val="474647"/>
                          </a:solidFill>
                          <a:effectLst/>
                          <a:latin typeface="Noto Sans" panose="020B0502040504020204" pitchFamily="34" charset="0"/>
                        </a:rPr>
                        <a:t>                     1,604.4 </a:t>
                      </a:r>
                    </a:p>
                  </a:txBody>
                  <a:tcPr marL="0" marR="0" marT="0" marB="0" anchor="ctr">
                    <a:lnL>
                      <a:noFill/>
                    </a:lnL>
                    <a:lnR>
                      <a:noFill/>
                    </a:lnR>
                    <a:lnT w="12700" cap="flat" cmpd="sng" algn="ctr">
                      <a:solidFill>
                        <a:schemeClr val="bg1">
                          <a:lumMod val="95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100" b="0" i="1" u="none" strike="noStrike" dirty="0">
                          <a:solidFill>
                            <a:srgbClr val="474647"/>
                          </a:solidFill>
                          <a:effectLst/>
                          <a:latin typeface="Noto Sans" panose="020B0502040504020204" pitchFamily="34" charset="0"/>
                        </a:rPr>
                        <a:t>                   158 </a:t>
                      </a:r>
                    </a:p>
                  </a:txBody>
                  <a:tcPr marL="0" marR="0" marT="0" marB="0" anchor="ctr">
                    <a:lnL>
                      <a:noFill/>
                    </a:lnL>
                    <a:lnR>
                      <a:noFill/>
                    </a:lnR>
                    <a:lnT w="12700" cap="flat" cmpd="sng" algn="ctr">
                      <a:solidFill>
                        <a:schemeClr val="bg1">
                          <a:lumMod val="95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100" b="0" i="1" u="none" strike="noStrike" dirty="0">
                          <a:solidFill>
                            <a:srgbClr val="474647"/>
                          </a:solidFill>
                          <a:effectLst/>
                          <a:latin typeface="Noto Sans" panose="020B0502040504020204" pitchFamily="34" charset="0"/>
                        </a:rPr>
                        <a:t>10%</a:t>
                      </a:r>
                    </a:p>
                  </a:txBody>
                  <a:tcPr marL="0" marR="0" marT="0" marB="0" anchor="ctr">
                    <a:lnL>
                      <a:noFill/>
                    </a:lnL>
                    <a:lnR>
                      <a:noFill/>
                    </a:lnR>
                    <a:lnT w="12700" cap="flat" cmpd="sng" algn="ctr">
                      <a:solidFill>
                        <a:schemeClr val="bg1">
                          <a:lumMod val="95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8288295"/>
                  </a:ext>
                </a:extLst>
              </a:tr>
              <a:tr h="516071">
                <a:tc>
                  <a:txBody>
                    <a:bodyPr/>
                    <a:lstStyle/>
                    <a:p>
                      <a:pPr lvl="0" algn="l" rtl="0" fontAlgn="ctr"/>
                      <a:r>
                        <a:rPr lang="en-US" sz="1200" b="0" i="0" u="none" strike="noStrike" dirty="0">
                          <a:solidFill>
                            <a:schemeClr val="tx1"/>
                          </a:solidFill>
                          <a:effectLst/>
                          <a:latin typeface="+mn-lt"/>
                          <a:cs typeface="Arial" panose="020B0604020202020204" pitchFamily="34" charset="0"/>
                        </a:rPr>
                        <a:t>Equity attributable to equity holders of the Parent Company</a:t>
                      </a:r>
                    </a:p>
                  </a:txBody>
                  <a:tcPr marT="9525" marB="0" anchor="ctr">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474647"/>
                          </a:solidFill>
                          <a:effectLst/>
                          <a:latin typeface="Noto Sans" panose="020B0502040504020204" pitchFamily="34" charset="0"/>
                        </a:rPr>
                        <a:t>                              1,777.0</a:t>
                      </a:r>
                    </a:p>
                  </a:txBody>
                  <a:tcPr marL="0" marR="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                           </a:t>
                      </a:r>
                      <a:r>
                        <a:rPr lang="en-US" sz="1100" b="0" i="0" u="none" strike="noStrike" dirty="0">
                          <a:solidFill>
                            <a:srgbClr val="474647"/>
                          </a:solidFill>
                          <a:effectLst/>
                          <a:latin typeface="Noto Sans" panose="020B0502040504020204" pitchFamily="34" charset="0"/>
                          <a:ea typeface="+mn-ea"/>
                          <a:cs typeface="+mn-cs"/>
                        </a:rPr>
                        <a:t>1,380.3</a:t>
                      </a:r>
                    </a:p>
                  </a:txBody>
                  <a:tcPr marL="0" marR="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100" b="0" i="1" u="none" strike="noStrike" dirty="0">
                          <a:solidFill>
                            <a:srgbClr val="474647"/>
                          </a:solidFill>
                          <a:effectLst/>
                          <a:latin typeface="Noto Sans" panose="020B0502040504020204" pitchFamily="34" charset="0"/>
                        </a:rPr>
                        <a:t>                       397 </a:t>
                      </a:r>
                    </a:p>
                  </a:txBody>
                  <a:tcPr marL="0" marR="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100" b="0" i="1" u="none" strike="noStrike" dirty="0">
                          <a:solidFill>
                            <a:srgbClr val="474647"/>
                          </a:solidFill>
                          <a:effectLst/>
                          <a:latin typeface="Noto Sans" panose="020B0502040504020204" pitchFamily="34" charset="0"/>
                        </a:rPr>
                        <a:t>29%</a:t>
                      </a:r>
                    </a:p>
                  </a:txBody>
                  <a:tcPr marL="0" marR="0" marT="0" marB="0" anchor="ctr">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6764976"/>
                  </a:ext>
                </a:extLst>
              </a:tr>
            </a:tbl>
          </a:graphicData>
        </a:graphic>
      </p:graphicFrame>
      <p:sp>
        <p:nvSpPr>
          <p:cNvPr id="73" name="Rectangle 72">
            <a:extLst>
              <a:ext uri="{FF2B5EF4-FFF2-40B4-BE49-F238E27FC236}">
                <a16:creationId xmlns:a16="http://schemas.microsoft.com/office/drawing/2014/main" id="{FF20ED3A-B3A2-4C76-AF6D-4468BA06A480}"/>
              </a:ext>
            </a:extLst>
          </p:cNvPr>
          <p:cNvSpPr/>
          <p:nvPr/>
        </p:nvSpPr>
        <p:spPr>
          <a:xfrm>
            <a:off x="9036834" y="1423102"/>
            <a:ext cx="2960843" cy="4806248"/>
          </a:xfrm>
          <a:prstGeom prst="rect">
            <a:avLst/>
          </a:prstGeom>
          <a:noFill/>
          <a:ln w="19050" cap="rnd">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oto Sans"/>
              <a:ea typeface="+mn-ea"/>
              <a:cs typeface="+mn-cs"/>
            </a:endParaRPr>
          </a:p>
        </p:txBody>
      </p:sp>
      <p:sp>
        <p:nvSpPr>
          <p:cNvPr id="80" name="TextBox 79"/>
          <p:cNvSpPr txBox="1"/>
          <p:nvPr/>
        </p:nvSpPr>
        <p:spPr>
          <a:xfrm>
            <a:off x="9171939" y="1813303"/>
            <a:ext cx="1188720" cy="123111"/>
          </a:xfrm>
          <a:prstGeom prst="rect">
            <a:avLst/>
          </a:prstGeom>
          <a:noFill/>
          <a:ln>
            <a:noFill/>
          </a:ln>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Noto Sans"/>
                <a:ea typeface="+mn-ea"/>
                <a:cs typeface="Arial" panose="020B0604020202020204" pitchFamily="34" charset="0"/>
              </a:rPr>
              <a:t>Current Assets </a:t>
            </a:r>
          </a:p>
        </p:txBody>
      </p:sp>
      <p:sp>
        <p:nvSpPr>
          <p:cNvPr id="81" name="TextBox 80"/>
          <p:cNvSpPr txBox="1"/>
          <p:nvPr/>
        </p:nvSpPr>
        <p:spPr>
          <a:xfrm>
            <a:off x="9055100" y="2474409"/>
            <a:ext cx="1393825" cy="369332"/>
          </a:xfrm>
          <a:prstGeom prst="rect">
            <a:avLst/>
          </a:prstGeom>
          <a:noFill/>
          <a:ln>
            <a:noFill/>
          </a:ln>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74647"/>
                </a:solidFill>
                <a:effectLst/>
                <a:uLnTx/>
                <a:uFillTx/>
                <a:latin typeface="Noto Sans"/>
                <a:ea typeface="+mn-ea"/>
                <a:cs typeface="Arial" panose="020B0604020202020204" pitchFamily="34" charset="0"/>
              </a:rPr>
              <a:t>Non-Current Assets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74647"/>
                </a:solidFill>
                <a:effectLst/>
                <a:uLnTx/>
                <a:uFillTx/>
                <a:latin typeface="Noto Sans"/>
                <a:ea typeface="+mn-ea"/>
                <a:cs typeface="Arial" panose="020B0604020202020204" pitchFamily="34" charset="0"/>
              </a:rPr>
              <a:t>Financial Assets at fair value  through </a:t>
            </a:r>
            <a:r>
              <a:rPr lang="en-US" sz="800" dirty="0">
                <a:solidFill>
                  <a:srgbClr val="474647"/>
                </a:solidFill>
                <a:latin typeface="Noto Sans"/>
                <a:cs typeface="Arial" panose="020B0604020202020204" pitchFamily="34" charset="0"/>
              </a:rPr>
              <a:t>OCI </a:t>
            </a:r>
            <a:endParaRPr kumimoji="0" lang="en-US" sz="800" b="0" i="0" u="none" strike="noStrike" kern="1200" cap="none" spc="0" normalizeH="0" baseline="0" noProof="0" dirty="0">
              <a:ln>
                <a:noFill/>
              </a:ln>
              <a:solidFill>
                <a:srgbClr val="474647"/>
              </a:solidFill>
              <a:effectLst/>
              <a:uLnTx/>
              <a:uFillTx/>
              <a:latin typeface="Noto Sans"/>
              <a:ea typeface="+mn-ea"/>
              <a:cs typeface="Arial" panose="020B0604020202020204" pitchFamily="34" charset="0"/>
            </a:endParaRPr>
          </a:p>
        </p:txBody>
      </p:sp>
      <p:sp>
        <p:nvSpPr>
          <p:cNvPr id="40" name="TextBox 39"/>
          <p:cNvSpPr txBox="1"/>
          <p:nvPr/>
        </p:nvSpPr>
        <p:spPr>
          <a:xfrm>
            <a:off x="9176702" y="4478808"/>
            <a:ext cx="1300797" cy="230832"/>
          </a:xfrm>
          <a:prstGeom prst="rect">
            <a:avLst/>
          </a:prstGeom>
          <a:noFill/>
          <a:ln>
            <a:noFill/>
          </a:ln>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74647"/>
                </a:solidFill>
                <a:effectLst/>
                <a:uLnTx/>
                <a:uFillTx/>
                <a:latin typeface="Noto Sans"/>
                <a:ea typeface="+mn-ea"/>
                <a:cs typeface="Arial" panose="020B0604020202020204" pitchFamily="34" charset="0"/>
              </a:rPr>
              <a:t>Non- Current Assets </a:t>
            </a:r>
            <a:r>
              <a:rPr kumimoji="0" lang="en-US" sz="700" b="0" i="0" u="none" strike="noStrike" kern="1200" cap="none" spc="0" normalizeH="0" baseline="0" noProof="0" dirty="0">
                <a:ln>
                  <a:noFill/>
                </a:ln>
                <a:solidFill>
                  <a:srgbClr val="474647"/>
                </a:solidFill>
                <a:effectLst/>
                <a:uLnTx/>
                <a:uFillTx/>
                <a:latin typeface="Noto Sans"/>
                <a:ea typeface="+mn-ea"/>
                <a:cs typeface="Arial" panose="020B0604020202020204" pitchFamily="34" charset="0"/>
              </a:rPr>
              <a:t>Excluding FA-OCI </a:t>
            </a:r>
          </a:p>
        </p:txBody>
      </p:sp>
      <p:sp>
        <p:nvSpPr>
          <p:cNvPr id="41" name="TextBox 40"/>
          <p:cNvSpPr txBox="1"/>
          <p:nvPr/>
        </p:nvSpPr>
        <p:spPr>
          <a:xfrm>
            <a:off x="10564496" y="4783496"/>
            <a:ext cx="1300797" cy="123111"/>
          </a:xfrm>
          <a:prstGeom prst="rect">
            <a:avLst/>
          </a:prstGeom>
          <a:noFill/>
          <a:ln>
            <a:noFill/>
          </a:ln>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74647"/>
                </a:solidFill>
                <a:effectLst/>
                <a:uLnTx/>
                <a:uFillTx/>
                <a:latin typeface="Noto Sans"/>
                <a:ea typeface="+mn-ea"/>
                <a:cs typeface="Arial" panose="020B0604020202020204" pitchFamily="34" charset="0"/>
              </a:rPr>
              <a:t>Total Equity</a:t>
            </a:r>
          </a:p>
        </p:txBody>
      </p:sp>
      <p:sp>
        <p:nvSpPr>
          <p:cNvPr id="11" name="TextBox 10"/>
          <p:cNvSpPr txBox="1"/>
          <p:nvPr/>
        </p:nvSpPr>
        <p:spPr>
          <a:xfrm>
            <a:off x="8090635" y="1240834"/>
            <a:ext cx="914400" cy="914400"/>
          </a:xfrm>
          <a:prstGeom prst="rect">
            <a:avLst/>
          </a:prstGeom>
          <a:noFill/>
          <a:ln>
            <a:noFill/>
          </a:ln>
        </p:spPr>
        <p:txBody>
          <a:bodyPr wrap="none" lIns="0" tIns="0" rIns="0" bIns="0" rtlCol="0" anchor="t" anchorCtr="0">
            <a:noAutofit/>
          </a:bodyPr>
          <a:lstStyle/>
          <a:p>
            <a:pPr marL="0" marR="0" lvl="0" indent="0" algn="l" defTabSz="914400" rtl="0" eaLnBrk="1" fontAlgn="auto" latinLnBrk="0" hangingPunct="1">
              <a:lnSpc>
                <a:spcPts val="35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74647"/>
                </a:solidFill>
                <a:effectLst/>
                <a:uLnTx/>
                <a:uFillTx/>
                <a:latin typeface="Noto Sans"/>
                <a:ea typeface="+mn-ea"/>
                <a:cs typeface="Etelka Text Pro"/>
              </a:rPr>
              <a:t>Assets </a:t>
            </a:r>
          </a:p>
        </p:txBody>
      </p:sp>
      <p:sp>
        <p:nvSpPr>
          <p:cNvPr id="43" name="TextBox 42"/>
          <p:cNvSpPr txBox="1"/>
          <p:nvPr/>
        </p:nvSpPr>
        <p:spPr>
          <a:xfrm>
            <a:off x="10590142" y="1250752"/>
            <a:ext cx="1398658" cy="600909"/>
          </a:xfrm>
          <a:prstGeom prst="rect">
            <a:avLst/>
          </a:prstGeom>
          <a:noFill/>
          <a:ln>
            <a:noFill/>
          </a:ln>
        </p:spPr>
        <p:txBody>
          <a:bodyPr wrap="none" lIns="0" tIns="0" rIns="0" bIns="0" rtlCol="0" anchor="t" anchorCtr="0">
            <a:noAutofit/>
          </a:bodyPr>
          <a:lstStyle/>
          <a:p>
            <a:pPr marL="0" marR="0" lvl="0" indent="0" algn="l" defTabSz="914400" rtl="0" eaLnBrk="1" fontAlgn="auto" latinLnBrk="0" hangingPunct="1">
              <a:lnSpc>
                <a:spcPts val="35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74647"/>
                </a:solidFill>
                <a:effectLst/>
                <a:uLnTx/>
                <a:uFillTx/>
                <a:latin typeface="Noto Sans"/>
                <a:ea typeface="+mn-ea"/>
                <a:cs typeface="Etelka Text Pro"/>
              </a:rPr>
              <a:t>Equity&amp;Liabilities </a:t>
            </a:r>
          </a:p>
        </p:txBody>
      </p:sp>
      <p:graphicFrame>
        <p:nvGraphicFramePr>
          <p:cNvPr id="7" name="Table 6">
            <a:extLst>
              <a:ext uri="{FF2B5EF4-FFF2-40B4-BE49-F238E27FC236}">
                <a16:creationId xmlns:a16="http://schemas.microsoft.com/office/drawing/2014/main" id="{F7D43A1F-3BC3-ACF0-0D8E-7A8EF7E10F17}"/>
              </a:ext>
            </a:extLst>
          </p:cNvPr>
          <p:cNvGraphicFramePr>
            <a:graphicFrameLocks noGrp="1"/>
          </p:cNvGraphicFramePr>
          <p:nvPr>
            <p:extLst>
              <p:ext uri="{D42A27DB-BD31-4B8C-83A1-F6EECF244321}">
                <p14:modId xmlns:p14="http://schemas.microsoft.com/office/powerpoint/2010/main" val="2850146238"/>
              </p:ext>
            </p:extLst>
          </p:nvPr>
        </p:nvGraphicFramePr>
        <p:xfrm>
          <a:off x="357735" y="5169299"/>
          <a:ext cx="6712545" cy="1049382"/>
        </p:xfrm>
        <a:graphic>
          <a:graphicData uri="http://schemas.openxmlformats.org/drawingml/2006/table">
            <a:tbl>
              <a:tblPr firstRow="1" bandRow="1">
                <a:tableStyleId>{5C22544A-7EE6-4342-B048-85BDC9FD1C3A}</a:tableStyleId>
              </a:tblPr>
              <a:tblGrid>
                <a:gridCol w="3000968">
                  <a:extLst>
                    <a:ext uri="{9D8B030D-6E8A-4147-A177-3AD203B41FA5}">
                      <a16:colId xmlns:a16="http://schemas.microsoft.com/office/drawing/2014/main" val="1328164858"/>
                    </a:ext>
                  </a:extLst>
                </a:gridCol>
                <a:gridCol w="1003300">
                  <a:extLst>
                    <a:ext uri="{9D8B030D-6E8A-4147-A177-3AD203B41FA5}">
                      <a16:colId xmlns:a16="http://schemas.microsoft.com/office/drawing/2014/main" val="1327735965"/>
                    </a:ext>
                  </a:extLst>
                </a:gridCol>
                <a:gridCol w="902759">
                  <a:extLst>
                    <a:ext uri="{9D8B030D-6E8A-4147-A177-3AD203B41FA5}">
                      <a16:colId xmlns:a16="http://schemas.microsoft.com/office/drawing/2014/main" val="2035288430"/>
                    </a:ext>
                  </a:extLst>
                </a:gridCol>
                <a:gridCol w="936996">
                  <a:extLst>
                    <a:ext uri="{9D8B030D-6E8A-4147-A177-3AD203B41FA5}">
                      <a16:colId xmlns:a16="http://schemas.microsoft.com/office/drawing/2014/main" val="3100470257"/>
                    </a:ext>
                  </a:extLst>
                </a:gridCol>
                <a:gridCol w="868522">
                  <a:extLst>
                    <a:ext uri="{9D8B030D-6E8A-4147-A177-3AD203B41FA5}">
                      <a16:colId xmlns:a16="http://schemas.microsoft.com/office/drawing/2014/main" val="2377822917"/>
                    </a:ext>
                  </a:extLst>
                </a:gridCol>
              </a:tblGrid>
              <a:tr h="276308">
                <a:tc>
                  <a:txBody>
                    <a:bodyPr/>
                    <a:lstStyle/>
                    <a:p>
                      <a:endParaRPr lang="en-US" sz="1200" b="1" u="sng" dirty="0">
                        <a:solidFill>
                          <a:schemeClr val="tx1"/>
                        </a:solidFill>
                        <a:latin typeface="+mn-lt"/>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1" dirty="0">
                        <a:solidFill>
                          <a:schemeClr val="tx1"/>
                        </a:solidFill>
                        <a:latin typeface="+mn-lt"/>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1" dirty="0">
                        <a:solidFill>
                          <a:schemeClr val="tx1"/>
                        </a:solidFill>
                        <a:latin typeface="+mn-lt"/>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1" i="1" dirty="0">
                        <a:solidFill>
                          <a:schemeClr val="tx1"/>
                        </a:solidFill>
                        <a:latin typeface="+mn-lt"/>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1" i="1" dirty="0">
                        <a:solidFill>
                          <a:schemeClr val="tx1"/>
                        </a:solidFill>
                        <a:latin typeface="+mn-lt"/>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0606844"/>
                  </a:ext>
                </a:extLst>
              </a:tr>
              <a:tr h="4538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mn-lt"/>
                          <a:cs typeface="Arial" panose="020B0604020202020204" pitchFamily="34" charset="0"/>
                        </a:rPr>
                        <a:t>Net Debt</a:t>
                      </a:r>
                      <a:endParaRPr lang="en-US" sz="1200" b="0" baseline="30000" dirty="0">
                        <a:solidFill>
                          <a:schemeClr val="tx1"/>
                        </a:solidFill>
                        <a:latin typeface="+mn-lt"/>
                        <a:cs typeface="Arial" panose="020B0604020202020204" pitchFamily="34" charset="0"/>
                      </a:endParaRPr>
                    </a:p>
                  </a:txBody>
                  <a:tcPr marR="0"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en-US" sz="1200" b="0" baseline="0" dirty="0">
                          <a:solidFill>
                            <a:schemeClr val="tx1"/>
                          </a:solidFill>
                          <a:latin typeface="+mn-lt"/>
                          <a:ea typeface="+mn-ea"/>
                          <a:cs typeface="Arial" panose="020B0604020202020204" pitchFamily="34" charset="0"/>
                        </a:rPr>
                        <a:t>874.1</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rtl="0" fontAlgn="t"/>
                      <a:r>
                        <a:rPr lang="en-US" sz="1200" b="0" baseline="0" dirty="0">
                          <a:solidFill>
                            <a:schemeClr val="tx1"/>
                          </a:solidFill>
                          <a:latin typeface="+mn-lt"/>
                          <a:ea typeface="+mn-ea"/>
                          <a:cs typeface="Arial" panose="020B0604020202020204" pitchFamily="34" charset="0"/>
                        </a:rPr>
                        <a:t>794.8</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0" i="1" dirty="0">
                        <a:solidFill>
                          <a:schemeClr val="tx1"/>
                        </a:solidFill>
                        <a:latin typeface="+mn-lt"/>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0" i="1" dirty="0">
                        <a:solidFill>
                          <a:schemeClr val="tx1"/>
                        </a:solidFill>
                        <a:latin typeface="+mn-lt"/>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1246071"/>
                  </a:ext>
                </a:extLst>
              </a:tr>
              <a:tr h="3191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mn-lt"/>
                          <a:cs typeface="Arial" panose="020B0604020202020204" pitchFamily="34" charset="0"/>
                        </a:rPr>
                        <a:t>Net Debt / EBITDA</a:t>
                      </a:r>
                      <a:r>
                        <a:rPr lang="en-US" sz="1200" b="0" baseline="30000" dirty="0">
                          <a:solidFill>
                            <a:schemeClr val="tx1"/>
                          </a:solidFill>
                          <a:latin typeface="+mn-lt"/>
                          <a:cs typeface="Arial" panose="020B0604020202020204" pitchFamily="34" charset="0"/>
                        </a:rPr>
                        <a:t>1</a:t>
                      </a:r>
                      <a:r>
                        <a:rPr lang="en-US" sz="1200" b="0" dirty="0">
                          <a:solidFill>
                            <a:schemeClr val="tx1"/>
                          </a:solidFill>
                          <a:latin typeface="+mn-lt"/>
                          <a:cs typeface="Arial" panose="020B0604020202020204" pitchFamily="34" charset="0"/>
                        </a:rPr>
                        <a:t> </a:t>
                      </a:r>
                      <a:endParaRPr lang="en-US" sz="1200" b="0" baseline="30000" dirty="0">
                        <a:solidFill>
                          <a:schemeClr val="tx1"/>
                        </a:solidFill>
                        <a:latin typeface="+mn-lt"/>
                        <a:cs typeface="Arial" panose="020B0604020202020204" pitchFamily="34" charset="0"/>
                      </a:endParaRPr>
                    </a:p>
                  </a:txBody>
                  <a:tcPr marR="0" marT="0" marB="0" anchor="ctr">
                    <a:lnL w="12700" cmpd="sng">
                      <a:noFill/>
                    </a:lnL>
                    <a:lnR w="12700" cmpd="sng">
                      <a:noFill/>
                    </a:lnR>
                    <a:lnT w="12700" cap="flat" cmpd="sng" algn="ctr">
                      <a:solidFill>
                        <a:schemeClr val="bg1">
                          <a:lumMod val="9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en-US" sz="1200" b="0" baseline="0" dirty="0">
                          <a:solidFill>
                            <a:schemeClr val="tx1"/>
                          </a:solidFill>
                          <a:latin typeface="+mn-lt"/>
                          <a:ea typeface="+mn-ea"/>
                          <a:cs typeface="Arial" panose="020B0604020202020204" pitchFamily="34" charset="0"/>
                        </a:rPr>
                        <a:t>3.7X</a:t>
                      </a:r>
                    </a:p>
                  </a:txBody>
                  <a:tcPr marL="0" marR="0" marT="0" marB="0" anchor="ctr">
                    <a:lnL w="12700" cmpd="sng">
                      <a:noFill/>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rtl="0" fontAlgn="t"/>
                      <a:r>
                        <a:rPr lang="en-US" sz="1200" b="0" baseline="0" dirty="0">
                          <a:solidFill>
                            <a:schemeClr val="tx1"/>
                          </a:solidFill>
                          <a:latin typeface="+mn-lt"/>
                          <a:ea typeface="+mn-ea"/>
                          <a:cs typeface="Arial" panose="020B0604020202020204" pitchFamily="34" charset="0"/>
                        </a:rPr>
                        <a:t>4.3X</a:t>
                      </a:r>
                      <a:endParaRPr lang="en-US" sz="1200" b="0" baseline="30000" dirty="0">
                        <a:solidFill>
                          <a:schemeClr val="tx1"/>
                        </a:solidFill>
                        <a:latin typeface="+mn-lt"/>
                        <a:ea typeface="+mn-ea"/>
                        <a:cs typeface="Arial" panose="020B0604020202020204" pitchFamily="34" charset="0"/>
                      </a:endParaRPr>
                    </a:p>
                  </a:txBody>
                  <a:tcPr marL="0" marR="0" marT="0" marB="0" anchor="ctr">
                    <a:lnL w="12700" cmpd="sng">
                      <a:noFill/>
                    </a:lnL>
                    <a:lnR w="12700" cmpd="sng">
                      <a:noFill/>
                    </a:lnR>
                    <a:lnT w="12700" cap="flat" cmpd="sng" algn="ctr">
                      <a:solidFill>
                        <a:schemeClr val="bg1">
                          <a:lumMod val="9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t" latinLnBrk="0" hangingPunct="1"/>
                      <a:endParaRPr lang="en-US" sz="1200" b="0" i="0" u="none" strike="noStrike" kern="1200" dirty="0">
                        <a:solidFill>
                          <a:schemeClr val="tx1"/>
                        </a:solidFill>
                        <a:effectLst/>
                        <a:latin typeface="+mn-lt"/>
                        <a:ea typeface="+mn-ea"/>
                        <a:cs typeface="Arial" panose="020B0604020202020204" pitchFamily="34" charset="0"/>
                      </a:endParaRPr>
                    </a:p>
                  </a:txBody>
                  <a:tcPr marL="0" marR="0" marT="0" marB="0" anchor="ctr">
                    <a:lnL w="12700" cmpd="sng">
                      <a:noFill/>
                    </a:lnL>
                    <a:lnR w="12700" cmpd="sng">
                      <a:noFill/>
                    </a:lnR>
                    <a:lnT w="12700" cap="flat" cmpd="sng" algn="ctr">
                      <a:solidFill>
                        <a:schemeClr val="bg1">
                          <a:lumMod val="9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0" i="1" dirty="0">
                        <a:solidFill>
                          <a:schemeClr val="tx1"/>
                        </a:solidFill>
                        <a:latin typeface="+mn-lt"/>
                        <a:cs typeface="Arial" panose="020B0604020202020204" pitchFamily="34" charset="0"/>
                      </a:endParaRPr>
                    </a:p>
                  </a:txBody>
                  <a:tcPr marL="0" marR="0" marT="0" marB="0" anchor="ctr">
                    <a:lnL w="12700" cmpd="sng">
                      <a:noFill/>
                    </a:lnL>
                    <a:lnR w="12700" cmpd="sng">
                      <a:noFill/>
                    </a:lnR>
                    <a:lnT w="12700" cap="flat" cmpd="sng" algn="ctr">
                      <a:solidFill>
                        <a:schemeClr val="bg1">
                          <a:lumMod val="95000"/>
                        </a:schemeClr>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4347312"/>
                  </a:ext>
                </a:extLst>
              </a:tr>
            </a:tbl>
          </a:graphicData>
        </a:graphic>
      </p:graphicFrame>
      <p:sp>
        <p:nvSpPr>
          <p:cNvPr id="8" name="TextBox 7">
            <a:extLst>
              <a:ext uri="{FF2B5EF4-FFF2-40B4-BE49-F238E27FC236}">
                <a16:creationId xmlns:a16="http://schemas.microsoft.com/office/drawing/2014/main" id="{488BEDFF-9E12-71EC-2204-9FA5FAA4DA1D}"/>
              </a:ext>
            </a:extLst>
          </p:cNvPr>
          <p:cNvSpPr txBox="1"/>
          <p:nvPr/>
        </p:nvSpPr>
        <p:spPr>
          <a:xfrm>
            <a:off x="324962" y="5222790"/>
            <a:ext cx="1688634" cy="287994"/>
          </a:xfrm>
          <a:prstGeom prst="rect">
            <a:avLst/>
          </a:prstGeom>
          <a:solidFill>
            <a:schemeClr val="bg1"/>
          </a:solidFill>
          <a:ln>
            <a:noFill/>
          </a:ln>
        </p:spPr>
        <p:txBody>
          <a:bodyPr wrap="square" lIns="91440" tIns="0" rIns="0" bIns="0" rtlCol="0" anchor="ctr" anchorCtr="0">
            <a:noAutofit/>
          </a:bodyPr>
          <a:lstStyle/>
          <a:p>
            <a:pPr marL="0" marR="0" lvl="0" indent="0" algn="l" defTabSz="457109" rtl="0" eaLnBrk="1" fontAlgn="base" latinLnBrk="0" hangingPunct="1">
              <a:lnSpc>
                <a:spcPts val="1750"/>
              </a:lnSpc>
              <a:spcBef>
                <a:spcPct val="0"/>
              </a:spcBef>
              <a:spcAft>
                <a:spcPct val="0"/>
              </a:spcAft>
              <a:buClrTx/>
              <a:buSzTx/>
              <a:buFontTx/>
              <a:buNone/>
              <a:tabLst/>
              <a:defRPr/>
            </a:pPr>
            <a:r>
              <a:rPr lang="en-SG" sz="1200" b="1" u="sng" dirty="0">
                <a:cs typeface="Arial" panose="020B0604020202020204" pitchFamily="34" charset="0"/>
              </a:rPr>
              <a:t>Financial Metrices</a:t>
            </a:r>
            <a:endParaRPr lang="en-US" sz="1200" b="1" u="sng" dirty="0">
              <a:cs typeface="Arial" panose="020B0604020202020204" pitchFamily="34" charset="0"/>
            </a:endParaRPr>
          </a:p>
        </p:txBody>
      </p:sp>
      <p:sp>
        <p:nvSpPr>
          <p:cNvPr id="2" name="Rectangle 1">
            <a:extLst>
              <a:ext uri="{FF2B5EF4-FFF2-40B4-BE49-F238E27FC236}">
                <a16:creationId xmlns:a16="http://schemas.microsoft.com/office/drawing/2014/main" id="{AA7D6DA4-4C7E-1443-0061-A4A1C316FD55}"/>
              </a:ext>
            </a:extLst>
          </p:cNvPr>
          <p:cNvSpPr/>
          <p:nvPr/>
        </p:nvSpPr>
        <p:spPr>
          <a:xfrm>
            <a:off x="312358" y="6506420"/>
            <a:ext cx="3016898" cy="215444"/>
          </a:xfrm>
          <a:prstGeom prst="rect">
            <a:avLst/>
          </a:prstGeom>
        </p:spPr>
        <p:txBody>
          <a:bodyPr wrap="square">
            <a:spAutoFit/>
          </a:bodyPr>
          <a:lstStyle/>
          <a:p>
            <a:pPr marR="0" lvl="0" algn="l" defTabSz="914217" rtl="0" eaLnBrk="1" fontAlgn="auto" latinLnBrk="0" hangingPunct="1">
              <a:lnSpc>
                <a:spcPct val="100000"/>
              </a:lnSpc>
              <a:spcBef>
                <a:spcPts val="0"/>
              </a:spcBef>
              <a:spcAft>
                <a:spcPts val="0"/>
              </a:spcAft>
              <a:buClrTx/>
              <a:buSzTx/>
              <a:tabLst/>
              <a:defRPr/>
            </a:pPr>
            <a:r>
              <a:rPr lang="en-US" sz="800" baseline="30000" dirty="0">
                <a:solidFill>
                  <a:srgbClr val="4B4B4B"/>
                </a:solidFill>
                <a:latin typeface="Noto Sans"/>
                <a:ea typeface="ＭＳ Ｐゴシック" charset="0"/>
                <a:cs typeface="Arial" panose="020B0604020202020204" pitchFamily="34" charset="0"/>
              </a:rPr>
              <a:t>1</a:t>
            </a:r>
            <a:r>
              <a:rPr kumimoji="0" lang="en-US" sz="800" b="0" i="0" u="none" strike="noStrike" kern="1200" cap="none" spc="0" normalizeH="0" baseline="0" noProof="0" dirty="0">
                <a:ln>
                  <a:noFill/>
                </a:ln>
                <a:solidFill>
                  <a:srgbClr val="4B4B4B"/>
                </a:solidFill>
                <a:effectLst/>
                <a:uLnTx/>
                <a:uFillTx/>
                <a:latin typeface="Noto Sans"/>
                <a:ea typeface="ＭＳ Ｐゴシック" charset="0"/>
                <a:cs typeface="Arial" panose="020B0604020202020204" pitchFamily="34" charset="0"/>
              </a:rPr>
              <a:t> </a:t>
            </a:r>
            <a:r>
              <a:rPr lang="en-US" sz="800" dirty="0">
                <a:solidFill>
                  <a:srgbClr val="4B4B4B"/>
                </a:solidFill>
                <a:latin typeface="Noto Sans"/>
                <a:ea typeface="ＭＳ Ｐゴシック" charset="0"/>
                <a:cs typeface="Arial" panose="020B0604020202020204" pitchFamily="34" charset="0"/>
              </a:rPr>
              <a:t>Quarter EBITDA is annualized </a:t>
            </a:r>
            <a:endParaRPr kumimoji="0" lang="en-US" sz="800" b="0" i="0" u="none" strike="noStrike" kern="1200" cap="none" spc="0" normalizeH="0" baseline="0" noProof="0" dirty="0">
              <a:ln>
                <a:noFill/>
              </a:ln>
              <a:solidFill>
                <a:srgbClr val="474647"/>
              </a:solidFill>
              <a:effectLst/>
              <a:uLnTx/>
              <a:uFillTx/>
              <a:latin typeface="Noto Sans"/>
              <a:ea typeface="ＭＳ Ｐゴシック" charset="0"/>
              <a:cs typeface="Arial" panose="020B0604020202020204" pitchFamily="34" charset="0"/>
            </a:endParaRPr>
          </a:p>
        </p:txBody>
      </p:sp>
    </p:spTree>
    <p:extLst>
      <p:ext uri="{BB962C8B-B14F-4D97-AF65-F5344CB8AC3E}">
        <p14:creationId xmlns:p14="http://schemas.microsoft.com/office/powerpoint/2010/main" val="28516075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8224&quot;&gt;&lt;version val=&quot;35234&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d.&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21&quot;&gt;&lt;elem m_fUsage=&quot;3.29933203408681263724E+00&quot;&gt;&lt;m_msothmcolidx val=&quot;0&quot;/&gt;&lt;m_rgb r=&quot;EC&quot; g=&quot;93&quot; b=&quot;51&quot;/&gt;&lt;/elem&gt;&lt;elem m_fUsage=&quot;2.70480608920103460235E+00&quot;&gt;&lt;m_msothmcolidx val=&quot;0&quot;/&gt;&lt;m_rgb r=&quot;FA&quot; g=&quot;DF&quot; b=&quot;CE&quot;/&gt;&lt;/elem&gt;&lt;elem m_fUsage=&quot;1.00499219499603476002E+00&quot;&gt;&lt;m_msothmcolidx val=&quot;0&quot;/&gt;&lt;m_rgb r=&quot;FA&quot; g=&quot;CF&quot; b=&quot;6B&quot;/&gt;&lt;/elem&gt;&lt;elem m_fUsage=&quot;9.30683274781411218335E-01&quot;&gt;&lt;m_msothmcolidx val=&quot;0&quot;/&gt;&lt;m_rgb r=&quot;F5&quot; g=&quot;BD&quot; b=&quot;47&quot;/&gt;&lt;/elem&gt;&lt;elem m_fUsage=&quot;8.87725028271936555946E-01&quot;&gt;&lt;m_msothmcolidx val=&quot;0&quot;/&gt;&lt;m_rgb r=&quot;F3&quot; g=&quot;BD&quot; b=&quot;96&quot;/&gt;&lt;/elem&gt;&lt;elem m_fUsage=&quot;4.58097429231512531800E-01&quot;&gt;&lt;m_msothmcolidx val=&quot;0&quot;/&gt;&lt;m_rgb r=&quot;B3&quot; g=&quot;0D&quot; b=&quot;04&quot;/&gt;&lt;/elem&gt;&lt;elem m_fUsage=&quot;2.56580763493979568945E-01&quot;&gt;&lt;m_msothmcolidx val=&quot;0&quot;/&gt;&lt;m_rgb r=&quot;E5&quot; g=&quot;E3&quot; b=&quot;DD&quot;/&gt;&lt;/elem&gt;&lt;elem m_fUsage=&quot;2.54189692646922982266E-01&quot;&gt;&lt;m_msothmcolidx val=&quot;0&quot;/&gt;&lt;m_rgb r=&quot;F0&quot; g=&quot;86&quot; b=&quot;1C&quot;/&gt;&lt;/elem&gt;&lt;elem m_fUsage=&quot;8.06781365479792705875E-02&quot;&gt;&lt;m_msothmcolidx val=&quot;0&quot;/&gt;&lt;m_rgb r=&quot;48&quot; g=&quot;94&quot; b=&quot;62&quot;/&gt;&lt;/elem&gt;&lt;elem m_fUsage=&quot;2.50315550499324440681E-02&quot;&gt;&lt;m_msothmcolidx val=&quot;0&quot;/&gt;&lt;m_rgb r=&quot;7C&quot; g=&quot;9F&quot; b=&quot;C3&quot;/&gt;&lt;/elem&gt;&lt;elem m_fUsage=&quot;2.02755595904452780298E-02&quot;&gt;&lt;m_msothmcolidx val=&quot;0&quot;/&gt;&lt;m_rgb r=&quot;C4&quot; g=&quot;BF&quot; b=&quot;B6&quot;/&gt;&lt;/elem&gt;&lt;elem m_fUsage=&quot;1.82480036314007498799E-02&quot;&gt;&lt;m_msothmcolidx val=&quot;0&quot;/&gt;&lt;m_rgb r=&quot;D8&quot; g=&quot;60&quot; b=&quot;18&quot;/&gt;&lt;/elem&gt;&lt;elem m_fUsage=&quot;1.64232032682606748919E-02&quot;&gt;&lt;m_msothmcolidx val=&quot;0&quot;/&gt;&lt;m_rgb r=&quot;ED&quot; g=&quot;8B&quot; b=&quot;00&quot;/&gt;&lt;/elem&gt;&lt;elem m_fUsage=&quot;1.47808829414346077497E-02&quot;&gt;&lt;m_msothmcolidx val=&quot;0&quot;/&gt;&lt;m_rgb r=&quot;DD&quot; g=&quot;CB&quot; b=&quot;A4&quot;/&gt;&lt;/elem&gt;&lt;elem m_fUsage=&quot;1.33027946472911474951E-02&quot;&gt;&lt;m_msothmcolidx val=&quot;0&quot;/&gt;&lt;m_rgb r=&quot;80&quot; g=&quot;54&quot; b=&quot;75&quot;/&gt;&lt;/elem&gt;&lt;elem m_fUsage=&quot;6.83377385470027975262E-03&quot;&gt;&lt;m_msothmcolidx val=&quot;0&quot;/&gt;&lt;m_rgb r=&quot;A6&quot; g=&quot;9D&quot; b=&quot;79&quot;/&gt;&lt;/elem&gt;&lt;elem m_fUsage=&quot;6.36268544113594968631E-03&quot;&gt;&lt;m_msothmcolidx val=&quot;0&quot;/&gt;&lt;m_rgb r=&quot;46&quot; g=&quot;74&quot; b=&quot;01&quot;/&gt;&lt;/elem&gt;&lt;elem m_fUsage=&quot;9.12428602945128354104E-04&quot;&gt;&lt;m_msothmcolidx val=&quot;0&quot;/&gt;&lt;m_rgb r=&quot;92&quot; g=&quot;00&quot; b=&quot;00&quot;/&gt;&lt;/elem&gt;&lt;elem m_fUsage=&quot;4.11098316705697298425E-04&quot;&gt;&lt;m_msothmcolidx val=&quot;0&quot;/&gt;&lt;m_rgb r=&quot;C4&quot; g=&quot;00&quot; b=&quot;00&quot;/&gt;&lt;/elem&gt;&lt;elem m_fUsage=&quot;3.32989636531614858345E-04&quot;&gt;&lt;m_msothmcolidx val=&quot;0&quot;/&gt;&lt;m_rgb r=&quot;86&quot; g=&quot;0D&quot; b=&quot;10&quot;/&gt;&lt;/elem&gt;&lt;elem m_fUsage=&quot;3.56781632662988609366E-07&quot;&gt;&lt;m_msothmcolidx val=&quot;0&quot;/&gt;&lt;m_rgb r=&quot;D8&quot; g=&quot;B7&quot; b=&quot;78&quot;/&gt;&lt;/elem&gt;&lt;/m_vecMRU&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VPHmj4h_35wmWATrYgvtDg"/>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ZcAp.8MJz6hrCCkImdQz6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v_o7fhRhgwo2iD2gCJiWT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CrgWOla0AIceW7Fu3gDY4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n55wbxBTXSAmHFgb4d0UE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sD_Pj4n8rCd9VfB66kT4tg"/>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BsJ9fya1Q2vTY7tIKHNPt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sVQ.2IRwlGCX776HsQWskw"/>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gBC7qFyzkx5r0ujFfPF.S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_dkXI9h8OFs3zUk7xZljOw"/>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ENAME" val="SLIDEDRAFT"/>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pFkbAdoJTCCRa7hf7fWfxg"/>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8wPpExjZfMCFw5GQVqNb1Q"/>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fn6wlk_USJ1pertzI0EACw"/>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e9MbwgABgwF6sd2pSqutjg"/>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Tj8HPhcOb52bjJvs.cRsxQ"/>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fXxhUnNcY_2WC521hHJpf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NDZ9QMqgRLQe9T3CHyMWog"/>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rpRg8Vlt5ggp_XRnkZOd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J2VWUQIRXf.wlT9YZKp3R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c3aiw23oYGd8FxPN7CHgjg"/>
</p:tagLst>
</file>

<file path=ppt/tags/tag12.xml><?xml version="1.0" encoding="utf-8"?>
<p:tagLst xmlns:a="http://schemas.openxmlformats.org/drawingml/2006/main" xmlns:r="http://schemas.openxmlformats.org/officeDocument/2006/relationships" xmlns:p="http://schemas.openxmlformats.org/presentationml/2006/main">
  <p:tag name="ENAME" val="SLIDEDRAFT"/>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c210vDT_raEGLEzO6pVhTQ"/>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AS0AuvAW85iAlhKVenvtEQ"/>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yZKpjtS7DWXFv.iQ_C9W.g"/>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38gpxHgPpxigTYH8AuhNt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nehuphFIKFsJPfpXyd2W9g"/>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Wa.i3Nttqugqeqs4tElqQ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DzoH4bB9s03Zeo5_EmsQcw"/>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TUlVDmrJbTv76lNLIYnyUQ"/>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DTQqAiiOcU2eDNnFa_r_Ag"/>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m4YRxBKYaRO5aezV9yAVg"/>
</p:tagLst>
</file>

<file path=ppt/tags/tag13.xml><?xml version="1.0" encoding="utf-8"?>
<p:tagLst xmlns:a="http://schemas.openxmlformats.org/drawingml/2006/main" xmlns:r="http://schemas.openxmlformats.org/officeDocument/2006/relationships" xmlns:p="http://schemas.openxmlformats.org/presentationml/2006/main">
  <p:tag name="ENAME" val="COVERLOGO"/>
  <p:tag name="IGNOREFONTNONCOMPLIANCE" val="0"/>
  <p:tag name="FONTNAME" val="Arial"/>
  <p:tag name="FONTSIZE" val="13"/>
  <p:tag name="FONTBOLD" val="0"/>
  <p:tag name="FONTITALIC" val="0"/>
  <p:tag name="FONTULINE" val="0"/>
  <p:tag name="FONTSHADOW" val="0"/>
  <p:tag name="FONTALIGNMENT" val="2"/>
  <p:tag name="FONTCOLOR" val="0"/>
  <p:tag name="FONT_COLOR_TYPE" val="1"/>
  <p:tag name="FONT_COLOR_SCHEME_INDEX" val="0"/>
  <p:tag name="IGNORECOLORLINESNONCOMPLIANCE" val="0"/>
  <p:tag name="FILLVISIBLE" val="0"/>
  <p:tag name="FILLCOLOR" val="16777215"/>
  <p:tag name="FILL_COLOR_SCHEME_INDEX" val="0"/>
  <p:tag name="FILL_COLOR_TYPE" val="1"/>
  <p:tag name="FILLCOLORING" val="No Fill"/>
  <p:tag name="LINEVISIBLE" val="-1"/>
  <p:tag name="LINECOLOR" val="15707648"/>
  <p:tag name="LINE_COLOR_SCHEME_INDEX" val="0"/>
  <p:tag name="LINE_COLOR_TYPE" val="1"/>
  <p:tag name="IGNOREPOSITIONNONCOMPLIANCE" val="0"/>
  <p:tag name="POSITIONTOP" val="79.625"/>
  <p:tag name="POSITIONLEFT" val="521.496"/>
  <p:tag name="IGNORESIZENONCOMPLIANCE" val="0"/>
  <p:tag name="SIZEWIDTH" val="216"/>
  <p:tag name="SIZEHEIGHT" val="72"/>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ZcAp.8MJz6hrCCkImdQz6g"/>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v_o7fhRhgwo2iD2gCJiWTw"/>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CrgWOla0AIceW7Fu3gDY4w"/>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n55wbxBTXSAmHFgb4d0UEQ"/>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sD_Pj4n8rCd9VfB66kT4tg"/>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BsJ9fya1Q2vTY7tIKHNPt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sVQ.2IRwlGCX776HsQWskw"/>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gBC7qFyzkx5r0ujFfPF.S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_dkXI9h8OFs3zUk7xZljOw"/>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ENAME" val="SLIDEDRAFT"/>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pFkbAdoJTCCRa7hf7fWfxg"/>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pFkbAdoJTCCRa7hf7fWfxg"/>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Nskts46by3dxKZFBIwWQc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66J5JQ0gcfACdGZEowZ83g"/>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EU.MaqHDji3x8E_Rbrmh8g"/>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XPYKkvfhDY.KXPE6216owQ"/>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y2Bmfmi4c1xn9ZTkoraHVQ"/>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thtFzW.uYa795fjR8gidl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Wcxc4EJUOe74.WoTkgU8FQ"/>
</p:tagLst>
</file>

<file path=ppt/tags/tag15.xml><?xml version="1.0" encoding="utf-8"?>
<p:tagLst xmlns:a="http://schemas.openxmlformats.org/drawingml/2006/main" xmlns:r="http://schemas.openxmlformats.org/officeDocument/2006/relationships" xmlns:p="http://schemas.openxmlformats.org/presentationml/2006/main">
  <p:tag name="ENAME" val="SLIDEDRAFT"/>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fe90TOOtoI2uWAg8PVHNP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z63gzbX7B.9Bkpt3vc41Xg"/>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1mjJ_dSf5pyeCMiyhbZSoA"/>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4l3eaYazeLbtoHWIttM.Nw"/>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6TdNaj3I8VYsYYZM6H6WdQ"/>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aaUlQl7E8D04iBXQXZaosg"/>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fMcAzWgEFIia5yUXmRbEUA"/>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QaHAE3j.92EZ6mr31t.lPg"/>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i624DE.KwlDtr6pSi.PFWw"/>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iscCAt4t8TMOGvDVQqYZ.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OYfZzJYXLpKWbplccrIG7Q"/>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ZCyszHaDGRZzVLFpzThIVQ"/>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wUogOCNi.OiDFH6oG10ifg"/>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WMAvhzO1JZIY5QJyc2Y8CA"/>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7wO7aepJknyDCu6iWBxCXA"/>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6xW0HIrH5nLc_u0Fo6iKtg"/>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jhgDMNY7pp_Pbi98_HYalg"/>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yNZjv2noQVzBYwYrQPL8w"/>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pFkbAdoJTCCRa7hf7fWfx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jCJpybKttOfU45Tn.sg71Q"/>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du.tnoY_c70EEG6p2obcVA"/>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WdWYse4Epdgxg1Lj4GxonQ"/>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VaupGT47kuqrGtTYYan3v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TwT7gDDUYyUqIXUgL4J0JA"/>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jU3NGsk6ijv9RdVlLJm8Qw"/>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cVXvoHt1nGiZm3U9RS8_vQ"/>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xKL_TpuIhMzkMRZXv6ziKQ"/>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8xtqaFDYBY5s3fnCkPjY.Q"/>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boBQ6OaIh_ThPlOwwJ7zWQ"/>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UJw6xZ_VooRj9StmpqBtjg"/>
</p:tagLst>
</file>

<file path=ppt/tags/tag18.xml><?xml version="1.0" encoding="utf-8"?>
<p:tagLst xmlns:a="http://schemas.openxmlformats.org/drawingml/2006/main" xmlns:r="http://schemas.openxmlformats.org/officeDocument/2006/relationships" xmlns:p="http://schemas.openxmlformats.org/presentationml/2006/main">
  <p:tag name="ENAME" val="SLIDEDRAFT"/>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gxBpbAuXNcu0yWRPuM3OpQ"/>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6uva4CEBjnSAbbEsMChZeg"/>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Z04IJymkLgTOGzR_rkOow"/>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HkK9q8vwmPReTBD0oXX33g"/>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Q2Si5cvBZOqzRw7ktcdtxg"/>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X_KJ6QePR4XeFL8mHlagHQ"/>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ShrrWv581A2aL1RDIhnGyg"/>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alXTHFaHV8DqC_V.e9g8Aw"/>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Jafi7NuYDF6vR4Qpot5X2Q"/>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k560tA.a0DxBbcISWcBL0g"/>
</p:tagLst>
</file>

<file path=ppt/tags/tag19.xml><?xml version="1.0" encoding="utf-8"?>
<p:tagLst xmlns:a="http://schemas.openxmlformats.org/drawingml/2006/main" xmlns:r="http://schemas.openxmlformats.org/officeDocument/2006/relationships" xmlns:p="http://schemas.openxmlformats.org/presentationml/2006/main">
  <p:tag name="ENAME" val="SLIDEDRAFT"/>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FYQxHxjGmUioX0cAzFYBfg"/>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5pyuCM6otrOz1bRhbQWbxA"/>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KLjAId4fu179tEm0VcPG5w"/>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f67dHpSj.nv9g0Lr3Aouqw"/>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dIGbQ0ox6AJLsh9e5TNnTg"/>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aMuTSXgZkYnLL8QkC_4OWA"/>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dHclFCNnr5i0J1f1yOenwQ"/>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pFkbAdoJTCCRa7hf7fWfxg"/>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tbLtuZPqQXbfNrUhsT6yt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ENAME" val="COVERLOGO"/>
  <p:tag name="IGNOREFONTNONCOMPLIANCE" val="0"/>
  <p:tag name="FONTNAME" val="Arial"/>
  <p:tag name="FONTSIZE" val="13"/>
  <p:tag name="FONTBOLD" val="0"/>
  <p:tag name="FONTITALIC" val="0"/>
  <p:tag name="FONTULINE" val="0"/>
  <p:tag name="FONTSHADOW" val="0"/>
  <p:tag name="FONTALIGNMENT" val="2"/>
  <p:tag name="FONTCOLOR" val="0"/>
  <p:tag name="FONT_COLOR_TYPE" val="1"/>
  <p:tag name="FONT_COLOR_SCHEME_INDEX" val="0"/>
  <p:tag name="IGNORECOLORLINESNONCOMPLIANCE" val="0"/>
  <p:tag name="FILLVISIBLE" val="0"/>
  <p:tag name="FILLCOLOR" val="16777215"/>
  <p:tag name="FILL_COLOR_SCHEME_INDEX" val="0"/>
  <p:tag name="FILL_COLOR_TYPE" val="1"/>
  <p:tag name="FILLCOLORING" val="No Fill"/>
  <p:tag name="LINEVISIBLE" val="-1"/>
  <p:tag name="LINECOLOR" val="15707648"/>
  <p:tag name="LINE_COLOR_SCHEME_INDEX" val="0"/>
  <p:tag name="LINE_COLOR_TYPE" val="1"/>
  <p:tag name="IGNOREPOSITIONNONCOMPLIANCE" val="0"/>
  <p:tag name="POSITIONTOP" val="79.625"/>
  <p:tag name="POSITIONLEFT" val="521.496"/>
  <p:tag name="IGNORESIZENONCOMPLIANCE" val="0"/>
  <p:tag name="SIZEWIDTH" val="216"/>
  <p:tag name="SIZEHEIGHT" val="72"/>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22Qpk2I82sU6N1iCffwKlg"/>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h600fiDMHrIDLafcM_nk_w"/>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5cxYkVZe6XIaylErMsR_u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vAo14DIczLVnA63wd.dg5g"/>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6G3tS3hwxE2xnmYBp9.DSQ"/>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FoNT6Uzd2ITfLCZ0IeZ8zg"/>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jZfFJJ1eGKUzAsKMpqNZtg"/>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pZSCZVXQcLRW_QD7BrI.ew"/>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IHRs6UEFKbzikJGHyWanvw"/>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kkig0eeX4HB7wbot6Oc7wA"/>
</p:tagLst>
</file>

<file path=ppt/tags/tag21.xml><?xml version="1.0" encoding="utf-8"?>
<p:tagLst xmlns:a="http://schemas.openxmlformats.org/drawingml/2006/main" xmlns:r="http://schemas.openxmlformats.org/officeDocument/2006/relationships" xmlns:p="http://schemas.openxmlformats.org/presentationml/2006/main">
  <p:tag name="ENAME" val="SLIDEDRAFT"/>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Ozbfl.JG0UZymmUy1Osuhw"/>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K_c10B7om3hUuzcvcBccDg"/>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P2xVuKMAwwqCf1VWxv3odQ"/>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6xDbCwFPwrPKJC4jnAfvAw"/>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NOTlhER3SXn_xfXMI6mVFw"/>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QAlrWtc2CmT9nQibAFue6w"/>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ENAME" val="SLIDEDRAFT"/>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J0ZPCoTGzsRifBD4gHI73g"/>
</p:tagLst>
</file>

<file path=ppt/tags/tag25.xml><?xml version="1.0" encoding="utf-8"?>
<p:tagLst xmlns:a="http://schemas.openxmlformats.org/drawingml/2006/main" xmlns:r="http://schemas.openxmlformats.org/officeDocument/2006/relationships" xmlns:p="http://schemas.openxmlformats.org/presentationml/2006/main">
  <p:tag name="ENAME" val="SLIDEDRAFT"/>
</p:tagLst>
</file>

<file path=ppt/tags/tag26.xml><?xml version="1.0" encoding="utf-8"?>
<p:tagLst xmlns:a="http://schemas.openxmlformats.org/drawingml/2006/main" xmlns:r="http://schemas.openxmlformats.org/officeDocument/2006/relationships" xmlns:p="http://schemas.openxmlformats.org/presentationml/2006/main">
  <p:tag name="ENAME" val="SLIDEDRAFT"/>
</p:tagLst>
</file>

<file path=ppt/tags/tag27.xml><?xml version="1.0" encoding="utf-8"?>
<p:tagLst xmlns:a="http://schemas.openxmlformats.org/drawingml/2006/main" xmlns:r="http://schemas.openxmlformats.org/officeDocument/2006/relationships" xmlns:p="http://schemas.openxmlformats.org/presentationml/2006/main">
  <p:tag name="ENAME" val="COVERLOGO"/>
  <p:tag name="IGNOREFONTNONCOMPLIANCE" val="0"/>
  <p:tag name="FONTNAME" val="Arial"/>
  <p:tag name="FONTSIZE" val="13"/>
  <p:tag name="FONTBOLD" val="0"/>
  <p:tag name="FONTITALIC" val="0"/>
  <p:tag name="FONTULINE" val="0"/>
  <p:tag name="FONTSHADOW" val="0"/>
  <p:tag name="FONTALIGNMENT" val="2"/>
  <p:tag name="FONTCOLOR" val="0"/>
  <p:tag name="FONT_COLOR_TYPE" val="1"/>
  <p:tag name="FONT_COLOR_SCHEME_INDEX" val="0"/>
  <p:tag name="IGNORECOLORLINESNONCOMPLIANCE" val="0"/>
  <p:tag name="FILLVISIBLE" val="0"/>
  <p:tag name="FILLCOLOR" val="16777215"/>
  <p:tag name="FILL_COLOR_SCHEME_INDEX" val="0"/>
  <p:tag name="FILL_COLOR_TYPE" val="1"/>
  <p:tag name="FILLCOLORING" val="No Fill"/>
  <p:tag name="LINEVISIBLE" val="-1"/>
  <p:tag name="LINECOLOR" val="15707648"/>
  <p:tag name="LINE_COLOR_SCHEME_INDEX" val="0"/>
  <p:tag name="LINE_COLOR_TYPE" val="1"/>
  <p:tag name="IGNOREPOSITIONNONCOMPLIANCE" val="0"/>
  <p:tag name="POSITIONTOP" val="79.625"/>
  <p:tag name="POSITIONLEFT" val="521.496"/>
  <p:tag name="IGNORESIZENONCOMPLIANCE" val="0"/>
  <p:tag name="SIZEWIDTH" val="216"/>
  <p:tag name="SIZEHEIGHT" val="72"/>
</p:tagLst>
</file>

<file path=ppt/tags/tag28.xml><?xml version="1.0" encoding="utf-8"?>
<p:tagLst xmlns:a="http://schemas.openxmlformats.org/drawingml/2006/main" xmlns:r="http://schemas.openxmlformats.org/officeDocument/2006/relationships" xmlns:p="http://schemas.openxmlformats.org/presentationml/2006/main">
  <p:tag name="ENAME" val="SLIDEDRAFT"/>
</p:tagLst>
</file>

<file path=ppt/tags/tag29.xml><?xml version="1.0" encoding="utf-8"?>
<p:tagLst xmlns:a="http://schemas.openxmlformats.org/drawingml/2006/main" xmlns:r="http://schemas.openxmlformats.org/officeDocument/2006/relationships" xmlns:p="http://schemas.openxmlformats.org/presentationml/2006/main">
  <p:tag name="ENAME" val="SLIDEDRAFT"/>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T2KU_grlBEdueRJmJiA1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d5YltSYFKeIFhFFTPE_OQg"/>
</p:tagLst>
</file>

<file path=ppt/tags/tag32.xml><?xml version="1.0" encoding="utf-8"?>
<p:tagLst xmlns:a="http://schemas.openxmlformats.org/drawingml/2006/main" xmlns:r="http://schemas.openxmlformats.org/officeDocument/2006/relationships" xmlns:p="http://schemas.openxmlformats.org/presentationml/2006/main">
  <p:tag name="ENAME" val="SLIDEDRAFT"/>
</p:tagLst>
</file>

<file path=ppt/tags/tag33.xml><?xml version="1.0" encoding="utf-8"?>
<p:tagLst xmlns:a="http://schemas.openxmlformats.org/drawingml/2006/main" xmlns:r="http://schemas.openxmlformats.org/officeDocument/2006/relationships" xmlns:p="http://schemas.openxmlformats.org/presentationml/2006/main">
  <p:tag name="ENAME" val="SLIDEDRAFT"/>
</p:tagLst>
</file>

<file path=ppt/tags/tag34.xml><?xml version="1.0" encoding="utf-8"?>
<p:tagLst xmlns:a="http://schemas.openxmlformats.org/drawingml/2006/main" xmlns:r="http://schemas.openxmlformats.org/officeDocument/2006/relationships" xmlns:p="http://schemas.openxmlformats.org/presentationml/2006/main">
  <p:tag name="ENAME" val="COVERLOGO"/>
  <p:tag name="IGNOREFONTNONCOMPLIANCE" val="0"/>
  <p:tag name="FONTNAME" val="Arial"/>
  <p:tag name="FONTSIZE" val="13"/>
  <p:tag name="FONTBOLD" val="0"/>
  <p:tag name="FONTITALIC" val="0"/>
  <p:tag name="FONTULINE" val="0"/>
  <p:tag name="FONTSHADOW" val="0"/>
  <p:tag name="FONTALIGNMENT" val="2"/>
  <p:tag name="FONTCOLOR" val="0"/>
  <p:tag name="FONT_COLOR_TYPE" val="1"/>
  <p:tag name="FONT_COLOR_SCHEME_INDEX" val="0"/>
  <p:tag name="IGNORECOLORLINESNONCOMPLIANCE" val="0"/>
  <p:tag name="FILLVISIBLE" val="0"/>
  <p:tag name="FILLCOLOR" val="16777215"/>
  <p:tag name="FILL_COLOR_SCHEME_INDEX" val="0"/>
  <p:tag name="FILL_COLOR_TYPE" val="1"/>
  <p:tag name="FILLCOLORING" val="No Fill"/>
  <p:tag name="LINEVISIBLE" val="-1"/>
  <p:tag name="LINECOLOR" val="15707648"/>
  <p:tag name="LINE_COLOR_SCHEME_INDEX" val="0"/>
  <p:tag name="LINE_COLOR_TYPE" val="1"/>
  <p:tag name="IGNOREPOSITIONNONCOMPLIANCE" val="0"/>
  <p:tag name="POSITIONTOP" val="79.625"/>
  <p:tag name="POSITIONLEFT" val="521.496"/>
  <p:tag name="IGNORESIZENONCOMPLIANCE" val="0"/>
  <p:tag name="SIZEWIDTH" val="216"/>
  <p:tag name="SIZEHEIGHT" val="72"/>
</p:tagLst>
</file>

<file path=ppt/tags/tag35.xml><?xml version="1.0" encoding="utf-8"?>
<p:tagLst xmlns:a="http://schemas.openxmlformats.org/drawingml/2006/main" xmlns:r="http://schemas.openxmlformats.org/officeDocument/2006/relationships" xmlns:p="http://schemas.openxmlformats.org/presentationml/2006/main">
  <p:tag name="ENAME" val="SLIDEDRAFT"/>
</p:tagLst>
</file>

<file path=ppt/tags/tag36.xml><?xml version="1.0" encoding="utf-8"?>
<p:tagLst xmlns:a="http://schemas.openxmlformats.org/drawingml/2006/main" xmlns:r="http://schemas.openxmlformats.org/officeDocument/2006/relationships" xmlns:p="http://schemas.openxmlformats.org/presentationml/2006/main">
  <p:tag name="ENAME" val="SLIDEDRAFT"/>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74JJ7tSWejE24n7M_nfrhA"/>
</p:tagLst>
</file>

<file path=ppt/tags/tag39.xml><?xml version="1.0" encoding="utf-8"?>
<p:tagLst xmlns:a="http://schemas.openxmlformats.org/drawingml/2006/main" xmlns:r="http://schemas.openxmlformats.org/officeDocument/2006/relationships" xmlns:p="http://schemas.openxmlformats.org/presentationml/2006/main">
  <p:tag name="ENAME" val="SLIDEDRAFT"/>
</p:tagLst>
</file>

<file path=ppt/tags/tag4.xml><?xml version="1.0" encoding="utf-8"?>
<p:tagLst xmlns:a="http://schemas.openxmlformats.org/drawingml/2006/main" xmlns:r="http://schemas.openxmlformats.org/officeDocument/2006/relationships" xmlns:p="http://schemas.openxmlformats.org/presentationml/2006/main">
  <p:tag name="ENAME" val="SLIDEDRAFT"/>
</p:tagLst>
</file>

<file path=ppt/tags/tag40.xml><?xml version="1.0" encoding="utf-8"?>
<p:tagLst xmlns:a="http://schemas.openxmlformats.org/drawingml/2006/main" xmlns:r="http://schemas.openxmlformats.org/officeDocument/2006/relationships" xmlns:p="http://schemas.openxmlformats.org/presentationml/2006/main">
  <p:tag name="ENAME" val="SLIDEDRAFT"/>
</p:tagLst>
</file>

<file path=ppt/tags/tag41.xml><?xml version="1.0" encoding="utf-8"?>
<p:tagLst xmlns:a="http://schemas.openxmlformats.org/drawingml/2006/main" xmlns:r="http://schemas.openxmlformats.org/officeDocument/2006/relationships" xmlns:p="http://schemas.openxmlformats.org/presentationml/2006/main">
  <p:tag name="ENAME" val="COVERLOGO"/>
  <p:tag name="IGNOREFONTNONCOMPLIANCE" val="0"/>
  <p:tag name="FONTNAME" val="Arial"/>
  <p:tag name="FONTSIZE" val="13"/>
  <p:tag name="FONTBOLD" val="0"/>
  <p:tag name="FONTITALIC" val="0"/>
  <p:tag name="FONTULINE" val="0"/>
  <p:tag name="FONTSHADOW" val="0"/>
  <p:tag name="FONTALIGNMENT" val="2"/>
  <p:tag name="FONTCOLOR" val="0"/>
  <p:tag name="FONT_COLOR_TYPE" val="1"/>
  <p:tag name="FONT_COLOR_SCHEME_INDEX" val="0"/>
  <p:tag name="IGNORECOLORLINESNONCOMPLIANCE" val="0"/>
  <p:tag name="FILLVISIBLE" val="0"/>
  <p:tag name="FILLCOLOR" val="16777215"/>
  <p:tag name="FILL_COLOR_SCHEME_INDEX" val="0"/>
  <p:tag name="FILL_COLOR_TYPE" val="1"/>
  <p:tag name="FILLCOLORING" val="No Fill"/>
  <p:tag name="LINEVISIBLE" val="-1"/>
  <p:tag name="LINECOLOR" val="15707648"/>
  <p:tag name="LINE_COLOR_SCHEME_INDEX" val="0"/>
  <p:tag name="LINE_COLOR_TYPE" val="1"/>
  <p:tag name="IGNOREPOSITIONNONCOMPLIANCE" val="0"/>
  <p:tag name="POSITIONTOP" val="79.625"/>
  <p:tag name="POSITIONLEFT" val="521.496"/>
  <p:tag name="IGNORESIZENONCOMPLIANCE" val="0"/>
  <p:tag name="SIZEWIDTH" val="216"/>
  <p:tag name="SIZEHEIGHT" val="72"/>
</p:tagLst>
</file>

<file path=ppt/tags/tag42.xml><?xml version="1.0" encoding="utf-8"?>
<p:tagLst xmlns:a="http://schemas.openxmlformats.org/drawingml/2006/main" xmlns:r="http://schemas.openxmlformats.org/officeDocument/2006/relationships" xmlns:p="http://schemas.openxmlformats.org/presentationml/2006/main">
  <p:tag name="ENAME" val="SLIDEDRAFT"/>
</p:tagLst>
</file>

<file path=ppt/tags/tag43.xml><?xml version="1.0" encoding="utf-8"?>
<p:tagLst xmlns:a="http://schemas.openxmlformats.org/drawingml/2006/main" xmlns:r="http://schemas.openxmlformats.org/officeDocument/2006/relationships" xmlns:p="http://schemas.openxmlformats.org/presentationml/2006/main">
  <p:tag name="ENAME" val="SLIDEDRAFT"/>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9QZPlOKJrG8Xc7w6vIANFw"/>
</p:tagLst>
</file>

<file path=ppt/tags/tag46.xml><?xml version="1.0" encoding="utf-8"?>
<p:tagLst xmlns:a="http://schemas.openxmlformats.org/drawingml/2006/main" xmlns:r="http://schemas.openxmlformats.org/officeDocument/2006/relationships" xmlns:p="http://schemas.openxmlformats.org/presentationml/2006/main">
  <p:tag name="ENAME" val="SLIDEDRAFT"/>
</p:tagLst>
</file>

<file path=ppt/tags/tag47.xml><?xml version="1.0" encoding="utf-8"?>
<p:tagLst xmlns:a="http://schemas.openxmlformats.org/drawingml/2006/main" xmlns:r="http://schemas.openxmlformats.org/officeDocument/2006/relationships" xmlns:p="http://schemas.openxmlformats.org/presentationml/2006/main">
  <p:tag name="ENAME" val="SLIDEDRAFT"/>
</p:tagLst>
</file>

<file path=ppt/tags/tag48.xml><?xml version="1.0" encoding="utf-8"?>
<p:tagLst xmlns:a="http://schemas.openxmlformats.org/drawingml/2006/main" xmlns:r="http://schemas.openxmlformats.org/officeDocument/2006/relationships" xmlns:p="http://schemas.openxmlformats.org/presentationml/2006/main">
  <p:tag name="ENAME" val="COVERLOGO"/>
  <p:tag name="IGNOREFONTNONCOMPLIANCE" val="0"/>
  <p:tag name="FONTNAME" val="Arial"/>
  <p:tag name="FONTSIZE" val="13"/>
  <p:tag name="FONTBOLD" val="0"/>
  <p:tag name="FONTITALIC" val="0"/>
  <p:tag name="FONTULINE" val="0"/>
  <p:tag name="FONTSHADOW" val="0"/>
  <p:tag name="FONTALIGNMENT" val="2"/>
  <p:tag name="FONTCOLOR" val="0"/>
  <p:tag name="FONT_COLOR_TYPE" val="1"/>
  <p:tag name="FONT_COLOR_SCHEME_INDEX" val="0"/>
  <p:tag name="IGNORECOLORLINESNONCOMPLIANCE" val="0"/>
  <p:tag name="FILLVISIBLE" val="0"/>
  <p:tag name="FILLCOLOR" val="16777215"/>
  <p:tag name="FILL_COLOR_SCHEME_INDEX" val="0"/>
  <p:tag name="FILL_COLOR_TYPE" val="1"/>
  <p:tag name="FILLCOLORING" val="No Fill"/>
  <p:tag name="LINEVISIBLE" val="-1"/>
  <p:tag name="LINECOLOR" val="15707648"/>
  <p:tag name="LINE_COLOR_SCHEME_INDEX" val="0"/>
  <p:tag name="LINE_COLOR_TYPE" val="1"/>
  <p:tag name="IGNOREPOSITIONNONCOMPLIANCE" val="0"/>
  <p:tag name="POSITIONTOP" val="79.625"/>
  <p:tag name="POSITIONLEFT" val="521.496"/>
  <p:tag name="IGNORESIZENONCOMPLIANCE" val="0"/>
  <p:tag name="SIZEWIDTH" val="216"/>
  <p:tag name="SIZEHEIGHT" val="72"/>
</p:tagLst>
</file>

<file path=ppt/tags/tag49.xml><?xml version="1.0" encoding="utf-8"?>
<p:tagLst xmlns:a="http://schemas.openxmlformats.org/drawingml/2006/main" xmlns:r="http://schemas.openxmlformats.org/officeDocument/2006/relationships" xmlns:p="http://schemas.openxmlformats.org/presentationml/2006/main">
  <p:tag name="ENAME" val="SLIDEDRAFT"/>
</p:tagLst>
</file>

<file path=ppt/tags/tag5.xml><?xml version="1.0" encoding="utf-8"?>
<p:tagLst xmlns:a="http://schemas.openxmlformats.org/drawingml/2006/main" xmlns:r="http://schemas.openxmlformats.org/officeDocument/2006/relationships" xmlns:p="http://schemas.openxmlformats.org/presentationml/2006/main">
  <p:tag name="ENAME" val="SLIDEDRAFT"/>
</p:tagLst>
</file>

<file path=ppt/tags/tag50.xml><?xml version="1.0" encoding="utf-8"?>
<p:tagLst xmlns:a="http://schemas.openxmlformats.org/drawingml/2006/main" xmlns:r="http://schemas.openxmlformats.org/officeDocument/2006/relationships" xmlns:p="http://schemas.openxmlformats.org/presentationml/2006/main">
  <p:tag name="ENAME" val="SLIDEDRAFT"/>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6DJFJoMzlJ5KySHC7XnByQ"/>
</p:tagLst>
</file>

<file path=ppt/tags/tag53.xml><?xml version="1.0" encoding="utf-8"?>
<p:tagLst xmlns:a="http://schemas.openxmlformats.org/drawingml/2006/main" xmlns:r="http://schemas.openxmlformats.org/officeDocument/2006/relationships" xmlns:p="http://schemas.openxmlformats.org/presentationml/2006/main">
  <p:tag name="ENAME" val="SLIDEDRAFT"/>
</p:tagLst>
</file>

<file path=ppt/tags/tag54.xml><?xml version="1.0" encoding="utf-8"?>
<p:tagLst xmlns:a="http://schemas.openxmlformats.org/drawingml/2006/main" xmlns:r="http://schemas.openxmlformats.org/officeDocument/2006/relationships" xmlns:p="http://schemas.openxmlformats.org/presentationml/2006/main">
  <p:tag name="ENAME" val="SLIDEDRAFT"/>
</p:tagLst>
</file>

<file path=ppt/tags/tag55.xml><?xml version="1.0" encoding="utf-8"?>
<p:tagLst xmlns:a="http://schemas.openxmlformats.org/drawingml/2006/main" xmlns:r="http://schemas.openxmlformats.org/officeDocument/2006/relationships" xmlns:p="http://schemas.openxmlformats.org/presentationml/2006/main">
  <p:tag name="ENAME" val="COVERLOGO"/>
  <p:tag name="IGNOREFONTNONCOMPLIANCE" val="0"/>
  <p:tag name="FONTNAME" val="Arial"/>
  <p:tag name="FONTSIZE" val="13"/>
  <p:tag name="FONTBOLD" val="0"/>
  <p:tag name="FONTITALIC" val="0"/>
  <p:tag name="FONTULINE" val="0"/>
  <p:tag name="FONTSHADOW" val="0"/>
  <p:tag name="FONTALIGNMENT" val="2"/>
  <p:tag name="FONTCOLOR" val="0"/>
  <p:tag name="FONT_COLOR_TYPE" val="1"/>
  <p:tag name="FONT_COLOR_SCHEME_INDEX" val="0"/>
  <p:tag name="IGNORECOLORLINESNONCOMPLIANCE" val="0"/>
  <p:tag name="FILLVISIBLE" val="0"/>
  <p:tag name="FILLCOLOR" val="16777215"/>
  <p:tag name="FILL_COLOR_SCHEME_INDEX" val="0"/>
  <p:tag name="FILL_COLOR_TYPE" val="1"/>
  <p:tag name="FILLCOLORING" val="No Fill"/>
  <p:tag name="LINEVISIBLE" val="-1"/>
  <p:tag name="LINECOLOR" val="15707648"/>
  <p:tag name="LINE_COLOR_SCHEME_INDEX" val="0"/>
  <p:tag name="LINE_COLOR_TYPE" val="1"/>
  <p:tag name="IGNOREPOSITIONNONCOMPLIANCE" val="0"/>
  <p:tag name="POSITIONTOP" val="79.625"/>
  <p:tag name="POSITIONLEFT" val="521.496"/>
  <p:tag name="IGNORESIZENONCOMPLIANCE" val="0"/>
  <p:tag name="SIZEWIDTH" val="216"/>
  <p:tag name="SIZEHEIGHT" val="72"/>
</p:tagLst>
</file>

<file path=ppt/tags/tag56.xml><?xml version="1.0" encoding="utf-8"?>
<p:tagLst xmlns:a="http://schemas.openxmlformats.org/drawingml/2006/main" xmlns:r="http://schemas.openxmlformats.org/officeDocument/2006/relationships" xmlns:p="http://schemas.openxmlformats.org/presentationml/2006/main">
  <p:tag name="ENAME" val="SLIDEDRAFT"/>
</p:tagLst>
</file>

<file path=ppt/tags/tag57.xml><?xml version="1.0" encoding="utf-8"?>
<p:tagLst xmlns:a="http://schemas.openxmlformats.org/drawingml/2006/main" xmlns:r="http://schemas.openxmlformats.org/officeDocument/2006/relationships" xmlns:p="http://schemas.openxmlformats.org/presentationml/2006/main">
  <p:tag name="ENAME" val="SLIDEDRAFT"/>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qkSYkJM3ly1MOqQG2xMbPg"/>
</p:tagLst>
</file>

<file path=ppt/tags/tag6.xml><?xml version="1.0" encoding="utf-8"?>
<p:tagLst xmlns:a="http://schemas.openxmlformats.org/drawingml/2006/main" xmlns:r="http://schemas.openxmlformats.org/officeDocument/2006/relationships" xmlns:p="http://schemas.openxmlformats.org/presentationml/2006/main">
  <p:tag name="ENAME" val="COVERLOGO"/>
  <p:tag name="IGNOREFONTNONCOMPLIANCE" val="0"/>
  <p:tag name="FONTNAME" val="Arial"/>
  <p:tag name="FONTSIZE" val="13"/>
  <p:tag name="FONTBOLD" val="0"/>
  <p:tag name="FONTITALIC" val="0"/>
  <p:tag name="FONTULINE" val="0"/>
  <p:tag name="FONTSHADOW" val="0"/>
  <p:tag name="FONTALIGNMENT" val="2"/>
  <p:tag name="FONTCOLOR" val="0"/>
  <p:tag name="FONT_COLOR_TYPE" val="1"/>
  <p:tag name="FONT_COLOR_SCHEME_INDEX" val="0"/>
  <p:tag name="IGNORECOLORLINESNONCOMPLIANCE" val="0"/>
  <p:tag name="FILLVISIBLE" val="0"/>
  <p:tag name="FILLCOLOR" val="16777215"/>
  <p:tag name="FILL_COLOR_SCHEME_INDEX" val="0"/>
  <p:tag name="FILL_COLOR_TYPE" val="1"/>
  <p:tag name="FILLCOLORING" val="No Fill"/>
  <p:tag name="LINEVISIBLE" val="-1"/>
  <p:tag name="LINECOLOR" val="15707648"/>
  <p:tag name="LINE_COLOR_SCHEME_INDEX" val="0"/>
  <p:tag name="LINE_COLOR_TYPE" val="1"/>
  <p:tag name="IGNOREPOSITIONNONCOMPLIANCE" val="0"/>
  <p:tag name="POSITIONTOP" val="79.625"/>
  <p:tag name="POSITIONLEFT" val="521.496"/>
  <p:tag name="IGNORESIZENONCOMPLIANCE" val="0"/>
  <p:tag name="SIZEWIDTH" val="216"/>
  <p:tag name="SIZEHEIGHT" val="72"/>
</p:tagLst>
</file>

<file path=ppt/tags/tag60.xml><?xml version="1.0" encoding="utf-8"?>
<p:tagLst xmlns:a="http://schemas.openxmlformats.org/drawingml/2006/main" xmlns:r="http://schemas.openxmlformats.org/officeDocument/2006/relationships" xmlns:p="http://schemas.openxmlformats.org/presentationml/2006/main">
  <p:tag name="ENAME" val="SLIDEDRAFT"/>
</p:tagLst>
</file>

<file path=ppt/tags/tag61.xml><?xml version="1.0" encoding="utf-8"?>
<p:tagLst xmlns:a="http://schemas.openxmlformats.org/drawingml/2006/main" xmlns:r="http://schemas.openxmlformats.org/officeDocument/2006/relationships" xmlns:p="http://schemas.openxmlformats.org/presentationml/2006/main">
  <p:tag name="ENAME" val="SLIDEDRAFT"/>
</p:tagLst>
</file>

<file path=ppt/tags/tag62.xml><?xml version="1.0" encoding="utf-8"?>
<p:tagLst xmlns:a="http://schemas.openxmlformats.org/drawingml/2006/main" xmlns:r="http://schemas.openxmlformats.org/officeDocument/2006/relationships" xmlns:p="http://schemas.openxmlformats.org/presentationml/2006/main">
  <p:tag name="ENAME" val="COVERLOGO"/>
  <p:tag name="IGNOREFONTNONCOMPLIANCE" val="0"/>
  <p:tag name="FONTNAME" val="Arial"/>
  <p:tag name="FONTSIZE" val="13"/>
  <p:tag name="FONTBOLD" val="0"/>
  <p:tag name="FONTITALIC" val="0"/>
  <p:tag name="FONTULINE" val="0"/>
  <p:tag name="FONTSHADOW" val="0"/>
  <p:tag name="FONTALIGNMENT" val="2"/>
  <p:tag name="FONTCOLOR" val="0"/>
  <p:tag name="FONT_COLOR_TYPE" val="1"/>
  <p:tag name="FONT_COLOR_SCHEME_INDEX" val="0"/>
  <p:tag name="IGNORECOLORLINESNONCOMPLIANCE" val="0"/>
  <p:tag name="FILLVISIBLE" val="0"/>
  <p:tag name="FILLCOLOR" val="16777215"/>
  <p:tag name="FILL_COLOR_SCHEME_INDEX" val="0"/>
  <p:tag name="FILL_COLOR_TYPE" val="1"/>
  <p:tag name="FILLCOLORING" val="No Fill"/>
  <p:tag name="LINEVISIBLE" val="-1"/>
  <p:tag name="LINECOLOR" val="15707648"/>
  <p:tag name="LINE_COLOR_SCHEME_INDEX" val="0"/>
  <p:tag name="LINE_COLOR_TYPE" val="1"/>
  <p:tag name="IGNOREPOSITIONNONCOMPLIANCE" val="0"/>
  <p:tag name="POSITIONTOP" val="79.625"/>
  <p:tag name="POSITIONLEFT" val="521.496"/>
  <p:tag name="IGNORESIZENONCOMPLIANCE" val="0"/>
  <p:tag name="SIZEWIDTH" val="216"/>
  <p:tag name="SIZEHEIGHT" val="72"/>
</p:tagLst>
</file>

<file path=ppt/tags/tag63.xml><?xml version="1.0" encoding="utf-8"?>
<p:tagLst xmlns:a="http://schemas.openxmlformats.org/drawingml/2006/main" xmlns:r="http://schemas.openxmlformats.org/officeDocument/2006/relationships" xmlns:p="http://schemas.openxmlformats.org/presentationml/2006/main">
  <p:tag name="ENAME" val="SLIDEDRAFT"/>
</p:tagLst>
</file>

<file path=ppt/tags/tag64.xml><?xml version="1.0" encoding="utf-8"?>
<p:tagLst xmlns:a="http://schemas.openxmlformats.org/drawingml/2006/main" xmlns:r="http://schemas.openxmlformats.org/officeDocument/2006/relationships" xmlns:p="http://schemas.openxmlformats.org/presentationml/2006/main">
  <p:tag name="ENAME" val="SLIDEDRAFT"/>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dSq0scyJHysi3atU8GlFZQ"/>
</p:tagLst>
</file>

<file path=ppt/tags/tag67.xml><?xml version="1.0" encoding="utf-8"?>
<p:tagLst xmlns:a="http://schemas.openxmlformats.org/drawingml/2006/main" xmlns:r="http://schemas.openxmlformats.org/officeDocument/2006/relationships" xmlns:p="http://schemas.openxmlformats.org/presentationml/2006/main">
  <p:tag name="ENAME" val="SLIDEDRAFT"/>
</p:tagLst>
</file>

<file path=ppt/tags/tag68.xml><?xml version="1.0" encoding="utf-8"?>
<p:tagLst xmlns:a="http://schemas.openxmlformats.org/drawingml/2006/main" xmlns:r="http://schemas.openxmlformats.org/officeDocument/2006/relationships" xmlns:p="http://schemas.openxmlformats.org/presentationml/2006/main">
  <p:tag name="ENAME" val="SLIDEDRAFT"/>
</p:tagLst>
</file>

<file path=ppt/tags/tag69.xml><?xml version="1.0" encoding="utf-8"?>
<p:tagLst xmlns:a="http://schemas.openxmlformats.org/drawingml/2006/main" xmlns:r="http://schemas.openxmlformats.org/officeDocument/2006/relationships" xmlns:p="http://schemas.openxmlformats.org/presentationml/2006/main">
  <p:tag name="ENAME" val="COVERLOGO"/>
  <p:tag name="IGNOREFONTNONCOMPLIANCE" val="0"/>
  <p:tag name="FONTNAME" val="Arial"/>
  <p:tag name="FONTSIZE" val="13"/>
  <p:tag name="FONTBOLD" val="0"/>
  <p:tag name="FONTITALIC" val="0"/>
  <p:tag name="FONTULINE" val="0"/>
  <p:tag name="FONTSHADOW" val="0"/>
  <p:tag name="FONTALIGNMENT" val="2"/>
  <p:tag name="FONTCOLOR" val="0"/>
  <p:tag name="FONT_COLOR_TYPE" val="1"/>
  <p:tag name="FONT_COLOR_SCHEME_INDEX" val="0"/>
  <p:tag name="IGNORECOLORLINESNONCOMPLIANCE" val="0"/>
  <p:tag name="FILLVISIBLE" val="0"/>
  <p:tag name="FILLCOLOR" val="16777215"/>
  <p:tag name="FILL_COLOR_SCHEME_INDEX" val="0"/>
  <p:tag name="FILL_COLOR_TYPE" val="1"/>
  <p:tag name="FILLCOLORING" val="No Fill"/>
  <p:tag name="LINEVISIBLE" val="-1"/>
  <p:tag name="LINECOLOR" val="15707648"/>
  <p:tag name="LINE_COLOR_SCHEME_INDEX" val="0"/>
  <p:tag name="LINE_COLOR_TYPE" val="1"/>
  <p:tag name="IGNOREPOSITIONNONCOMPLIANCE" val="0"/>
  <p:tag name="POSITIONTOP" val="79.625"/>
  <p:tag name="POSITIONLEFT" val="521.496"/>
  <p:tag name="IGNORESIZENONCOMPLIANCE" val="0"/>
  <p:tag name="SIZEWIDTH" val="216"/>
  <p:tag name="SIZEHEIGHT" val="72"/>
</p:tagLst>
</file>

<file path=ppt/tags/tag7.xml><?xml version="1.0" encoding="utf-8"?>
<p:tagLst xmlns:a="http://schemas.openxmlformats.org/drawingml/2006/main" xmlns:r="http://schemas.openxmlformats.org/officeDocument/2006/relationships" xmlns:p="http://schemas.openxmlformats.org/presentationml/2006/main">
  <p:tag name="ENAME" val="SLIDEDRAFT"/>
</p:tagLst>
</file>

<file path=ppt/tags/tag70.xml><?xml version="1.0" encoding="utf-8"?>
<p:tagLst xmlns:a="http://schemas.openxmlformats.org/drawingml/2006/main" xmlns:r="http://schemas.openxmlformats.org/officeDocument/2006/relationships" xmlns:p="http://schemas.openxmlformats.org/presentationml/2006/main">
  <p:tag name="ENAME" val="SLIDEDRAFT"/>
</p:tagLst>
</file>

<file path=ppt/tags/tag71.xml><?xml version="1.0" encoding="utf-8"?>
<p:tagLst xmlns:a="http://schemas.openxmlformats.org/drawingml/2006/main" xmlns:r="http://schemas.openxmlformats.org/officeDocument/2006/relationships" xmlns:p="http://schemas.openxmlformats.org/presentationml/2006/main">
  <p:tag name="ENAME" val="SLIDEDRAFT"/>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k6TGXIfKQWqLoz1woUNIa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pFkbAdoJTCCRa7hf7fWfx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ENAME" val="SLIDEDRAFT"/>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pFkbAdoJTCCRa7hf7fWfx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8wPpExjZfMCFw5GQVqNb1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fn6wlk_USJ1pertzI0EAC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e9MbwgABgwF6sd2pSqutj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Tj8HPhcOb52bjJvs.cRsx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fXxhUnNcY_2WC521hHJpf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NDZ9QMqgRLQe9T3CHyMWo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rpRg8Vlt5ggp_XRnkZOd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J2VWUQIRXf.wlT9YZKp3R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c3aiw23oYGd8FxPN7CHgj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c210vDT_raEGLEzO6pVhT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AS0AuvAW85iAlhKVenvtE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yZKpjtS7DWXFv.iQ_C9W.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38gpxHgPpxigTYH8AuhNt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nehuphFIKFsJPfpXyd2W9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Wa.i3Nttqugqeqs4tElqQ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DzoH4bB9s03Zeo5_EmsQc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TUlVDmrJbTv76lNLIYnyUQ"/>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DTQqAiiOcU2eDNnFa_r_Ag"/>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m4YRxBKYaRO5aezV9yAVg"/>
</p:tagLst>
</file>

<file path=ppt/theme/theme1.xml><?xml version="1.0" encoding="utf-8"?>
<a:theme xmlns:a="http://schemas.openxmlformats.org/drawingml/2006/main" name="Barclays PresBuilder">
  <a:themeElements>
    <a:clrScheme name="Agility_CG">
      <a:dk1>
        <a:srgbClr val="4B4B4B"/>
      </a:dk1>
      <a:lt1>
        <a:srgbClr val="FFFFFF"/>
      </a:lt1>
      <a:dk2>
        <a:srgbClr val="7E8083"/>
      </a:dk2>
      <a:lt2>
        <a:srgbClr val="CE361D"/>
      </a:lt2>
      <a:accent1>
        <a:srgbClr val="F69F1C"/>
      </a:accent1>
      <a:accent2>
        <a:srgbClr val="E86D27"/>
      </a:accent2>
      <a:accent3>
        <a:srgbClr val="C13D27"/>
      </a:accent3>
      <a:accent4>
        <a:srgbClr val="3F3F3F"/>
      </a:accent4>
      <a:accent5>
        <a:srgbClr val="FACDAB"/>
      </a:accent5>
      <a:accent6>
        <a:srgbClr val="D26222"/>
      </a:accent6>
      <a:hlink>
        <a:srgbClr val="C35C1D"/>
      </a:hlink>
      <a:folHlink>
        <a:srgbClr val="92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000000"/>
          </a:solidFill>
          <a:prstDash val="solid"/>
          <a:round/>
          <a:headEnd type="none" w="med" len="med"/>
          <a:tailEnd type="none" w="med" len="med"/>
        </a:ln>
        <a:effectLst/>
      </a:spPr>
      <a:bodyPr vert="horz" wrap="none" lIns="0" tIns="0" rIns="18288" bIns="18288"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rgbClr val="000000"/>
            </a:solidFill>
            <a:effectLst/>
            <a:latin typeface="Arial" pitchFamily="34" charset="0"/>
            <a:cs typeface="Arial" pitchFamily="34" charset="0"/>
          </a:defRPr>
        </a:defPPr>
      </a:lstStyle>
    </a:spDef>
    <a:lnDef>
      <a:spPr bwMode="auto">
        <a:noFill/>
        <a:ln w="9525" cap="flat" cmpd="sng" algn="ctr">
          <a:solidFill>
            <a:schemeClr val="tx1"/>
          </a:solidFill>
          <a:prstDash val="solid"/>
          <a:round/>
          <a:headEnd type="none" w="med" len="med"/>
          <a:tailEnd type="none" w="med" len="med"/>
        </a:ln>
        <a:effectLst/>
      </a:spPr>
      <a:bodyPr/>
      <a:lstStyle/>
    </a:lnDef>
    <a:txDef>
      <a:spPr>
        <a:noFill/>
      </a:spPr>
      <a:bodyPr wrap="square" lIns="0" rIns="0" rtlCol="0">
        <a:spAutoFit/>
      </a:bodyPr>
      <a:lstStyle>
        <a:defPPr algn="l">
          <a:defRPr sz="1200" dirty="0" err="1" smtClean="0">
            <a:solidFill>
              <a:schemeClr val="tx1"/>
            </a:solidFill>
          </a:defRPr>
        </a:defPPr>
      </a:lstStyle>
    </a:txDef>
  </a:objectDefaults>
  <a:extraClrSchemeLst/>
  <a:custClrLst>
    <a:custClr name="Stable Black (Dark 1)">
      <a:srgbClr val="000000"/>
    </a:custClr>
    <a:custClr name="Stable White (Light 1)">
      <a:srgbClr val="FFFFFF"/>
    </a:custClr>
    <a:custClr name="Stable Dark Blue (Dark 2)">
      <a:srgbClr val="00395C"/>
    </a:custClr>
    <a:custClr name="Stable White (Light 2)">
      <a:srgbClr val="FFFFFF"/>
    </a:custClr>
    <a:custClr name="Title Bar Fill (Teal)">
      <a:srgbClr val="006991"/>
    </a:custClr>
    <a:custClr name="Stable Barclays Cyan">
      <a:srgbClr val="00AEEF"/>
    </a:custClr>
    <a:custClr name="Stable Map Fill 1">
      <a:srgbClr val="FFF2CF"/>
    </a:custClr>
    <a:custClr name="Stable Map Fill 2">
      <a:srgbClr val="DDDEDE"/>
    </a:custClr>
    <a:custClr name="Stable Map Border">
      <a:srgbClr val="ACACAD"/>
    </a:custClr>
    <a:custClr name=" ">
      <a:srgbClr val="FFFFFF"/>
    </a:custClr>
    <a:custClr name="Barclays Cyan">
      <a:srgbClr val="00AEEF"/>
    </a:custClr>
    <a:custClr name="Yellow">
      <a:srgbClr val="FEBE10"/>
    </a:custClr>
    <a:custClr name="Teal">
      <a:srgbClr val="006991"/>
    </a:custClr>
    <a:custClr name="Lime Green">
      <a:srgbClr val="99B221"/>
    </a:custClr>
    <a:custClr name="Dark Gray">
      <a:srgbClr val="58595B"/>
    </a:custClr>
    <a:custClr name="Barclays 50%">
      <a:srgbClr val="80CDED"/>
    </a:custClr>
    <a:custClr name="Orange">
      <a:srgbClr val="E5801D"/>
    </a:custClr>
    <a:custClr name="Royal Blue">
      <a:srgbClr val="3250AA"/>
    </a:custClr>
    <a:custClr name="Green">
      <a:srgbClr val="519136"/>
    </a:custClr>
    <a:custClr name="Red">
      <a:srgbClr val="9D063B"/>
    </a:custClr>
    <a:custClr name="Barclays Cyan 70%">
      <a:srgbClr val="4DC6F4"/>
    </a:custClr>
    <a:custClr name="Yellow 50%">
      <a:srgbClr val="FEDF87"/>
    </a:custClr>
    <a:custClr name="Teal 50%">
      <a:srgbClr val="80B4C8"/>
    </a:custClr>
    <a:custClr name="Lime Green 50%">
      <a:srgbClr val="CCD890"/>
    </a:custClr>
    <a:custClr name="Dark Gray 50%">
      <a:srgbClr val="ACACAD"/>
    </a:custClr>
    <a:custClr name="Barclays 25%">
      <a:srgbClr val="C0E6F6"/>
    </a:custClr>
    <a:custClr name="Orange 50%">
      <a:srgbClr val="F2C08E"/>
    </a:custClr>
    <a:custClr name="Royal Blue 50%">
      <a:srgbClr val="99A8D4"/>
    </a:custClr>
    <a:custClr name="Green 50%">
      <a:srgbClr val="A8C89A"/>
    </a:custClr>
    <a:custClr name="Red 50%">
      <a:srgbClr val="CE829D"/>
    </a:custClr>
  </a:custClrLst>
</a:theme>
</file>

<file path=ppt/theme/theme10.xml><?xml version="1.0" encoding="utf-8"?>
<a:theme xmlns:a="http://schemas.openxmlformats.org/drawingml/2006/main" name="9_Barclays PresBuilder">
  <a:themeElements>
    <a:clrScheme name="Agility_CG">
      <a:dk1>
        <a:srgbClr val="4B4B4B"/>
      </a:dk1>
      <a:lt1>
        <a:srgbClr val="FFFFFF"/>
      </a:lt1>
      <a:dk2>
        <a:srgbClr val="7E8083"/>
      </a:dk2>
      <a:lt2>
        <a:srgbClr val="CE361D"/>
      </a:lt2>
      <a:accent1>
        <a:srgbClr val="F69F1C"/>
      </a:accent1>
      <a:accent2>
        <a:srgbClr val="E86D27"/>
      </a:accent2>
      <a:accent3>
        <a:srgbClr val="C13D27"/>
      </a:accent3>
      <a:accent4>
        <a:srgbClr val="3F3F3F"/>
      </a:accent4>
      <a:accent5>
        <a:srgbClr val="FACDAB"/>
      </a:accent5>
      <a:accent6>
        <a:srgbClr val="D26222"/>
      </a:accent6>
      <a:hlink>
        <a:srgbClr val="C35C1D"/>
      </a:hlink>
      <a:folHlink>
        <a:srgbClr val="92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000000"/>
          </a:solidFill>
          <a:prstDash val="solid"/>
          <a:round/>
          <a:headEnd type="none" w="med" len="med"/>
          <a:tailEnd type="none" w="med" len="med"/>
        </a:ln>
        <a:effectLst/>
      </a:spPr>
      <a:bodyPr vert="horz" wrap="none" lIns="0" tIns="0" rIns="18288" bIns="18288"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rgbClr val="000000"/>
            </a:solidFill>
            <a:effectLst/>
            <a:latin typeface="Arial" pitchFamily="34" charset="0"/>
            <a:cs typeface="Arial" pitchFamily="34" charset="0"/>
          </a:defRPr>
        </a:defPPr>
      </a:lstStyle>
    </a:spDef>
    <a:lnDef>
      <a:spPr bwMode="auto">
        <a:noFill/>
        <a:ln w="9525" cap="flat" cmpd="sng" algn="ctr">
          <a:solidFill>
            <a:schemeClr val="tx1"/>
          </a:solidFill>
          <a:prstDash val="solid"/>
          <a:round/>
          <a:headEnd type="none" w="med" len="med"/>
          <a:tailEnd type="none" w="med" len="med"/>
        </a:ln>
        <a:effectLst/>
      </a:spPr>
      <a:bodyPr/>
      <a:lstStyle/>
    </a:lnDef>
    <a:txDef>
      <a:spPr>
        <a:noFill/>
      </a:spPr>
      <a:bodyPr wrap="square" lIns="0" rIns="0" rtlCol="0">
        <a:spAutoFit/>
      </a:bodyPr>
      <a:lstStyle>
        <a:defPPr algn="l">
          <a:defRPr sz="1200" dirty="0" err="1" smtClean="0">
            <a:solidFill>
              <a:schemeClr val="tx1"/>
            </a:solidFill>
          </a:defRPr>
        </a:defPPr>
      </a:lstStyle>
    </a:txDef>
  </a:objectDefaults>
  <a:extraClrSchemeLst/>
  <a:custClrLst>
    <a:custClr name="Stable Black (Dark 1)">
      <a:srgbClr val="000000"/>
    </a:custClr>
    <a:custClr name="Stable White (Light 1)">
      <a:srgbClr val="FFFFFF"/>
    </a:custClr>
    <a:custClr name="Stable Dark Blue (Dark 2)">
      <a:srgbClr val="00395C"/>
    </a:custClr>
    <a:custClr name="Stable White (Light 2)">
      <a:srgbClr val="FFFFFF"/>
    </a:custClr>
    <a:custClr name="Title Bar Fill (Teal)">
      <a:srgbClr val="006991"/>
    </a:custClr>
    <a:custClr name="Stable Barclays Cyan">
      <a:srgbClr val="00AEEF"/>
    </a:custClr>
    <a:custClr name="Stable Map Fill 1">
      <a:srgbClr val="FFF2CF"/>
    </a:custClr>
    <a:custClr name="Stable Map Fill 2">
      <a:srgbClr val="DDDEDE"/>
    </a:custClr>
    <a:custClr name="Stable Map Border">
      <a:srgbClr val="ACACAD"/>
    </a:custClr>
    <a:custClr name=" ">
      <a:srgbClr val="FFFFFF"/>
    </a:custClr>
    <a:custClr name="Barclays Cyan">
      <a:srgbClr val="00AEEF"/>
    </a:custClr>
    <a:custClr name="Yellow">
      <a:srgbClr val="FEBE10"/>
    </a:custClr>
    <a:custClr name="Teal">
      <a:srgbClr val="006991"/>
    </a:custClr>
    <a:custClr name="Lime Green">
      <a:srgbClr val="99B221"/>
    </a:custClr>
    <a:custClr name="Dark Gray">
      <a:srgbClr val="58595B"/>
    </a:custClr>
    <a:custClr name="Barclays 50%">
      <a:srgbClr val="80CDED"/>
    </a:custClr>
    <a:custClr name="Orange">
      <a:srgbClr val="E5801D"/>
    </a:custClr>
    <a:custClr name="Royal Blue">
      <a:srgbClr val="3250AA"/>
    </a:custClr>
    <a:custClr name="Green">
      <a:srgbClr val="519136"/>
    </a:custClr>
    <a:custClr name="Red">
      <a:srgbClr val="9D063B"/>
    </a:custClr>
    <a:custClr name="Barclays Cyan 70%">
      <a:srgbClr val="4DC6F4"/>
    </a:custClr>
    <a:custClr name="Yellow 50%">
      <a:srgbClr val="FEDF87"/>
    </a:custClr>
    <a:custClr name="Teal 50%">
      <a:srgbClr val="80B4C8"/>
    </a:custClr>
    <a:custClr name="Lime Green 50%">
      <a:srgbClr val="CCD890"/>
    </a:custClr>
    <a:custClr name="Dark Gray 50%">
      <a:srgbClr val="ACACAD"/>
    </a:custClr>
    <a:custClr name="Barclays 25%">
      <a:srgbClr val="C0E6F6"/>
    </a:custClr>
    <a:custClr name="Orange 50%">
      <a:srgbClr val="F2C08E"/>
    </a:custClr>
    <a:custClr name="Royal Blue 50%">
      <a:srgbClr val="99A8D4"/>
    </a:custClr>
    <a:custClr name="Green 50%">
      <a:srgbClr val="A8C89A"/>
    </a:custClr>
    <a:custClr name="Red 50%">
      <a:srgbClr val="CE829D"/>
    </a:custClr>
  </a:custClrLst>
</a:theme>
</file>

<file path=ppt/theme/theme11.xml><?xml version="1.0" encoding="utf-8"?>
<a:theme xmlns:a="http://schemas.openxmlformats.org/drawingml/2006/main" name="Agility_Template">
  <a:themeElements>
    <a:clrScheme name="Custom 3">
      <a:dk1>
        <a:srgbClr val="474647"/>
      </a:dk1>
      <a:lt1>
        <a:srgbClr val="FFFFFF"/>
      </a:lt1>
      <a:dk2>
        <a:srgbClr val="D86018"/>
      </a:dk2>
      <a:lt2>
        <a:srgbClr val="FFFFFF"/>
      </a:lt2>
      <a:accent1>
        <a:srgbClr val="D86018"/>
      </a:accent1>
      <a:accent2>
        <a:srgbClr val="474647"/>
      </a:accent2>
      <a:accent3>
        <a:srgbClr val="EA7600"/>
      </a:accent3>
      <a:accent4>
        <a:srgbClr val="8C857B"/>
      </a:accent4>
      <a:accent5>
        <a:srgbClr val="A0D1CA"/>
      </a:accent5>
      <a:accent6>
        <a:srgbClr val="C4BFB6"/>
      </a:accent6>
      <a:hlink>
        <a:srgbClr val="D86018"/>
      </a:hlink>
      <a:folHlink>
        <a:srgbClr val="474647"/>
      </a:folHlink>
    </a:clrScheme>
    <a:fontScheme name="Agility">
      <a:majorFont>
        <a:latin typeface="Karla"/>
        <a:ea typeface=""/>
        <a:cs typeface=""/>
      </a:majorFont>
      <a:minorFont>
        <a:latin typeface="Noto Sans"/>
        <a:ea typeface=""/>
        <a:cs typeface=""/>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txDef>
      <a:spPr>
        <a:noFill/>
        <a:ln>
          <a:noFill/>
        </a:ln>
      </a:spPr>
      <a:bodyPr wrap="none" lIns="0" tIns="0" rIns="0" bIns="0" rtlCol="0" anchor="t" anchorCtr="0">
        <a:noAutofit/>
      </a:bodyPr>
      <a:lstStyle>
        <a:defPPr marL="457200" indent="-457200" algn="l">
          <a:lnSpc>
            <a:spcPts val="3500"/>
          </a:lnSpc>
          <a:buFont typeface="Arial" panose="020B0604020202020204" pitchFamily="34" charset="0"/>
          <a:buChar char="•"/>
          <a:defRPr sz="3200" dirty="0" smtClean="0">
            <a:latin typeface="+mn-lt"/>
            <a:cs typeface="Etelka Text Pro"/>
          </a:defRPr>
        </a:defPPr>
      </a:lstStyle>
    </a:txDef>
  </a:objectDefaults>
  <a:extraClrSchemeLst/>
  <a:extLst>
    <a:ext uri="{05A4C25C-085E-4340-85A3-A5531E510DB2}">
      <thm15:themeFamily xmlns:thm15="http://schemas.microsoft.com/office/thememl/2012/main" name="Agility PowerPoint Template.potx" id="{10B3BA49-D7FC-40AC-A474-FF3714D676CC}" vid="{5951586C-CB17-483F-9383-6ED948F83BA2}"/>
    </a:ext>
  </a:extLst>
</a:theme>
</file>

<file path=ppt/theme/theme12.xml><?xml version="1.0" encoding="utf-8"?>
<a:theme xmlns:a="http://schemas.openxmlformats.org/drawingml/2006/main" name="1_Agility_Template">
  <a:themeElements>
    <a:clrScheme name="Custom 3">
      <a:dk1>
        <a:srgbClr val="474647"/>
      </a:dk1>
      <a:lt1>
        <a:srgbClr val="FFFFFF"/>
      </a:lt1>
      <a:dk2>
        <a:srgbClr val="D86018"/>
      </a:dk2>
      <a:lt2>
        <a:srgbClr val="FFFFFF"/>
      </a:lt2>
      <a:accent1>
        <a:srgbClr val="D86018"/>
      </a:accent1>
      <a:accent2>
        <a:srgbClr val="474647"/>
      </a:accent2>
      <a:accent3>
        <a:srgbClr val="EA7600"/>
      </a:accent3>
      <a:accent4>
        <a:srgbClr val="8C857B"/>
      </a:accent4>
      <a:accent5>
        <a:srgbClr val="A0D1CA"/>
      </a:accent5>
      <a:accent6>
        <a:srgbClr val="C4BFB6"/>
      </a:accent6>
      <a:hlink>
        <a:srgbClr val="D86018"/>
      </a:hlink>
      <a:folHlink>
        <a:srgbClr val="474647"/>
      </a:folHlink>
    </a:clrScheme>
    <a:fontScheme name="Agility">
      <a:majorFont>
        <a:latin typeface="Karla"/>
        <a:ea typeface=""/>
        <a:cs typeface=""/>
      </a:majorFont>
      <a:minorFont>
        <a:latin typeface="Noto Sans"/>
        <a:ea typeface=""/>
        <a:cs typeface=""/>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txDef>
      <a:spPr>
        <a:noFill/>
        <a:ln>
          <a:noFill/>
        </a:ln>
      </a:spPr>
      <a:bodyPr wrap="none" lIns="0" tIns="0" rIns="0" bIns="0" rtlCol="0" anchor="t" anchorCtr="0">
        <a:noAutofit/>
      </a:bodyPr>
      <a:lstStyle>
        <a:defPPr marL="457200" indent="-457200" algn="l">
          <a:lnSpc>
            <a:spcPts val="3500"/>
          </a:lnSpc>
          <a:buFont typeface="Arial" panose="020B0604020202020204" pitchFamily="34" charset="0"/>
          <a:buChar char="•"/>
          <a:defRPr sz="3200" dirty="0" smtClean="0">
            <a:latin typeface="+mn-lt"/>
            <a:cs typeface="Etelka Text Pro"/>
          </a:defRPr>
        </a:defPPr>
      </a:lstStyle>
    </a:txDef>
  </a:objectDefaults>
  <a:extraClrSchemeLst/>
  <a:extLst>
    <a:ext uri="{05A4C25C-085E-4340-85A3-A5531E510DB2}">
      <thm15:themeFamily xmlns:thm15="http://schemas.microsoft.com/office/thememl/2012/main" name="Agility PowerPoint Template.potx" id="{10B3BA49-D7FC-40AC-A474-FF3714D676CC}" vid="{5951586C-CB17-483F-9383-6ED948F83BA2}"/>
    </a:ext>
  </a:extLst>
</a:theme>
</file>

<file path=ppt/theme/theme13.xml><?xml version="1.0" encoding="utf-8"?>
<a:theme xmlns:a="http://schemas.openxmlformats.org/drawingml/2006/main" name="2_Agility_Template">
  <a:themeElements>
    <a:clrScheme name="Custom 3">
      <a:dk1>
        <a:srgbClr val="474647"/>
      </a:dk1>
      <a:lt1>
        <a:srgbClr val="FFFFFF"/>
      </a:lt1>
      <a:dk2>
        <a:srgbClr val="D86018"/>
      </a:dk2>
      <a:lt2>
        <a:srgbClr val="FFFFFF"/>
      </a:lt2>
      <a:accent1>
        <a:srgbClr val="D86018"/>
      </a:accent1>
      <a:accent2>
        <a:srgbClr val="474647"/>
      </a:accent2>
      <a:accent3>
        <a:srgbClr val="EA7600"/>
      </a:accent3>
      <a:accent4>
        <a:srgbClr val="8C857B"/>
      </a:accent4>
      <a:accent5>
        <a:srgbClr val="A0D1CA"/>
      </a:accent5>
      <a:accent6>
        <a:srgbClr val="C4BFB6"/>
      </a:accent6>
      <a:hlink>
        <a:srgbClr val="D86018"/>
      </a:hlink>
      <a:folHlink>
        <a:srgbClr val="474647"/>
      </a:folHlink>
    </a:clrScheme>
    <a:fontScheme name="Agility">
      <a:majorFont>
        <a:latin typeface="Karla"/>
        <a:ea typeface=""/>
        <a:cs typeface=""/>
      </a:majorFont>
      <a:minorFont>
        <a:latin typeface="Noto Sans"/>
        <a:ea typeface=""/>
        <a:cs typeface=""/>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txDef>
      <a:spPr>
        <a:noFill/>
        <a:ln>
          <a:noFill/>
        </a:ln>
      </a:spPr>
      <a:bodyPr wrap="none" lIns="0" tIns="0" rIns="0" bIns="0" rtlCol="0" anchor="t" anchorCtr="0">
        <a:noAutofit/>
      </a:bodyPr>
      <a:lstStyle>
        <a:defPPr marL="457200" indent="-457200" algn="l">
          <a:lnSpc>
            <a:spcPts val="3500"/>
          </a:lnSpc>
          <a:buFont typeface="Arial" panose="020B0604020202020204" pitchFamily="34" charset="0"/>
          <a:buChar char="•"/>
          <a:defRPr sz="3200" dirty="0" smtClean="0">
            <a:latin typeface="+mn-lt"/>
            <a:cs typeface="Etelka Text Pro"/>
          </a:defRPr>
        </a:defPPr>
      </a:lstStyle>
    </a:txDef>
  </a:objectDefaults>
  <a:extraClrSchemeLst/>
  <a:extLst>
    <a:ext uri="{05A4C25C-085E-4340-85A3-A5531E510DB2}">
      <thm15:themeFamily xmlns:thm15="http://schemas.microsoft.com/office/thememl/2012/main" name="Agility PowerPoint Template.potx" id="{10B3BA49-D7FC-40AC-A474-FF3714D676CC}" vid="{5951586C-CB17-483F-9383-6ED948F83BA2}"/>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arclays PresBuilder">
  <a:themeElements>
    <a:clrScheme name="Agility_CG">
      <a:dk1>
        <a:srgbClr val="4B4B4B"/>
      </a:dk1>
      <a:lt1>
        <a:srgbClr val="FFFFFF"/>
      </a:lt1>
      <a:dk2>
        <a:srgbClr val="7E8083"/>
      </a:dk2>
      <a:lt2>
        <a:srgbClr val="CE361D"/>
      </a:lt2>
      <a:accent1>
        <a:srgbClr val="F69F1C"/>
      </a:accent1>
      <a:accent2>
        <a:srgbClr val="E86D27"/>
      </a:accent2>
      <a:accent3>
        <a:srgbClr val="C13D27"/>
      </a:accent3>
      <a:accent4>
        <a:srgbClr val="3F3F3F"/>
      </a:accent4>
      <a:accent5>
        <a:srgbClr val="FACDAB"/>
      </a:accent5>
      <a:accent6>
        <a:srgbClr val="D26222"/>
      </a:accent6>
      <a:hlink>
        <a:srgbClr val="C35C1D"/>
      </a:hlink>
      <a:folHlink>
        <a:srgbClr val="92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000000"/>
          </a:solidFill>
          <a:prstDash val="solid"/>
          <a:round/>
          <a:headEnd type="none" w="med" len="med"/>
          <a:tailEnd type="none" w="med" len="med"/>
        </a:ln>
        <a:effectLst/>
      </a:spPr>
      <a:bodyPr vert="horz" wrap="none" lIns="0" tIns="0" rIns="18288" bIns="18288"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rgbClr val="000000"/>
            </a:solidFill>
            <a:effectLst/>
            <a:latin typeface="Arial" pitchFamily="34" charset="0"/>
            <a:cs typeface="Arial" pitchFamily="34" charset="0"/>
          </a:defRPr>
        </a:defPPr>
      </a:lstStyle>
    </a:spDef>
    <a:lnDef>
      <a:spPr bwMode="auto">
        <a:noFill/>
        <a:ln w="9525" cap="flat" cmpd="sng" algn="ctr">
          <a:solidFill>
            <a:schemeClr val="tx1"/>
          </a:solidFill>
          <a:prstDash val="solid"/>
          <a:round/>
          <a:headEnd type="none" w="med" len="med"/>
          <a:tailEnd type="none" w="med" len="med"/>
        </a:ln>
        <a:effectLst/>
      </a:spPr>
      <a:bodyPr/>
      <a:lstStyle/>
    </a:lnDef>
    <a:txDef>
      <a:spPr>
        <a:noFill/>
      </a:spPr>
      <a:bodyPr wrap="square" lIns="0" rIns="0" rtlCol="0">
        <a:spAutoFit/>
      </a:bodyPr>
      <a:lstStyle>
        <a:defPPr algn="l">
          <a:defRPr sz="1200" dirty="0" err="1" smtClean="0">
            <a:solidFill>
              <a:schemeClr val="tx1"/>
            </a:solidFill>
          </a:defRPr>
        </a:defPPr>
      </a:lstStyle>
    </a:txDef>
  </a:objectDefaults>
  <a:extraClrSchemeLst/>
  <a:custClrLst>
    <a:custClr name="Stable Black (Dark 1)">
      <a:srgbClr val="000000"/>
    </a:custClr>
    <a:custClr name="Stable White (Light 1)">
      <a:srgbClr val="FFFFFF"/>
    </a:custClr>
    <a:custClr name="Stable Dark Blue (Dark 2)">
      <a:srgbClr val="00395C"/>
    </a:custClr>
    <a:custClr name="Stable White (Light 2)">
      <a:srgbClr val="FFFFFF"/>
    </a:custClr>
    <a:custClr name="Title Bar Fill (Teal)">
      <a:srgbClr val="006991"/>
    </a:custClr>
    <a:custClr name="Stable Barclays Cyan">
      <a:srgbClr val="00AEEF"/>
    </a:custClr>
    <a:custClr name="Stable Map Fill 1">
      <a:srgbClr val="FFF2CF"/>
    </a:custClr>
    <a:custClr name="Stable Map Fill 2">
      <a:srgbClr val="DDDEDE"/>
    </a:custClr>
    <a:custClr name="Stable Map Border">
      <a:srgbClr val="ACACAD"/>
    </a:custClr>
    <a:custClr name=" ">
      <a:srgbClr val="FFFFFF"/>
    </a:custClr>
    <a:custClr name="Barclays Cyan">
      <a:srgbClr val="00AEEF"/>
    </a:custClr>
    <a:custClr name="Yellow">
      <a:srgbClr val="FEBE10"/>
    </a:custClr>
    <a:custClr name="Teal">
      <a:srgbClr val="006991"/>
    </a:custClr>
    <a:custClr name="Lime Green">
      <a:srgbClr val="99B221"/>
    </a:custClr>
    <a:custClr name="Dark Gray">
      <a:srgbClr val="58595B"/>
    </a:custClr>
    <a:custClr name="Barclays 50%">
      <a:srgbClr val="80CDED"/>
    </a:custClr>
    <a:custClr name="Orange">
      <a:srgbClr val="E5801D"/>
    </a:custClr>
    <a:custClr name="Royal Blue">
      <a:srgbClr val="3250AA"/>
    </a:custClr>
    <a:custClr name="Green">
      <a:srgbClr val="519136"/>
    </a:custClr>
    <a:custClr name="Red">
      <a:srgbClr val="9D063B"/>
    </a:custClr>
    <a:custClr name="Barclays Cyan 70%">
      <a:srgbClr val="4DC6F4"/>
    </a:custClr>
    <a:custClr name="Yellow 50%">
      <a:srgbClr val="FEDF87"/>
    </a:custClr>
    <a:custClr name="Teal 50%">
      <a:srgbClr val="80B4C8"/>
    </a:custClr>
    <a:custClr name="Lime Green 50%">
      <a:srgbClr val="CCD890"/>
    </a:custClr>
    <a:custClr name="Dark Gray 50%">
      <a:srgbClr val="ACACAD"/>
    </a:custClr>
    <a:custClr name="Barclays 25%">
      <a:srgbClr val="C0E6F6"/>
    </a:custClr>
    <a:custClr name="Orange 50%">
      <a:srgbClr val="F2C08E"/>
    </a:custClr>
    <a:custClr name="Royal Blue 50%">
      <a:srgbClr val="99A8D4"/>
    </a:custClr>
    <a:custClr name="Green 50%">
      <a:srgbClr val="A8C89A"/>
    </a:custClr>
    <a:custClr name="Red 50%">
      <a:srgbClr val="CE829D"/>
    </a:custClr>
  </a:custClrLst>
</a:theme>
</file>

<file path=ppt/theme/theme3.xml><?xml version="1.0" encoding="utf-8"?>
<a:theme xmlns:a="http://schemas.openxmlformats.org/drawingml/2006/main" name="2_Barclays PresBuilder">
  <a:themeElements>
    <a:clrScheme name="Agility_CG">
      <a:dk1>
        <a:srgbClr val="4B4B4B"/>
      </a:dk1>
      <a:lt1>
        <a:srgbClr val="FFFFFF"/>
      </a:lt1>
      <a:dk2>
        <a:srgbClr val="7E8083"/>
      </a:dk2>
      <a:lt2>
        <a:srgbClr val="CE361D"/>
      </a:lt2>
      <a:accent1>
        <a:srgbClr val="F69F1C"/>
      </a:accent1>
      <a:accent2>
        <a:srgbClr val="E86D27"/>
      </a:accent2>
      <a:accent3>
        <a:srgbClr val="C13D27"/>
      </a:accent3>
      <a:accent4>
        <a:srgbClr val="3F3F3F"/>
      </a:accent4>
      <a:accent5>
        <a:srgbClr val="FACDAB"/>
      </a:accent5>
      <a:accent6>
        <a:srgbClr val="D26222"/>
      </a:accent6>
      <a:hlink>
        <a:srgbClr val="C35C1D"/>
      </a:hlink>
      <a:folHlink>
        <a:srgbClr val="92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000000"/>
          </a:solidFill>
          <a:prstDash val="solid"/>
          <a:round/>
          <a:headEnd type="none" w="med" len="med"/>
          <a:tailEnd type="none" w="med" len="med"/>
        </a:ln>
        <a:effectLst/>
      </a:spPr>
      <a:bodyPr vert="horz" wrap="none" lIns="0" tIns="0" rIns="18288" bIns="18288"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rgbClr val="000000"/>
            </a:solidFill>
            <a:effectLst/>
            <a:latin typeface="Arial" pitchFamily="34" charset="0"/>
            <a:cs typeface="Arial" pitchFamily="34" charset="0"/>
          </a:defRPr>
        </a:defPPr>
      </a:lstStyle>
    </a:spDef>
    <a:lnDef>
      <a:spPr bwMode="auto">
        <a:noFill/>
        <a:ln w="9525" cap="flat" cmpd="sng" algn="ctr">
          <a:solidFill>
            <a:schemeClr val="tx1"/>
          </a:solidFill>
          <a:prstDash val="solid"/>
          <a:round/>
          <a:headEnd type="none" w="med" len="med"/>
          <a:tailEnd type="none" w="med" len="med"/>
        </a:ln>
        <a:effectLst/>
      </a:spPr>
      <a:bodyPr/>
      <a:lstStyle/>
    </a:lnDef>
    <a:txDef>
      <a:spPr>
        <a:noFill/>
      </a:spPr>
      <a:bodyPr wrap="square" lIns="0" rIns="0" rtlCol="0">
        <a:spAutoFit/>
      </a:bodyPr>
      <a:lstStyle>
        <a:defPPr algn="l">
          <a:defRPr sz="1200" dirty="0" err="1" smtClean="0">
            <a:solidFill>
              <a:schemeClr val="tx1"/>
            </a:solidFill>
          </a:defRPr>
        </a:defPPr>
      </a:lstStyle>
    </a:txDef>
  </a:objectDefaults>
  <a:extraClrSchemeLst/>
  <a:custClrLst>
    <a:custClr name="Stable Black (Dark 1)">
      <a:srgbClr val="000000"/>
    </a:custClr>
    <a:custClr name="Stable White (Light 1)">
      <a:srgbClr val="FFFFFF"/>
    </a:custClr>
    <a:custClr name="Stable Dark Blue (Dark 2)">
      <a:srgbClr val="00395C"/>
    </a:custClr>
    <a:custClr name="Stable White (Light 2)">
      <a:srgbClr val="FFFFFF"/>
    </a:custClr>
    <a:custClr name="Title Bar Fill (Teal)">
      <a:srgbClr val="006991"/>
    </a:custClr>
    <a:custClr name="Stable Barclays Cyan">
      <a:srgbClr val="00AEEF"/>
    </a:custClr>
    <a:custClr name="Stable Map Fill 1">
      <a:srgbClr val="FFF2CF"/>
    </a:custClr>
    <a:custClr name="Stable Map Fill 2">
      <a:srgbClr val="DDDEDE"/>
    </a:custClr>
    <a:custClr name="Stable Map Border">
      <a:srgbClr val="ACACAD"/>
    </a:custClr>
    <a:custClr name=" ">
      <a:srgbClr val="FFFFFF"/>
    </a:custClr>
    <a:custClr name="Barclays Cyan">
      <a:srgbClr val="00AEEF"/>
    </a:custClr>
    <a:custClr name="Yellow">
      <a:srgbClr val="FEBE10"/>
    </a:custClr>
    <a:custClr name="Teal">
      <a:srgbClr val="006991"/>
    </a:custClr>
    <a:custClr name="Lime Green">
      <a:srgbClr val="99B221"/>
    </a:custClr>
    <a:custClr name="Dark Gray">
      <a:srgbClr val="58595B"/>
    </a:custClr>
    <a:custClr name="Barclays 50%">
      <a:srgbClr val="80CDED"/>
    </a:custClr>
    <a:custClr name="Orange">
      <a:srgbClr val="E5801D"/>
    </a:custClr>
    <a:custClr name="Royal Blue">
      <a:srgbClr val="3250AA"/>
    </a:custClr>
    <a:custClr name="Green">
      <a:srgbClr val="519136"/>
    </a:custClr>
    <a:custClr name="Red">
      <a:srgbClr val="9D063B"/>
    </a:custClr>
    <a:custClr name="Barclays Cyan 70%">
      <a:srgbClr val="4DC6F4"/>
    </a:custClr>
    <a:custClr name="Yellow 50%">
      <a:srgbClr val="FEDF87"/>
    </a:custClr>
    <a:custClr name="Teal 50%">
      <a:srgbClr val="80B4C8"/>
    </a:custClr>
    <a:custClr name="Lime Green 50%">
      <a:srgbClr val="CCD890"/>
    </a:custClr>
    <a:custClr name="Dark Gray 50%">
      <a:srgbClr val="ACACAD"/>
    </a:custClr>
    <a:custClr name="Barclays 25%">
      <a:srgbClr val="C0E6F6"/>
    </a:custClr>
    <a:custClr name="Orange 50%">
      <a:srgbClr val="F2C08E"/>
    </a:custClr>
    <a:custClr name="Royal Blue 50%">
      <a:srgbClr val="99A8D4"/>
    </a:custClr>
    <a:custClr name="Green 50%">
      <a:srgbClr val="A8C89A"/>
    </a:custClr>
    <a:custClr name="Red 50%">
      <a:srgbClr val="CE829D"/>
    </a:custClr>
  </a:custClrLst>
</a:theme>
</file>

<file path=ppt/theme/theme4.xml><?xml version="1.0" encoding="utf-8"?>
<a:theme xmlns:a="http://schemas.openxmlformats.org/drawingml/2006/main" name="3_Barclays PresBuilder">
  <a:themeElements>
    <a:clrScheme name="Agility_CG">
      <a:dk1>
        <a:srgbClr val="4B4B4B"/>
      </a:dk1>
      <a:lt1>
        <a:srgbClr val="FFFFFF"/>
      </a:lt1>
      <a:dk2>
        <a:srgbClr val="7E8083"/>
      </a:dk2>
      <a:lt2>
        <a:srgbClr val="CE361D"/>
      </a:lt2>
      <a:accent1>
        <a:srgbClr val="F69F1C"/>
      </a:accent1>
      <a:accent2>
        <a:srgbClr val="E86D27"/>
      </a:accent2>
      <a:accent3>
        <a:srgbClr val="C13D27"/>
      </a:accent3>
      <a:accent4>
        <a:srgbClr val="3F3F3F"/>
      </a:accent4>
      <a:accent5>
        <a:srgbClr val="FACDAB"/>
      </a:accent5>
      <a:accent6>
        <a:srgbClr val="D26222"/>
      </a:accent6>
      <a:hlink>
        <a:srgbClr val="C35C1D"/>
      </a:hlink>
      <a:folHlink>
        <a:srgbClr val="92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000000"/>
          </a:solidFill>
          <a:prstDash val="solid"/>
          <a:round/>
          <a:headEnd type="none" w="med" len="med"/>
          <a:tailEnd type="none" w="med" len="med"/>
        </a:ln>
        <a:effectLst/>
      </a:spPr>
      <a:bodyPr vert="horz" wrap="none" lIns="0" tIns="0" rIns="18288" bIns="18288"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rgbClr val="000000"/>
            </a:solidFill>
            <a:effectLst/>
            <a:latin typeface="Arial" pitchFamily="34" charset="0"/>
            <a:cs typeface="Arial" pitchFamily="34" charset="0"/>
          </a:defRPr>
        </a:defPPr>
      </a:lstStyle>
    </a:spDef>
    <a:lnDef>
      <a:spPr bwMode="auto">
        <a:noFill/>
        <a:ln w="9525" cap="flat" cmpd="sng" algn="ctr">
          <a:solidFill>
            <a:schemeClr val="tx1"/>
          </a:solidFill>
          <a:prstDash val="solid"/>
          <a:round/>
          <a:headEnd type="none" w="med" len="med"/>
          <a:tailEnd type="none" w="med" len="med"/>
        </a:ln>
        <a:effectLst/>
      </a:spPr>
      <a:bodyPr/>
      <a:lstStyle/>
    </a:lnDef>
    <a:txDef>
      <a:spPr>
        <a:noFill/>
      </a:spPr>
      <a:bodyPr wrap="square" lIns="0" rIns="0" rtlCol="0">
        <a:spAutoFit/>
      </a:bodyPr>
      <a:lstStyle>
        <a:defPPr algn="l">
          <a:defRPr sz="1200" dirty="0" err="1" smtClean="0">
            <a:solidFill>
              <a:schemeClr val="tx1"/>
            </a:solidFill>
          </a:defRPr>
        </a:defPPr>
      </a:lstStyle>
    </a:txDef>
  </a:objectDefaults>
  <a:extraClrSchemeLst/>
  <a:custClrLst>
    <a:custClr name="Stable Black (Dark 1)">
      <a:srgbClr val="000000"/>
    </a:custClr>
    <a:custClr name="Stable White (Light 1)">
      <a:srgbClr val="FFFFFF"/>
    </a:custClr>
    <a:custClr name="Stable Dark Blue (Dark 2)">
      <a:srgbClr val="00395C"/>
    </a:custClr>
    <a:custClr name="Stable White (Light 2)">
      <a:srgbClr val="FFFFFF"/>
    </a:custClr>
    <a:custClr name="Title Bar Fill (Teal)">
      <a:srgbClr val="006991"/>
    </a:custClr>
    <a:custClr name="Stable Barclays Cyan">
      <a:srgbClr val="00AEEF"/>
    </a:custClr>
    <a:custClr name="Stable Map Fill 1">
      <a:srgbClr val="FFF2CF"/>
    </a:custClr>
    <a:custClr name="Stable Map Fill 2">
      <a:srgbClr val="DDDEDE"/>
    </a:custClr>
    <a:custClr name="Stable Map Border">
      <a:srgbClr val="ACACAD"/>
    </a:custClr>
    <a:custClr name=" ">
      <a:srgbClr val="FFFFFF"/>
    </a:custClr>
    <a:custClr name="Barclays Cyan">
      <a:srgbClr val="00AEEF"/>
    </a:custClr>
    <a:custClr name="Yellow">
      <a:srgbClr val="FEBE10"/>
    </a:custClr>
    <a:custClr name="Teal">
      <a:srgbClr val="006991"/>
    </a:custClr>
    <a:custClr name="Lime Green">
      <a:srgbClr val="99B221"/>
    </a:custClr>
    <a:custClr name="Dark Gray">
      <a:srgbClr val="58595B"/>
    </a:custClr>
    <a:custClr name="Barclays 50%">
      <a:srgbClr val="80CDED"/>
    </a:custClr>
    <a:custClr name="Orange">
      <a:srgbClr val="E5801D"/>
    </a:custClr>
    <a:custClr name="Royal Blue">
      <a:srgbClr val="3250AA"/>
    </a:custClr>
    <a:custClr name="Green">
      <a:srgbClr val="519136"/>
    </a:custClr>
    <a:custClr name="Red">
      <a:srgbClr val="9D063B"/>
    </a:custClr>
    <a:custClr name="Barclays Cyan 70%">
      <a:srgbClr val="4DC6F4"/>
    </a:custClr>
    <a:custClr name="Yellow 50%">
      <a:srgbClr val="FEDF87"/>
    </a:custClr>
    <a:custClr name="Teal 50%">
      <a:srgbClr val="80B4C8"/>
    </a:custClr>
    <a:custClr name="Lime Green 50%">
      <a:srgbClr val="CCD890"/>
    </a:custClr>
    <a:custClr name="Dark Gray 50%">
      <a:srgbClr val="ACACAD"/>
    </a:custClr>
    <a:custClr name="Barclays 25%">
      <a:srgbClr val="C0E6F6"/>
    </a:custClr>
    <a:custClr name="Orange 50%">
      <a:srgbClr val="F2C08E"/>
    </a:custClr>
    <a:custClr name="Royal Blue 50%">
      <a:srgbClr val="99A8D4"/>
    </a:custClr>
    <a:custClr name="Green 50%">
      <a:srgbClr val="A8C89A"/>
    </a:custClr>
    <a:custClr name="Red 50%">
      <a:srgbClr val="CE829D"/>
    </a:custClr>
  </a:custClrLst>
</a:theme>
</file>

<file path=ppt/theme/theme5.xml><?xml version="1.0" encoding="utf-8"?>
<a:theme xmlns:a="http://schemas.openxmlformats.org/drawingml/2006/main" name="4_Barclays PresBuilder">
  <a:themeElements>
    <a:clrScheme name="Agility_CG">
      <a:dk1>
        <a:srgbClr val="4B4B4B"/>
      </a:dk1>
      <a:lt1>
        <a:srgbClr val="FFFFFF"/>
      </a:lt1>
      <a:dk2>
        <a:srgbClr val="7E8083"/>
      </a:dk2>
      <a:lt2>
        <a:srgbClr val="CE361D"/>
      </a:lt2>
      <a:accent1>
        <a:srgbClr val="F69F1C"/>
      </a:accent1>
      <a:accent2>
        <a:srgbClr val="E86D27"/>
      </a:accent2>
      <a:accent3>
        <a:srgbClr val="C13D27"/>
      </a:accent3>
      <a:accent4>
        <a:srgbClr val="3F3F3F"/>
      </a:accent4>
      <a:accent5>
        <a:srgbClr val="FACDAB"/>
      </a:accent5>
      <a:accent6>
        <a:srgbClr val="D26222"/>
      </a:accent6>
      <a:hlink>
        <a:srgbClr val="C35C1D"/>
      </a:hlink>
      <a:folHlink>
        <a:srgbClr val="92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000000"/>
          </a:solidFill>
          <a:prstDash val="solid"/>
          <a:round/>
          <a:headEnd type="none" w="med" len="med"/>
          <a:tailEnd type="none" w="med" len="med"/>
        </a:ln>
        <a:effectLst/>
      </a:spPr>
      <a:bodyPr vert="horz" wrap="none" lIns="0" tIns="0" rIns="18288" bIns="18288"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rgbClr val="000000"/>
            </a:solidFill>
            <a:effectLst/>
            <a:latin typeface="Arial" pitchFamily="34" charset="0"/>
            <a:cs typeface="Arial" pitchFamily="34" charset="0"/>
          </a:defRPr>
        </a:defPPr>
      </a:lstStyle>
    </a:spDef>
    <a:lnDef>
      <a:spPr bwMode="auto">
        <a:noFill/>
        <a:ln w="9525" cap="flat" cmpd="sng" algn="ctr">
          <a:solidFill>
            <a:schemeClr val="tx1"/>
          </a:solidFill>
          <a:prstDash val="solid"/>
          <a:round/>
          <a:headEnd type="none" w="med" len="med"/>
          <a:tailEnd type="none" w="med" len="med"/>
        </a:ln>
        <a:effectLst/>
      </a:spPr>
      <a:bodyPr/>
      <a:lstStyle/>
    </a:lnDef>
    <a:txDef>
      <a:spPr>
        <a:noFill/>
      </a:spPr>
      <a:bodyPr wrap="square" lIns="0" rIns="0" rtlCol="0">
        <a:spAutoFit/>
      </a:bodyPr>
      <a:lstStyle>
        <a:defPPr algn="l">
          <a:defRPr sz="1200" dirty="0" err="1" smtClean="0">
            <a:solidFill>
              <a:schemeClr val="tx1"/>
            </a:solidFill>
          </a:defRPr>
        </a:defPPr>
      </a:lstStyle>
    </a:txDef>
  </a:objectDefaults>
  <a:extraClrSchemeLst/>
  <a:custClrLst>
    <a:custClr name="Stable Black (Dark 1)">
      <a:srgbClr val="000000"/>
    </a:custClr>
    <a:custClr name="Stable White (Light 1)">
      <a:srgbClr val="FFFFFF"/>
    </a:custClr>
    <a:custClr name="Stable Dark Blue (Dark 2)">
      <a:srgbClr val="00395C"/>
    </a:custClr>
    <a:custClr name="Stable White (Light 2)">
      <a:srgbClr val="FFFFFF"/>
    </a:custClr>
    <a:custClr name="Title Bar Fill (Teal)">
      <a:srgbClr val="006991"/>
    </a:custClr>
    <a:custClr name="Stable Barclays Cyan">
      <a:srgbClr val="00AEEF"/>
    </a:custClr>
    <a:custClr name="Stable Map Fill 1">
      <a:srgbClr val="FFF2CF"/>
    </a:custClr>
    <a:custClr name="Stable Map Fill 2">
      <a:srgbClr val="DDDEDE"/>
    </a:custClr>
    <a:custClr name="Stable Map Border">
      <a:srgbClr val="ACACAD"/>
    </a:custClr>
    <a:custClr name=" ">
      <a:srgbClr val="FFFFFF"/>
    </a:custClr>
    <a:custClr name="Barclays Cyan">
      <a:srgbClr val="00AEEF"/>
    </a:custClr>
    <a:custClr name="Yellow">
      <a:srgbClr val="FEBE10"/>
    </a:custClr>
    <a:custClr name="Teal">
      <a:srgbClr val="006991"/>
    </a:custClr>
    <a:custClr name="Lime Green">
      <a:srgbClr val="99B221"/>
    </a:custClr>
    <a:custClr name="Dark Gray">
      <a:srgbClr val="58595B"/>
    </a:custClr>
    <a:custClr name="Barclays 50%">
      <a:srgbClr val="80CDED"/>
    </a:custClr>
    <a:custClr name="Orange">
      <a:srgbClr val="E5801D"/>
    </a:custClr>
    <a:custClr name="Royal Blue">
      <a:srgbClr val="3250AA"/>
    </a:custClr>
    <a:custClr name="Green">
      <a:srgbClr val="519136"/>
    </a:custClr>
    <a:custClr name="Red">
      <a:srgbClr val="9D063B"/>
    </a:custClr>
    <a:custClr name="Barclays Cyan 70%">
      <a:srgbClr val="4DC6F4"/>
    </a:custClr>
    <a:custClr name="Yellow 50%">
      <a:srgbClr val="FEDF87"/>
    </a:custClr>
    <a:custClr name="Teal 50%">
      <a:srgbClr val="80B4C8"/>
    </a:custClr>
    <a:custClr name="Lime Green 50%">
      <a:srgbClr val="CCD890"/>
    </a:custClr>
    <a:custClr name="Dark Gray 50%">
      <a:srgbClr val="ACACAD"/>
    </a:custClr>
    <a:custClr name="Barclays 25%">
      <a:srgbClr val="C0E6F6"/>
    </a:custClr>
    <a:custClr name="Orange 50%">
      <a:srgbClr val="F2C08E"/>
    </a:custClr>
    <a:custClr name="Royal Blue 50%">
      <a:srgbClr val="99A8D4"/>
    </a:custClr>
    <a:custClr name="Green 50%">
      <a:srgbClr val="A8C89A"/>
    </a:custClr>
    <a:custClr name="Red 50%">
      <a:srgbClr val="CE829D"/>
    </a:custClr>
  </a:custClrLst>
</a:theme>
</file>

<file path=ppt/theme/theme6.xml><?xml version="1.0" encoding="utf-8"?>
<a:theme xmlns:a="http://schemas.openxmlformats.org/drawingml/2006/main" name="5_Barclays PresBuilder">
  <a:themeElements>
    <a:clrScheme name="Agility_CG">
      <a:dk1>
        <a:srgbClr val="4B4B4B"/>
      </a:dk1>
      <a:lt1>
        <a:srgbClr val="FFFFFF"/>
      </a:lt1>
      <a:dk2>
        <a:srgbClr val="7E8083"/>
      </a:dk2>
      <a:lt2>
        <a:srgbClr val="CE361D"/>
      </a:lt2>
      <a:accent1>
        <a:srgbClr val="F69F1C"/>
      </a:accent1>
      <a:accent2>
        <a:srgbClr val="E86D27"/>
      </a:accent2>
      <a:accent3>
        <a:srgbClr val="C13D27"/>
      </a:accent3>
      <a:accent4>
        <a:srgbClr val="3F3F3F"/>
      </a:accent4>
      <a:accent5>
        <a:srgbClr val="FACDAB"/>
      </a:accent5>
      <a:accent6>
        <a:srgbClr val="D26222"/>
      </a:accent6>
      <a:hlink>
        <a:srgbClr val="C35C1D"/>
      </a:hlink>
      <a:folHlink>
        <a:srgbClr val="92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000000"/>
          </a:solidFill>
          <a:prstDash val="solid"/>
          <a:round/>
          <a:headEnd type="none" w="med" len="med"/>
          <a:tailEnd type="none" w="med" len="med"/>
        </a:ln>
        <a:effectLst/>
      </a:spPr>
      <a:bodyPr vert="horz" wrap="none" lIns="0" tIns="0" rIns="18288" bIns="18288"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rgbClr val="000000"/>
            </a:solidFill>
            <a:effectLst/>
            <a:latin typeface="Arial" pitchFamily="34" charset="0"/>
            <a:cs typeface="Arial" pitchFamily="34" charset="0"/>
          </a:defRPr>
        </a:defPPr>
      </a:lstStyle>
    </a:spDef>
    <a:lnDef>
      <a:spPr bwMode="auto">
        <a:noFill/>
        <a:ln w="9525" cap="flat" cmpd="sng" algn="ctr">
          <a:solidFill>
            <a:schemeClr val="tx1"/>
          </a:solidFill>
          <a:prstDash val="solid"/>
          <a:round/>
          <a:headEnd type="none" w="med" len="med"/>
          <a:tailEnd type="none" w="med" len="med"/>
        </a:ln>
        <a:effectLst/>
      </a:spPr>
      <a:bodyPr/>
      <a:lstStyle/>
    </a:lnDef>
    <a:txDef>
      <a:spPr>
        <a:noFill/>
      </a:spPr>
      <a:bodyPr wrap="square" lIns="0" rIns="0" rtlCol="0">
        <a:spAutoFit/>
      </a:bodyPr>
      <a:lstStyle>
        <a:defPPr algn="l">
          <a:defRPr sz="1200" dirty="0" err="1" smtClean="0">
            <a:solidFill>
              <a:schemeClr val="tx1"/>
            </a:solidFill>
          </a:defRPr>
        </a:defPPr>
      </a:lstStyle>
    </a:txDef>
  </a:objectDefaults>
  <a:extraClrSchemeLst/>
  <a:custClrLst>
    <a:custClr name="Stable Black (Dark 1)">
      <a:srgbClr val="000000"/>
    </a:custClr>
    <a:custClr name="Stable White (Light 1)">
      <a:srgbClr val="FFFFFF"/>
    </a:custClr>
    <a:custClr name="Stable Dark Blue (Dark 2)">
      <a:srgbClr val="00395C"/>
    </a:custClr>
    <a:custClr name="Stable White (Light 2)">
      <a:srgbClr val="FFFFFF"/>
    </a:custClr>
    <a:custClr name="Title Bar Fill (Teal)">
      <a:srgbClr val="006991"/>
    </a:custClr>
    <a:custClr name="Stable Barclays Cyan">
      <a:srgbClr val="00AEEF"/>
    </a:custClr>
    <a:custClr name="Stable Map Fill 1">
      <a:srgbClr val="FFF2CF"/>
    </a:custClr>
    <a:custClr name="Stable Map Fill 2">
      <a:srgbClr val="DDDEDE"/>
    </a:custClr>
    <a:custClr name="Stable Map Border">
      <a:srgbClr val="ACACAD"/>
    </a:custClr>
    <a:custClr name=" ">
      <a:srgbClr val="FFFFFF"/>
    </a:custClr>
    <a:custClr name="Barclays Cyan">
      <a:srgbClr val="00AEEF"/>
    </a:custClr>
    <a:custClr name="Yellow">
      <a:srgbClr val="FEBE10"/>
    </a:custClr>
    <a:custClr name="Teal">
      <a:srgbClr val="006991"/>
    </a:custClr>
    <a:custClr name="Lime Green">
      <a:srgbClr val="99B221"/>
    </a:custClr>
    <a:custClr name="Dark Gray">
      <a:srgbClr val="58595B"/>
    </a:custClr>
    <a:custClr name="Barclays 50%">
      <a:srgbClr val="80CDED"/>
    </a:custClr>
    <a:custClr name="Orange">
      <a:srgbClr val="E5801D"/>
    </a:custClr>
    <a:custClr name="Royal Blue">
      <a:srgbClr val="3250AA"/>
    </a:custClr>
    <a:custClr name="Green">
      <a:srgbClr val="519136"/>
    </a:custClr>
    <a:custClr name="Red">
      <a:srgbClr val="9D063B"/>
    </a:custClr>
    <a:custClr name="Barclays Cyan 70%">
      <a:srgbClr val="4DC6F4"/>
    </a:custClr>
    <a:custClr name="Yellow 50%">
      <a:srgbClr val="FEDF87"/>
    </a:custClr>
    <a:custClr name="Teal 50%">
      <a:srgbClr val="80B4C8"/>
    </a:custClr>
    <a:custClr name="Lime Green 50%">
      <a:srgbClr val="CCD890"/>
    </a:custClr>
    <a:custClr name="Dark Gray 50%">
      <a:srgbClr val="ACACAD"/>
    </a:custClr>
    <a:custClr name="Barclays 25%">
      <a:srgbClr val="C0E6F6"/>
    </a:custClr>
    <a:custClr name="Orange 50%">
      <a:srgbClr val="F2C08E"/>
    </a:custClr>
    <a:custClr name="Royal Blue 50%">
      <a:srgbClr val="99A8D4"/>
    </a:custClr>
    <a:custClr name="Green 50%">
      <a:srgbClr val="A8C89A"/>
    </a:custClr>
    <a:custClr name="Red 50%">
      <a:srgbClr val="CE829D"/>
    </a:custClr>
  </a:custClrLst>
</a:theme>
</file>

<file path=ppt/theme/theme7.xml><?xml version="1.0" encoding="utf-8"?>
<a:theme xmlns:a="http://schemas.openxmlformats.org/drawingml/2006/main" name="6_Barclays PresBuilder">
  <a:themeElements>
    <a:clrScheme name="Agility_CG">
      <a:dk1>
        <a:srgbClr val="4B4B4B"/>
      </a:dk1>
      <a:lt1>
        <a:srgbClr val="FFFFFF"/>
      </a:lt1>
      <a:dk2>
        <a:srgbClr val="7E8083"/>
      </a:dk2>
      <a:lt2>
        <a:srgbClr val="CE361D"/>
      </a:lt2>
      <a:accent1>
        <a:srgbClr val="F69F1C"/>
      </a:accent1>
      <a:accent2>
        <a:srgbClr val="E86D27"/>
      </a:accent2>
      <a:accent3>
        <a:srgbClr val="C13D27"/>
      </a:accent3>
      <a:accent4>
        <a:srgbClr val="3F3F3F"/>
      </a:accent4>
      <a:accent5>
        <a:srgbClr val="FACDAB"/>
      </a:accent5>
      <a:accent6>
        <a:srgbClr val="D26222"/>
      </a:accent6>
      <a:hlink>
        <a:srgbClr val="C35C1D"/>
      </a:hlink>
      <a:folHlink>
        <a:srgbClr val="92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000000"/>
          </a:solidFill>
          <a:prstDash val="solid"/>
          <a:round/>
          <a:headEnd type="none" w="med" len="med"/>
          <a:tailEnd type="none" w="med" len="med"/>
        </a:ln>
        <a:effectLst/>
      </a:spPr>
      <a:bodyPr vert="horz" wrap="none" lIns="0" tIns="0" rIns="18288" bIns="18288"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rgbClr val="000000"/>
            </a:solidFill>
            <a:effectLst/>
            <a:latin typeface="Arial" pitchFamily="34" charset="0"/>
            <a:cs typeface="Arial" pitchFamily="34" charset="0"/>
          </a:defRPr>
        </a:defPPr>
      </a:lstStyle>
    </a:spDef>
    <a:lnDef>
      <a:spPr bwMode="auto">
        <a:noFill/>
        <a:ln w="9525" cap="flat" cmpd="sng" algn="ctr">
          <a:solidFill>
            <a:schemeClr val="tx1"/>
          </a:solidFill>
          <a:prstDash val="solid"/>
          <a:round/>
          <a:headEnd type="none" w="med" len="med"/>
          <a:tailEnd type="none" w="med" len="med"/>
        </a:ln>
        <a:effectLst/>
      </a:spPr>
      <a:bodyPr/>
      <a:lstStyle/>
    </a:lnDef>
    <a:txDef>
      <a:spPr>
        <a:noFill/>
      </a:spPr>
      <a:bodyPr wrap="square" lIns="0" rIns="0" rtlCol="0">
        <a:spAutoFit/>
      </a:bodyPr>
      <a:lstStyle>
        <a:defPPr algn="l">
          <a:defRPr sz="1200" dirty="0" err="1" smtClean="0">
            <a:solidFill>
              <a:schemeClr val="tx1"/>
            </a:solidFill>
          </a:defRPr>
        </a:defPPr>
      </a:lstStyle>
    </a:txDef>
  </a:objectDefaults>
  <a:extraClrSchemeLst/>
  <a:custClrLst>
    <a:custClr name="Stable Black (Dark 1)">
      <a:srgbClr val="000000"/>
    </a:custClr>
    <a:custClr name="Stable White (Light 1)">
      <a:srgbClr val="FFFFFF"/>
    </a:custClr>
    <a:custClr name="Stable Dark Blue (Dark 2)">
      <a:srgbClr val="00395C"/>
    </a:custClr>
    <a:custClr name="Stable White (Light 2)">
      <a:srgbClr val="FFFFFF"/>
    </a:custClr>
    <a:custClr name="Title Bar Fill (Teal)">
      <a:srgbClr val="006991"/>
    </a:custClr>
    <a:custClr name="Stable Barclays Cyan">
      <a:srgbClr val="00AEEF"/>
    </a:custClr>
    <a:custClr name="Stable Map Fill 1">
      <a:srgbClr val="FFF2CF"/>
    </a:custClr>
    <a:custClr name="Stable Map Fill 2">
      <a:srgbClr val="DDDEDE"/>
    </a:custClr>
    <a:custClr name="Stable Map Border">
      <a:srgbClr val="ACACAD"/>
    </a:custClr>
    <a:custClr name=" ">
      <a:srgbClr val="FFFFFF"/>
    </a:custClr>
    <a:custClr name="Barclays Cyan">
      <a:srgbClr val="00AEEF"/>
    </a:custClr>
    <a:custClr name="Yellow">
      <a:srgbClr val="FEBE10"/>
    </a:custClr>
    <a:custClr name="Teal">
      <a:srgbClr val="006991"/>
    </a:custClr>
    <a:custClr name="Lime Green">
      <a:srgbClr val="99B221"/>
    </a:custClr>
    <a:custClr name="Dark Gray">
      <a:srgbClr val="58595B"/>
    </a:custClr>
    <a:custClr name="Barclays 50%">
      <a:srgbClr val="80CDED"/>
    </a:custClr>
    <a:custClr name="Orange">
      <a:srgbClr val="E5801D"/>
    </a:custClr>
    <a:custClr name="Royal Blue">
      <a:srgbClr val="3250AA"/>
    </a:custClr>
    <a:custClr name="Green">
      <a:srgbClr val="519136"/>
    </a:custClr>
    <a:custClr name="Red">
      <a:srgbClr val="9D063B"/>
    </a:custClr>
    <a:custClr name="Barclays Cyan 70%">
      <a:srgbClr val="4DC6F4"/>
    </a:custClr>
    <a:custClr name="Yellow 50%">
      <a:srgbClr val="FEDF87"/>
    </a:custClr>
    <a:custClr name="Teal 50%">
      <a:srgbClr val="80B4C8"/>
    </a:custClr>
    <a:custClr name="Lime Green 50%">
      <a:srgbClr val="CCD890"/>
    </a:custClr>
    <a:custClr name="Dark Gray 50%">
      <a:srgbClr val="ACACAD"/>
    </a:custClr>
    <a:custClr name="Barclays 25%">
      <a:srgbClr val="C0E6F6"/>
    </a:custClr>
    <a:custClr name="Orange 50%">
      <a:srgbClr val="F2C08E"/>
    </a:custClr>
    <a:custClr name="Royal Blue 50%">
      <a:srgbClr val="99A8D4"/>
    </a:custClr>
    <a:custClr name="Green 50%">
      <a:srgbClr val="A8C89A"/>
    </a:custClr>
    <a:custClr name="Red 50%">
      <a:srgbClr val="CE829D"/>
    </a:custClr>
  </a:custClrLst>
</a:theme>
</file>

<file path=ppt/theme/theme8.xml><?xml version="1.0" encoding="utf-8"?>
<a:theme xmlns:a="http://schemas.openxmlformats.org/drawingml/2006/main" name="7_Barclays PresBuilder">
  <a:themeElements>
    <a:clrScheme name="Agility_CG">
      <a:dk1>
        <a:srgbClr val="4B4B4B"/>
      </a:dk1>
      <a:lt1>
        <a:srgbClr val="FFFFFF"/>
      </a:lt1>
      <a:dk2>
        <a:srgbClr val="7E8083"/>
      </a:dk2>
      <a:lt2>
        <a:srgbClr val="CE361D"/>
      </a:lt2>
      <a:accent1>
        <a:srgbClr val="F69F1C"/>
      </a:accent1>
      <a:accent2>
        <a:srgbClr val="E86D27"/>
      </a:accent2>
      <a:accent3>
        <a:srgbClr val="C13D27"/>
      </a:accent3>
      <a:accent4>
        <a:srgbClr val="3F3F3F"/>
      </a:accent4>
      <a:accent5>
        <a:srgbClr val="FACDAB"/>
      </a:accent5>
      <a:accent6>
        <a:srgbClr val="D26222"/>
      </a:accent6>
      <a:hlink>
        <a:srgbClr val="C35C1D"/>
      </a:hlink>
      <a:folHlink>
        <a:srgbClr val="92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000000"/>
          </a:solidFill>
          <a:prstDash val="solid"/>
          <a:round/>
          <a:headEnd type="none" w="med" len="med"/>
          <a:tailEnd type="none" w="med" len="med"/>
        </a:ln>
        <a:effectLst/>
      </a:spPr>
      <a:bodyPr vert="horz" wrap="none" lIns="0" tIns="0" rIns="18288" bIns="18288"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rgbClr val="000000"/>
            </a:solidFill>
            <a:effectLst/>
            <a:latin typeface="Arial" pitchFamily="34" charset="0"/>
            <a:cs typeface="Arial" pitchFamily="34" charset="0"/>
          </a:defRPr>
        </a:defPPr>
      </a:lstStyle>
    </a:spDef>
    <a:lnDef>
      <a:spPr bwMode="auto">
        <a:noFill/>
        <a:ln w="9525" cap="flat" cmpd="sng" algn="ctr">
          <a:solidFill>
            <a:schemeClr val="tx1"/>
          </a:solidFill>
          <a:prstDash val="solid"/>
          <a:round/>
          <a:headEnd type="none" w="med" len="med"/>
          <a:tailEnd type="none" w="med" len="med"/>
        </a:ln>
        <a:effectLst/>
      </a:spPr>
      <a:bodyPr/>
      <a:lstStyle/>
    </a:lnDef>
    <a:txDef>
      <a:spPr>
        <a:noFill/>
      </a:spPr>
      <a:bodyPr wrap="square" lIns="0" rIns="0" rtlCol="0">
        <a:spAutoFit/>
      </a:bodyPr>
      <a:lstStyle>
        <a:defPPr algn="l">
          <a:defRPr sz="1200" dirty="0" err="1" smtClean="0">
            <a:solidFill>
              <a:schemeClr val="tx1"/>
            </a:solidFill>
          </a:defRPr>
        </a:defPPr>
      </a:lstStyle>
    </a:txDef>
  </a:objectDefaults>
  <a:extraClrSchemeLst/>
  <a:custClrLst>
    <a:custClr name="Stable Black (Dark 1)">
      <a:srgbClr val="000000"/>
    </a:custClr>
    <a:custClr name="Stable White (Light 1)">
      <a:srgbClr val="FFFFFF"/>
    </a:custClr>
    <a:custClr name="Stable Dark Blue (Dark 2)">
      <a:srgbClr val="00395C"/>
    </a:custClr>
    <a:custClr name="Stable White (Light 2)">
      <a:srgbClr val="FFFFFF"/>
    </a:custClr>
    <a:custClr name="Title Bar Fill (Teal)">
      <a:srgbClr val="006991"/>
    </a:custClr>
    <a:custClr name="Stable Barclays Cyan">
      <a:srgbClr val="00AEEF"/>
    </a:custClr>
    <a:custClr name="Stable Map Fill 1">
      <a:srgbClr val="FFF2CF"/>
    </a:custClr>
    <a:custClr name="Stable Map Fill 2">
      <a:srgbClr val="DDDEDE"/>
    </a:custClr>
    <a:custClr name="Stable Map Border">
      <a:srgbClr val="ACACAD"/>
    </a:custClr>
    <a:custClr name=" ">
      <a:srgbClr val="FFFFFF"/>
    </a:custClr>
    <a:custClr name="Barclays Cyan">
      <a:srgbClr val="00AEEF"/>
    </a:custClr>
    <a:custClr name="Yellow">
      <a:srgbClr val="FEBE10"/>
    </a:custClr>
    <a:custClr name="Teal">
      <a:srgbClr val="006991"/>
    </a:custClr>
    <a:custClr name="Lime Green">
      <a:srgbClr val="99B221"/>
    </a:custClr>
    <a:custClr name="Dark Gray">
      <a:srgbClr val="58595B"/>
    </a:custClr>
    <a:custClr name="Barclays 50%">
      <a:srgbClr val="80CDED"/>
    </a:custClr>
    <a:custClr name="Orange">
      <a:srgbClr val="E5801D"/>
    </a:custClr>
    <a:custClr name="Royal Blue">
      <a:srgbClr val="3250AA"/>
    </a:custClr>
    <a:custClr name="Green">
      <a:srgbClr val="519136"/>
    </a:custClr>
    <a:custClr name="Red">
      <a:srgbClr val="9D063B"/>
    </a:custClr>
    <a:custClr name="Barclays Cyan 70%">
      <a:srgbClr val="4DC6F4"/>
    </a:custClr>
    <a:custClr name="Yellow 50%">
      <a:srgbClr val="FEDF87"/>
    </a:custClr>
    <a:custClr name="Teal 50%">
      <a:srgbClr val="80B4C8"/>
    </a:custClr>
    <a:custClr name="Lime Green 50%">
      <a:srgbClr val="CCD890"/>
    </a:custClr>
    <a:custClr name="Dark Gray 50%">
      <a:srgbClr val="ACACAD"/>
    </a:custClr>
    <a:custClr name="Barclays 25%">
      <a:srgbClr val="C0E6F6"/>
    </a:custClr>
    <a:custClr name="Orange 50%">
      <a:srgbClr val="F2C08E"/>
    </a:custClr>
    <a:custClr name="Royal Blue 50%">
      <a:srgbClr val="99A8D4"/>
    </a:custClr>
    <a:custClr name="Green 50%">
      <a:srgbClr val="A8C89A"/>
    </a:custClr>
    <a:custClr name="Red 50%">
      <a:srgbClr val="CE829D"/>
    </a:custClr>
  </a:custClrLst>
</a:theme>
</file>

<file path=ppt/theme/theme9.xml><?xml version="1.0" encoding="utf-8"?>
<a:theme xmlns:a="http://schemas.openxmlformats.org/drawingml/2006/main" name="8_Barclays PresBuilder">
  <a:themeElements>
    <a:clrScheme name="Agility_CG">
      <a:dk1>
        <a:srgbClr val="4B4B4B"/>
      </a:dk1>
      <a:lt1>
        <a:srgbClr val="FFFFFF"/>
      </a:lt1>
      <a:dk2>
        <a:srgbClr val="7E8083"/>
      </a:dk2>
      <a:lt2>
        <a:srgbClr val="CE361D"/>
      </a:lt2>
      <a:accent1>
        <a:srgbClr val="F69F1C"/>
      </a:accent1>
      <a:accent2>
        <a:srgbClr val="E86D27"/>
      </a:accent2>
      <a:accent3>
        <a:srgbClr val="C13D27"/>
      </a:accent3>
      <a:accent4>
        <a:srgbClr val="3F3F3F"/>
      </a:accent4>
      <a:accent5>
        <a:srgbClr val="FACDAB"/>
      </a:accent5>
      <a:accent6>
        <a:srgbClr val="D26222"/>
      </a:accent6>
      <a:hlink>
        <a:srgbClr val="C35C1D"/>
      </a:hlink>
      <a:folHlink>
        <a:srgbClr val="92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000000"/>
          </a:solidFill>
          <a:prstDash val="solid"/>
          <a:round/>
          <a:headEnd type="none" w="med" len="med"/>
          <a:tailEnd type="none" w="med" len="med"/>
        </a:ln>
        <a:effectLst/>
      </a:spPr>
      <a:bodyPr vert="horz" wrap="none" lIns="0" tIns="0" rIns="18288" bIns="18288"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rgbClr val="000000"/>
            </a:solidFill>
            <a:effectLst/>
            <a:latin typeface="Arial" pitchFamily="34" charset="0"/>
            <a:cs typeface="Arial" pitchFamily="34" charset="0"/>
          </a:defRPr>
        </a:defPPr>
      </a:lstStyle>
    </a:spDef>
    <a:lnDef>
      <a:spPr bwMode="auto">
        <a:noFill/>
        <a:ln w="9525" cap="flat" cmpd="sng" algn="ctr">
          <a:solidFill>
            <a:schemeClr val="tx1"/>
          </a:solidFill>
          <a:prstDash val="solid"/>
          <a:round/>
          <a:headEnd type="none" w="med" len="med"/>
          <a:tailEnd type="none" w="med" len="med"/>
        </a:ln>
        <a:effectLst/>
      </a:spPr>
      <a:bodyPr/>
      <a:lstStyle/>
    </a:lnDef>
    <a:txDef>
      <a:spPr>
        <a:noFill/>
      </a:spPr>
      <a:bodyPr wrap="square" lIns="0" rIns="0" rtlCol="0">
        <a:spAutoFit/>
      </a:bodyPr>
      <a:lstStyle>
        <a:defPPr algn="l">
          <a:defRPr sz="1200" dirty="0" err="1" smtClean="0">
            <a:solidFill>
              <a:schemeClr val="tx1"/>
            </a:solidFill>
          </a:defRPr>
        </a:defPPr>
      </a:lstStyle>
    </a:txDef>
  </a:objectDefaults>
  <a:extraClrSchemeLst/>
  <a:custClrLst>
    <a:custClr name="Stable Black (Dark 1)">
      <a:srgbClr val="000000"/>
    </a:custClr>
    <a:custClr name="Stable White (Light 1)">
      <a:srgbClr val="FFFFFF"/>
    </a:custClr>
    <a:custClr name="Stable Dark Blue (Dark 2)">
      <a:srgbClr val="00395C"/>
    </a:custClr>
    <a:custClr name="Stable White (Light 2)">
      <a:srgbClr val="FFFFFF"/>
    </a:custClr>
    <a:custClr name="Title Bar Fill (Teal)">
      <a:srgbClr val="006991"/>
    </a:custClr>
    <a:custClr name="Stable Barclays Cyan">
      <a:srgbClr val="00AEEF"/>
    </a:custClr>
    <a:custClr name="Stable Map Fill 1">
      <a:srgbClr val="FFF2CF"/>
    </a:custClr>
    <a:custClr name="Stable Map Fill 2">
      <a:srgbClr val="DDDEDE"/>
    </a:custClr>
    <a:custClr name="Stable Map Border">
      <a:srgbClr val="ACACAD"/>
    </a:custClr>
    <a:custClr name=" ">
      <a:srgbClr val="FFFFFF"/>
    </a:custClr>
    <a:custClr name="Barclays Cyan">
      <a:srgbClr val="00AEEF"/>
    </a:custClr>
    <a:custClr name="Yellow">
      <a:srgbClr val="FEBE10"/>
    </a:custClr>
    <a:custClr name="Teal">
      <a:srgbClr val="006991"/>
    </a:custClr>
    <a:custClr name="Lime Green">
      <a:srgbClr val="99B221"/>
    </a:custClr>
    <a:custClr name="Dark Gray">
      <a:srgbClr val="58595B"/>
    </a:custClr>
    <a:custClr name="Barclays 50%">
      <a:srgbClr val="80CDED"/>
    </a:custClr>
    <a:custClr name="Orange">
      <a:srgbClr val="E5801D"/>
    </a:custClr>
    <a:custClr name="Royal Blue">
      <a:srgbClr val="3250AA"/>
    </a:custClr>
    <a:custClr name="Green">
      <a:srgbClr val="519136"/>
    </a:custClr>
    <a:custClr name="Red">
      <a:srgbClr val="9D063B"/>
    </a:custClr>
    <a:custClr name="Barclays Cyan 70%">
      <a:srgbClr val="4DC6F4"/>
    </a:custClr>
    <a:custClr name="Yellow 50%">
      <a:srgbClr val="FEDF87"/>
    </a:custClr>
    <a:custClr name="Teal 50%">
      <a:srgbClr val="80B4C8"/>
    </a:custClr>
    <a:custClr name="Lime Green 50%">
      <a:srgbClr val="CCD890"/>
    </a:custClr>
    <a:custClr name="Dark Gray 50%">
      <a:srgbClr val="ACACAD"/>
    </a:custClr>
    <a:custClr name="Barclays 25%">
      <a:srgbClr val="C0E6F6"/>
    </a:custClr>
    <a:custClr name="Orange 50%">
      <a:srgbClr val="F2C08E"/>
    </a:custClr>
    <a:custClr name="Royal Blue 50%">
      <a:srgbClr val="99A8D4"/>
    </a:custClr>
    <a:custClr name="Green 50%">
      <a:srgbClr val="A8C89A"/>
    </a:custClr>
    <a:custClr name="Red 50%">
      <a:srgbClr val="CE829D"/>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E1EBC73811BD146B68A22B35CFC502F" ma:contentTypeVersion="2" ma:contentTypeDescription="Create a new document." ma:contentTypeScope="" ma:versionID="855095dc298a7cbddf1e217532fbc16f">
  <xsd:schema xmlns:xsd="http://www.w3.org/2001/XMLSchema" xmlns:xs="http://www.w3.org/2001/XMLSchema" xmlns:p="http://schemas.microsoft.com/office/2006/metadata/properties" xmlns:ns3="a47c963e-636c-401c-8b09-1011ded18ffb" targetNamespace="http://schemas.microsoft.com/office/2006/metadata/properties" ma:root="true" ma:fieldsID="34455151418d35216dc51308329f7a30" ns3:_="">
    <xsd:import namespace="a47c963e-636c-401c-8b09-1011ded18ffb"/>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7c963e-636c-401c-8b09-1011ded18f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301357F-E917-4C3E-BFF3-3916F5E14008}">
  <ds:schemaRefs>
    <ds:schemaRef ds:uri="http://schemas.microsoft.com/sharepoint/v3/contenttype/forms"/>
  </ds:schemaRefs>
</ds:datastoreItem>
</file>

<file path=customXml/itemProps2.xml><?xml version="1.0" encoding="utf-8"?>
<ds:datastoreItem xmlns:ds="http://schemas.openxmlformats.org/officeDocument/2006/customXml" ds:itemID="{9A8520CD-D54C-4B0A-8A96-6288BDDE4AE3}">
  <ds:schemaRefs>
    <ds:schemaRef ds:uri="http://purl.org/dc/elements/1.1/"/>
    <ds:schemaRef ds:uri="http://schemas.microsoft.com/office/infopath/2007/PartnerControls"/>
    <ds:schemaRef ds:uri="http://www.w3.org/XML/1998/namespace"/>
    <ds:schemaRef ds:uri="http://purl.org/dc/terms/"/>
    <ds:schemaRef ds:uri="http://schemas.openxmlformats.org/package/2006/metadata/core-properties"/>
    <ds:schemaRef ds:uri="http://purl.org/dc/dcmitype/"/>
    <ds:schemaRef ds:uri="http://schemas.microsoft.com/office/2006/documentManagement/types"/>
    <ds:schemaRef ds:uri="a47c963e-636c-401c-8b09-1011ded18ffb"/>
    <ds:schemaRef ds:uri="http://schemas.microsoft.com/office/2006/metadata/properties"/>
  </ds:schemaRefs>
</ds:datastoreItem>
</file>

<file path=customXml/itemProps3.xml><?xml version="1.0" encoding="utf-8"?>
<ds:datastoreItem xmlns:ds="http://schemas.openxmlformats.org/officeDocument/2006/customXml" ds:itemID="{67B6EF3C-1ABA-4A72-AC55-E9C2A2E615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7c963e-636c-401c-8b09-1011ded18f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template4</Template>
  <TotalTime>28221</TotalTime>
  <Words>42238</Words>
  <Application>Microsoft Office PowerPoint</Application>
  <PresentationFormat>Widescreen</PresentationFormat>
  <Paragraphs>435</Paragraphs>
  <Slides>13</Slides>
  <Notes>11</Notes>
  <HiddenSlides>0</HiddenSlides>
  <MMClips>0</MMClips>
  <ScaleCrop>false</ScaleCrop>
  <HeadingPairs>
    <vt:vector size="8" baseType="variant">
      <vt:variant>
        <vt:lpstr>Fonts Used</vt:lpstr>
      </vt:variant>
      <vt:variant>
        <vt:i4>10</vt:i4>
      </vt:variant>
      <vt:variant>
        <vt:lpstr>Theme</vt:lpstr>
      </vt:variant>
      <vt:variant>
        <vt:i4>13</vt:i4>
      </vt:variant>
      <vt:variant>
        <vt:lpstr>Embedded OLE Servers</vt:lpstr>
      </vt:variant>
      <vt:variant>
        <vt:i4>1</vt:i4>
      </vt:variant>
      <vt:variant>
        <vt:lpstr>Slide Titles</vt:lpstr>
      </vt:variant>
      <vt:variant>
        <vt:i4>13</vt:i4>
      </vt:variant>
    </vt:vector>
  </HeadingPairs>
  <TitlesOfParts>
    <vt:vector size="37" baseType="lpstr">
      <vt:lpstr>Arial</vt:lpstr>
      <vt:lpstr>Arial Nova</vt:lpstr>
      <vt:lpstr>Calibri</vt:lpstr>
      <vt:lpstr>Etelka Text Pro</vt:lpstr>
      <vt:lpstr>Karla</vt:lpstr>
      <vt:lpstr>Noto Sans</vt:lpstr>
      <vt:lpstr>Verdana</vt:lpstr>
      <vt:lpstr>Wingdings</vt:lpstr>
      <vt:lpstr>Wingdings 2</vt:lpstr>
      <vt:lpstr>Wingdings 3</vt:lpstr>
      <vt:lpstr>Barclays PresBuilder</vt:lpstr>
      <vt:lpstr>1_Barclays PresBuilder</vt:lpstr>
      <vt:lpstr>2_Barclays PresBuilder</vt:lpstr>
      <vt:lpstr>3_Barclays PresBuilder</vt:lpstr>
      <vt:lpstr>4_Barclays PresBuilder</vt:lpstr>
      <vt:lpstr>5_Barclays PresBuilder</vt:lpstr>
      <vt:lpstr>6_Barclays PresBuilder</vt:lpstr>
      <vt:lpstr>7_Barclays PresBuilder</vt:lpstr>
      <vt:lpstr>8_Barclays PresBuilder</vt:lpstr>
      <vt:lpstr>9_Barclays PresBuilder</vt:lpstr>
      <vt:lpstr>Agility_Template</vt:lpstr>
      <vt:lpstr>1_Agility_Template</vt:lpstr>
      <vt:lpstr>2_Agility_Template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Agility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Jyoti Tauro</dc:creator>
  <cp:lastModifiedBy>Soriana Borjas</cp:lastModifiedBy>
  <cp:revision>2063</cp:revision>
  <cp:lastPrinted>2022-05-19T08:51:41Z</cp:lastPrinted>
  <dcterms:created xsi:type="dcterms:W3CDTF">2018-02-18T09:41:51Z</dcterms:created>
  <dcterms:modified xsi:type="dcterms:W3CDTF">2023-11-16T11:16:43Z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0x0101006E1EBC73811BD146B68A22B35CFC502F</vt:lpwstr>
  </property>
</Properties>
</file>